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1"/>
  </p:notesMasterIdLst>
  <p:sldIdLst>
    <p:sldId id="527" r:id="rId5"/>
    <p:sldId id="553" r:id="rId6"/>
    <p:sldId id="528" r:id="rId7"/>
    <p:sldId id="529" r:id="rId8"/>
    <p:sldId id="534" r:id="rId9"/>
    <p:sldId id="535" r:id="rId10"/>
    <p:sldId id="536" r:id="rId11"/>
    <p:sldId id="537" r:id="rId12"/>
    <p:sldId id="538" r:id="rId13"/>
    <p:sldId id="539" r:id="rId14"/>
    <p:sldId id="530" r:id="rId15"/>
    <p:sldId id="531" r:id="rId16"/>
    <p:sldId id="541" r:id="rId17"/>
    <p:sldId id="542" r:id="rId18"/>
    <p:sldId id="543" r:id="rId19"/>
    <p:sldId id="544" r:id="rId20"/>
    <p:sldId id="545" r:id="rId21"/>
    <p:sldId id="546" r:id="rId22"/>
    <p:sldId id="547" r:id="rId23"/>
    <p:sldId id="552" r:id="rId24"/>
    <p:sldId id="532" r:id="rId25"/>
    <p:sldId id="533" r:id="rId26"/>
    <p:sldId id="548" r:id="rId27"/>
    <p:sldId id="549" r:id="rId28"/>
    <p:sldId id="550" r:id="rId29"/>
    <p:sldId id="551" r:id="rId30"/>
  </p:sldIdLst>
  <p:sldSz cx="12192000" cy="6858000"/>
  <p:notesSz cx="6858000" cy="9144000"/>
  <p:embeddedFontLst>
    <p:embeddedFont>
      <p:font typeface="Inter" panose="02000503000000020004" pitchFamily="2" charset="0"/>
      <p:regular r:id="rId32"/>
      <p:bold r:id="rId33"/>
      <p:italic r:id="rId34"/>
      <p:boldItalic r:id="rId35"/>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943F76-FA01-BD28-E3B3-CA89A5528E38}" name="Nikita Bazalo-Prins" initials="NB" userId="S::nikita.bazalo-prins@basware.com::3eba2ab9-9a82-4ad9-8403-facffa0b832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0E8E2-A3E1-4331-A60F-EA5F05CD4F8B}" v="1" dt="2025-03-10T13:42:17.125"/>
    <p1510:client id="{A1CB7A17-DB79-4A03-B2F7-B24D9EAD75CB}" v="5" dt="2025-03-10T11:09:29.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56"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3.fntdata"/><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sa Välimäki" userId="748bfbdf-5648-43ca-b5dc-bdb32b059750" providerId="ADAL" clId="{0170E8E2-A3E1-4331-A60F-EA5F05CD4F8B}"/>
    <pc:docChg chg="undo custSel delSld modSld">
      <pc:chgData name="Kaisa Välimäki" userId="748bfbdf-5648-43ca-b5dc-bdb32b059750" providerId="ADAL" clId="{0170E8E2-A3E1-4331-A60F-EA5F05CD4F8B}" dt="2025-03-11T09:17:37.544" v="89" actId="1076"/>
      <pc:docMkLst>
        <pc:docMk/>
      </pc:docMkLst>
      <pc:sldChg chg="del">
        <pc:chgData name="Kaisa Välimäki" userId="748bfbdf-5648-43ca-b5dc-bdb32b059750" providerId="ADAL" clId="{0170E8E2-A3E1-4331-A60F-EA5F05CD4F8B}" dt="2025-03-10T13:41:42.415" v="0" actId="47"/>
        <pc:sldMkLst>
          <pc:docMk/>
          <pc:sldMk cId="3988930583" sldId="301"/>
        </pc:sldMkLst>
      </pc:sldChg>
      <pc:sldChg chg="del">
        <pc:chgData name="Kaisa Välimäki" userId="748bfbdf-5648-43ca-b5dc-bdb32b059750" providerId="ADAL" clId="{0170E8E2-A3E1-4331-A60F-EA5F05CD4F8B}" dt="2025-03-10T13:41:42.415" v="0" actId="47"/>
        <pc:sldMkLst>
          <pc:docMk/>
          <pc:sldMk cId="4121071900" sldId="302"/>
        </pc:sldMkLst>
      </pc:sldChg>
      <pc:sldChg chg="del">
        <pc:chgData name="Kaisa Välimäki" userId="748bfbdf-5648-43ca-b5dc-bdb32b059750" providerId="ADAL" clId="{0170E8E2-A3E1-4331-A60F-EA5F05CD4F8B}" dt="2025-03-10T13:41:42.415" v="0" actId="47"/>
        <pc:sldMkLst>
          <pc:docMk/>
          <pc:sldMk cId="1968994710" sldId="303"/>
        </pc:sldMkLst>
      </pc:sldChg>
      <pc:sldChg chg="del">
        <pc:chgData name="Kaisa Välimäki" userId="748bfbdf-5648-43ca-b5dc-bdb32b059750" providerId="ADAL" clId="{0170E8E2-A3E1-4331-A60F-EA5F05CD4F8B}" dt="2025-03-10T13:41:42.415" v="0" actId="47"/>
        <pc:sldMkLst>
          <pc:docMk/>
          <pc:sldMk cId="3551993988" sldId="304"/>
        </pc:sldMkLst>
      </pc:sldChg>
      <pc:sldChg chg="del">
        <pc:chgData name="Kaisa Välimäki" userId="748bfbdf-5648-43ca-b5dc-bdb32b059750" providerId="ADAL" clId="{0170E8E2-A3E1-4331-A60F-EA5F05CD4F8B}" dt="2025-03-10T13:41:42.415" v="0" actId="47"/>
        <pc:sldMkLst>
          <pc:docMk/>
          <pc:sldMk cId="1310029527" sldId="324"/>
        </pc:sldMkLst>
      </pc:sldChg>
      <pc:sldChg chg="del">
        <pc:chgData name="Kaisa Välimäki" userId="748bfbdf-5648-43ca-b5dc-bdb32b059750" providerId="ADAL" clId="{0170E8E2-A3E1-4331-A60F-EA5F05CD4F8B}" dt="2025-03-10T13:41:42.415" v="0" actId="47"/>
        <pc:sldMkLst>
          <pc:docMk/>
          <pc:sldMk cId="3610330744" sldId="389"/>
        </pc:sldMkLst>
      </pc:sldChg>
      <pc:sldChg chg="del">
        <pc:chgData name="Kaisa Välimäki" userId="748bfbdf-5648-43ca-b5dc-bdb32b059750" providerId="ADAL" clId="{0170E8E2-A3E1-4331-A60F-EA5F05CD4F8B}" dt="2025-03-10T13:41:42.415" v="0" actId="47"/>
        <pc:sldMkLst>
          <pc:docMk/>
          <pc:sldMk cId="1014431329" sldId="420"/>
        </pc:sldMkLst>
      </pc:sldChg>
      <pc:sldChg chg="del">
        <pc:chgData name="Kaisa Välimäki" userId="748bfbdf-5648-43ca-b5dc-bdb32b059750" providerId="ADAL" clId="{0170E8E2-A3E1-4331-A60F-EA5F05CD4F8B}" dt="2025-03-10T13:41:42.415" v="0" actId="47"/>
        <pc:sldMkLst>
          <pc:docMk/>
          <pc:sldMk cId="1832220462" sldId="421"/>
        </pc:sldMkLst>
      </pc:sldChg>
      <pc:sldChg chg="del">
        <pc:chgData name="Kaisa Välimäki" userId="748bfbdf-5648-43ca-b5dc-bdb32b059750" providerId="ADAL" clId="{0170E8E2-A3E1-4331-A60F-EA5F05CD4F8B}" dt="2025-03-10T13:41:42.415" v="0" actId="47"/>
        <pc:sldMkLst>
          <pc:docMk/>
          <pc:sldMk cId="3758495586" sldId="422"/>
        </pc:sldMkLst>
      </pc:sldChg>
      <pc:sldChg chg="del">
        <pc:chgData name="Kaisa Välimäki" userId="748bfbdf-5648-43ca-b5dc-bdb32b059750" providerId="ADAL" clId="{0170E8E2-A3E1-4331-A60F-EA5F05CD4F8B}" dt="2025-03-10T13:41:42.415" v="0" actId="47"/>
        <pc:sldMkLst>
          <pc:docMk/>
          <pc:sldMk cId="434254014" sldId="423"/>
        </pc:sldMkLst>
      </pc:sldChg>
      <pc:sldChg chg="del">
        <pc:chgData name="Kaisa Välimäki" userId="748bfbdf-5648-43ca-b5dc-bdb32b059750" providerId="ADAL" clId="{0170E8E2-A3E1-4331-A60F-EA5F05CD4F8B}" dt="2025-03-10T13:41:42.415" v="0" actId="47"/>
        <pc:sldMkLst>
          <pc:docMk/>
          <pc:sldMk cId="1755638713" sldId="424"/>
        </pc:sldMkLst>
      </pc:sldChg>
      <pc:sldChg chg="del">
        <pc:chgData name="Kaisa Välimäki" userId="748bfbdf-5648-43ca-b5dc-bdb32b059750" providerId="ADAL" clId="{0170E8E2-A3E1-4331-A60F-EA5F05CD4F8B}" dt="2025-03-10T13:41:42.415" v="0" actId="47"/>
        <pc:sldMkLst>
          <pc:docMk/>
          <pc:sldMk cId="2294796305" sldId="425"/>
        </pc:sldMkLst>
      </pc:sldChg>
      <pc:sldChg chg="del">
        <pc:chgData name="Kaisa Välimäki" userId="748bfbdf-5648-43ca-b5dc-bdb32b059750" providerId="ADAL" clId="{0170E8E2-A3E1-4331-A60F-EA5F05CD4F8B}" dt="2025-03-10T13:41:42.415" v="0" actId="47"/>
        <pc:sldMkLst>
          <pc:docMk/>
          <pc:sldMk cId="675417354" sldId="426"/>
        </pc:sldMkLst>
      </pc:sldChg>
      <pc:sldChg chg="del">
        <pc:chgData name="Kaisa Välimäki" userId="748bfbdf-5648-43ca-b5dc-bdb32b059750" providerId="ADAL" clId="{0170E8E2-A3E1-4331-A60F-EA5F05CD4F8B}" dt="2025-03-10T13:41:42.415" v="0" actId="47"/>
        <pc:sldMkLst>
          <pc:docMk/>
          <pc:sldMk cId="1796327379" sldId="427"/>
        </pc:sldMkLst>
      </pc:sldChg>
      <pc:sldChg chg="del">
        <pc:chgData name="Kaisa Välimäki" userId="748bfbdf-5648-43ca-b5dc-bdb32b059750" providerId="ADAL" clId="{0170E8E2-A3E1-4331-A60F-EA5F05CD4F8B}" dt="2025-03-10T13:41:42.415" v="0" actId="47"/>
        <pc:sldMkLst>
          <pc:docMk/>
          <pc:sldMk cId="3299825545" sldId="428"/>
        </pc:sldMkLst>
      </pc:sldChg>
      <pc:sldChg chg="del">
        <pc:chgData name="Kaisa Välimäki" userId="748bfbdf-5648-43ca-b5dc-bdb32b059750" providerId="ADAL" clId="{0170E8E2-A3E1-4331-A60F-EA5F05CD4F8B}" dt="2025-03-10T13:41:42.415" v="0" actId="47"/>
        <pc:sldMkLst>
          <pc:docMk/>
          <pc:sldMk cId="790074769" sldId="429"/>
        </pc:sldMkLst>
      </pc:sldChg>
      <pc:sldChg chg="del">
        <pc:chgData name="Kaisa Välimäki" userId="748bfbdf-5648-43ca-b5dc-bdb32b059750" providerId="ADAL" clId="{0170E8E2-A3E1-4331-A60F-EA5F05CD4F8B}" dt="2025-03-10T13:41:42.415" v="0" actId="47"/>
        <pc:sldMkLst>
          <pc:docMk/>
          <pc:sldMk cId="4206060040" sldId="430"/>
        </pc:sldMkLst>
      </pc:sldChg>
      <pc:sldChg chg="del">
        <pc:chgData name="Kaisa Välimäki" userId="748bfbdf-5648-43ca-b5dc-bdb32b059750" providerId="ADAL" clId="{0170E8E2-A3E1-4331-A60F-EA5F05CD4F8B}" dt="2025-03-10T13:41:42.415" v="0" actId="47"/>
        <pc:sldMkLst>
          <pc:docMk/>
          <pc:sldMk cId="4177971457" sldId="431"/>
        </pc:sldMkLst>
      </pc:sldChg>
      <pc:sldChg chg="addSp delSp modSp mod modClrScheme chgLayout">
        <pc:chgData name="Kaisa Välimäki" userId="748bfbdf-5648-43ca-b5dc-bdb32b059750" providerId="ADAL" clId="{0170E8E2-A3E1-4331-A60F-EA5F05CD4F8B}" dt="2025-03-10T13:43:54.765" v="13" actId="14861"/>
        <pc:sldMkLst>
          <pc:docMk/>
          <pc:sldMk cId="1989898055" sldId="528"/>
        </pc:sldMkLst>
        <pc:spChg chg="add del mod ord">
          <ac:chgData name="Kaisa Välimäki" userId="748bfbdf-5648-43ca-b5dc-bdb32b059750" providerId="ADAL" clId="{0170E8E2-A3E1-4331-A60F-EA5F05CD4F8B}" dt="2025-03-10T13:43:37.821" v="10" actId="478"/>
          <ac:spMkLst>
            <pc:docMk/>
            <pc:sldMk cId="1989898055" sldId="528"/>
            <ac:spMk id="2" creationId="{0FA6B9BA-0CA3-0393-760D-6472D1AE0126}"/>
          </ac:spMkLst>
        </pc:spChg>
        <pc:spChg chg="add del mod ord">
          <ac:chgData name="Kaisa Välimäki" userId="748bfbdf-5648-43ca-b5dc-bdb32b059750" providerId="ADAL" clId="{0170E8E2-A3E1-4331-A60F-EA5F05CD4F8B}" dt="2025-03-10T13:43:37.821" v="10" actId="478"/>
          <ac:spMkLst>
            <pc:docMk/>
            <pc:sldMk cId="1989898055" sldId="528"/>
            <ac:spMk id="3" creationId="{3A4EFDB6-3BCF-9075-93D7-F8C521C32D30}"/>
          </ac:spMkLst>
        </pc:spChg>
        <pc:spChg chg="mod ord">
          <ac:chgData name="Kaisa Välimäki" userId="748bfbdf-5648-43ca-b5dc-bdb32b059750" providerId="ADAL" clId="{0170E8E2-A3E1-4331-A60F-EA5F05CD4F8B}" dt="2025-03-10T13:43:11.698" v="9" actId="700"/>
          <ac:spMkLst>
            <pc:docMk/>
            <pc:sldMk cId="1989898055" sldId="528"/>
            <ac:spMk id="4" creationId="{E4485F1F-F25A-FBC1-5ABE-A1B873D61D97}"/>
          </ac:spMkLst>
        </pc:spChg>
        <pc:picChg chg="mod">
          <ac:chgData name="Kaisa Välimäki" userId="748bfbdf-5648-43ca-b5dc-bdb32b059750" providerId="ADAL" clId="{0170E8E2-A3E1-4331-A60F-EA5F05CD4F8B}" dt="2025-03-10T13:43:54.765" v="13" actId="14861"/>
          <ac:picMkLst>
            <pc:docMk/>
            <pc:sldMk cId="1989898055" sldId="528"/>
            <ac:picMk id="6" creationId="{2437EA44-0900-B7D7-3DF1-987DABF40743}"/>
          </ac:picMkLst>
        </pc:picChg>
      </pc:sldChg>
      <pc:sldChg chg="addSp delSp modSp mod modClrScheme chgLayout">
        <pc:chgData name="Kaisa Välimäki" userId="748bfbdf-5648-43ca-b5dc-bdb32b059750" providerId="ADAL" clId="{0170E8E2-A3E1-4331-A60F-EA5F05CD4F8B}" dt="2025-03-10T13:44:16.088" v="18" actId="14861"/>
        <pc:sldMkLst>
          <pc:docMk/>
          <pc:sldMk cId="4162420646" sldId="529"/>
        </pc:sldMkLst>
        <pc:spChg chg="add del mod ord">
          <ac:chgData name="Kaisa Välimäki" userId="748bfbdf-5648-43ca-b5dc-bdb32b059750" providerId="ADAL" clId="{0170E8E2-A3E1-4331-A60F-EA5F05CD4F8B}" dt="2025-03-10T13:43:59.598" v="14" actId="478"/>
          <ac:spMkLst>
            <pc:docMk/>
            <pc:sldMk cId="4162420646" sldId="529"/>
            <ac:spMk id="2" creationId="{134F457F-0AD0-0D4C-8A92-FBFB10F0EB79}"/>
          </ac:spMkLst>
        </pc:spChg>
        <pc:spChg chg="add del mod ord">
          <ac:chgData name="Kaisa Välimäki" userId="748bfbdf-5648-43ca-b5dc-bdb32b059750" providerId="ADAL" clId="{0170E8E2-A3E1-4331-A60F-EA5F05CD4F8B}" dt="2025-03-10T13:44:10.193" v="16" actId="478"/>
          <ac:spMkLst>
            <pc:docMk/>
            <pc:sldMk cId="4162420646" sldId="529"/>
            <ac:spMk id="3" creationId="{9D35118A-0A78-AFFF-5675-D9E24166B8FC}"/>
          </ac:spMkLst>
        </pc:spChg>
        <pc:spChg chg="mod ord">
          <ac:chgData name="Kaisa Välimäki" userId="748bfbdf-5648-43ca-b5dc-bdb32b059750" providerId="ADAL" clId="{0170E8E2-A3E1-4331-A60F-EA5F05CD4F8B}" dt="2025-03-10T13:43:11.698" v="9" actId="700"/>
          <ac:spMkLst>
            <pc:docMk/>
            <pc:sldMk cId="4162420646" sldId="529"/>
            <ac:spMk id="14" creationId="{0C0FC2DF-F4CF-9AC8-A1B8-FED65D9DDAAB}"/>
          </ac:spMkLst>
        </pc:spChg>
        <pc:picChg chg="mod">
          <ac:chgData name="Kaisa Välimäki" userId="748bfbdf-5648-43ca-b5dc-bdb32b059750" providerId="ADAL" clId="{0170E8E2-A3E1-4331-A60F-EA5F05CD4F8B}" dt="2025-03-10T13:44:16.088" v="18" actId="14861"/>
          <ac:picMkLst>
            <pc:docMk/>
            <pc:sldMk cId="4162420646" sldId="529"/>
            <ac:picMk id="5" creationId="{B4E207CD-3EB6-4090-5F4E-0608D6FB447C}"/>
          </ac:picMkLst>
        </pc:picChg>
      </pc:sldChg>
      <pc:sldChg chg="addSp delSp modSp mod modClrScheme chgLayout">
        <pc:chgData name="Kaisa Välimäki" userId="748bfbdf-5648-43ca-b5dc-bdb32b059750" providerId="ADAL" clId="{0170E8E2-A3E1-4331-A60F-EA5F05CD4F8B}" dt="2025-03-10T13:46:35.798" v="38" actId="1076"/>
        <pc:sldMkLst>
          <pc:docMk/>
          <pc:sldMk cId="2528777922" sldId="530"/>
        </pc:sldMkLst>
        <pc:spChg chg="add del mod ord">
          <ac:chgData name="Kaisa Välimäki" userId="748bfbdf-5648-43ca-b5dc-bdb32b059750" providerId="ADAL" clId="{0170E8E2-A3E1-4331-A60F-EA5F05CD4F8B}" dt="2025-03-10T13:46:16.348" v="34" actId="478"/>
          <ac:spMkLst>
            <pc:docMk/>
            <pc:sldMk cId="2528777922" sldId="530"/>
            <ac:spMk id="2" creationId="{FF519E94-305A-67A4-CA9E-E7512F850AEB}"/>
          </ac:spMkLst>
        </pc:spChg>
        <pc:spChg chg="mod ord">
          <ac:chgData name="Kaisa Välimäki" userId="748bfbdf-5648-43ca-b5dc-bdb32b059750" providerId="ADAL" clId="{0170E8E2-A3E1-4331-A60F-EA5F05CD4F8B}" dt="2025-03-10T13:46:11.553" v="33" actId="700"/>
          <ac:spMkLst>
            <pc:docMk/>
            <pc:sldMk cId="2528777922" sldId="530"/>
            <ac:spMk id="4" creationId="{BB0DD320-7777-6A32-EC4A-741E6F81EFD9}"/>
          </ac:spMkLst>
        </pc:spChg>
        <pc:spChg chg="add del mod ord">
          <ac:chgData name="Kaisa Välimäki" userId="748bfbdf-5648-43ca-b5dc-bdb32b059750" providerId="ADAL" clId="{0170E8E2-A3E1-4331-A60F-EA5F05CD4F8B}" dt="2025-03-10T13:46:16.348" v="34" actId="478"/>
          <ac:spMkLst>
            <pc:docMk/>
            <pc:sldMk cId="2528777922" sldId="530"/>
            <ac:spMk id="5" creationId="{FCCC2A9E-527B-D105-4DE0-221127DD84F2}"/>
          </ac:spMkLst>
        </pc:spChg>
        <pc:picChg chg="mod">
          <ac:chgData name="Kaisa Välimäki" userId="748bfbdf-5648-43ca-b5dc-bdb32b059750" providerId="ADAL" clId="{0170E8E2-A3E1-4331-A60F-EA5F05CD4F8B}" dt="2025-03-10T13:46:35.798" v="38" actId="1076"/>
          <ac:picMkLst>
            <pc:docMk/>
            <pc:sldMk cId="2528777922" sldId="530"/>
            <ac:picMk id="3" creationId="{ADC5E4DB-2CF8-B1F3-7261-3C22E11F6716}"/>
          </ac:picMkLst>
        </pc:picChg>
      </pc:sldChg>
      <pc:sldChg chg="addSp delSp modSp mod modClrScheme chgLayout">
        <pc:chgData name="Kaisa Välimäki" userId="748bfbdf-5648-43ca-b5dc-bdb32b059750" providerId="ADAL" clId="{0170E8E2-A3E1-4331-A60F-EA5F05CD4F8B}" dt="2025-03-10T13:47:00.671" v="44" actId="14861"/>
        <pc:sldMkLst>
          <pc:docMk/>
          <pc:sldMk cId="2478790005" sldId="531"/>
        </pc:sldMkLst>
        <pc:spChg chg="add del mod ord">
          <ac:chgData name="Kaisa Välimäki" userId="748bfbdf-5648-43ca-b5dc-bdb32b059750" providerId="ADAL" clId="{0170E8E2-A3E1-4331-A60F-EA5F05CD4F8B}" dt="2025-03-10T13:46:47.667" v="40" actId="478"/>
          <ac:spMkLst>
            <pc:docMk/>
            <pc:sldMk cId="2478790005" sldId="531"/>
            <ac:spMk id="2" creationId="{B6175572-85A4-5C87-05B8-BE17E545D09A}"/>
          </ac:spMkLst>
        </pc:spChg>
        <pc:spChg chg="mod">
          <ac:chgData name="Kaisa Välimäki" userId="748bfbdf-5648-43ca-b5dc-bdb32b059750" providerId="ADAL" clId="{0170E8E2-A3E1-4331-A60F-EA5F05CD4F8B}" dt="2025-03-10T13:46:53.780" v="42" actId="1076"/>
          <ac:spMkLst>
            <pc:docMk/>
            <pc:sldMk cId="2478790005" sldId="531"/>
            <ac:spMk id="4" creationId="{CD1BE05D-B791-FB8F-D63D-15ACC5819620}"/>
          </ac:spMkLst>
        </pc:spChg>
        <pc:spChg chg="add mod ord">
          <ac:chgData name="Kaisa Välimäki" userId="748bfbdf-5648-43ca-b5dc-bdb32b059750" providerId="ADAL" clId="{0170E8E2-A3E1-4331-A60F-EA5F05CD4F8B}" dt="2025-03-10T13:46:11.553" v="33" actId="700"/>
          <ac:spMkLst>
            <pc:docMk/>
            <pc:sldMk cId="2478790005" sldId="531"/>
            <ac:spMk id="5" creationId="{615D3C53-55DF-B294-48B6-315E251C6A7B}"/>
          </ac:spMkLst>
        </pc:spChg>
        <pc:spChg chg="mod ord">
          <ac:chgData name="Kaisa Välimäki" userId="748bfbdf-5648-43ca-b5dc-bdb32b059750" providerId="ADAL" clId="{0170E8E2-A3E1-4331-A60F-EA5F05CD4F8B}" dt="2025-03-10T13:46:11.553" v="33" actId="700"/>
          <ac:spMkLst>
            <pc:docMk/>
            <pc:sldMk cId="2478790005" sldId="531"/>
            <ac:spMk id="14" creationId="{0F78C71D-2545-37A6-249F-B131C510182F}"/>
          </ac:spMkLst>
        </pc:spChg>
        <pc:picChg chg="mod">
          <ac:chgData name="Kaisa Välimäki" userId="748bfbdf-5648-43ca-b5dc-bdb32b059750" providerId="ADAL" clId="{0170E8E2-A3E1-4331-A60F-EA5F05CD4F8B}" dt="2025-03-10T13:47:00.671" v="44" actId="14861"/>
          <ac:picMkLst>
            <pc:docMk/>
            <pc:sldMk cId="2478790005" sldId="531"/>
            <ac:picMk id="3" creationId="{15AB7E79-54A1-6980-3882-F9D1F796292E}"/>
          </ac:picMkLst>
        </pc:picChg>
      </pc:sldChg>
      <pc:sldChg chg="addSp delSp modSp mod modClrScheme chgLayout">
        <pc:chgData name="Kaisa Välimäki" userId="748bfbdf-5648-43ca-b5dc-bdb32b059750" providerId="ADAL" clId="{0170E8E2-A3E1-4331-A60F-EA5F05CD4F8B}" dt="2025-03-11T09:16:30.601" v="74" actId="1076"/>
        <pc:sldMkLst>
          <pc:docMk/>
          <pc:sldMk cId="3670467456" sldId="532"/>
        </pc:sldMkLst>
        <pc:spChg chg="mod ord">
          <ac:chgData name="Kaisa Välimäki" userId="748bfbdf-5648-43ca-b5dc-bdb32b059750" providerId="ADAL" clId="{0170E8E2-A3E1-4331-A60F-EA5F05CD4F8B}" dt="2025-03-11T09:16:17.587" v="70" actId="700"/>
          <ac:spMkLst>
            <pc:docMk/>
            <pc:sldMk cId="3670467456" sldId="532"/>
            <ac:spMk id="2" creationId="{47E3E803-90FC-B551-BD5C-7A44A8F4098B}"/>
          </ac:spMkLst>
        </pc:spChg>
        <pc:spChg chg="add del mod ord">
          <ac:chgData name="Kaisa Välimäki" userId="748bfbdf-5648-43ca-b5dc-bdb32b059750" providerId="ADAL" clId="{0170E8E2-A3E1-4331-A60F-EA5F05CD4F8B}" dt="2025-03-11T09:16:24.963" v="72" actId="478"/>
          <ac:spMkLst>
            <pc:docMk/>
            <pc:sldMk cId="3670467456" sldId="532"/>
            <ac:spMk id="3" creationId="{A5670C28-F978-5D06-6FC1-DB8C367FE55F}"/>
          </ac:spMkLst>
        </pc:spChg>
        <pc:spChg chg="add del mod ord">
          <ac:chgData name="Kaisa Välimäki" userId="748bfbdf-5648-43ca-b5dc-bdb32b059750" providerId="ADAL" clId="{0170E8E2-A3E1-4331-A60F-EA5F05CD4F8B}" dt="2025-03-11T09:16:23.659" v="71" actId="478"/>
          <ac:spMkLst>
            <pc:docMk/>
            <pc:sldMk cId="3670467456" sldId="532"/>
            <ac:spMk id="5" creationId="{16E43B25-0C31-56AD-D13C-AA11AE93CF34}"/>
          </ac:spMkLst>
        </pc:spChg>
        <pc:picChg chg="mod">
          <ac:chgData name="Kaisa Välimäki" userId="748bfbdf-5648-43ca-b5dc-bdb32b059750" providerId="ADAL" clId="{0170E8E2-A3E1-4331-A60F-EA5F05CD4F8B}" dt="2025-03-11T09:16:30.601" v="74" actId="1076"/>
          <ac:picMkLst>
            <pc:docMk/>
            <pc:sldMk cId="3670467456" sldId="532"/>
            <ac:picMk id="4" creationId="{99D260C3-AEAC-8345-DF16-1D75C8F8A3B2}"/>
          </ac:picMkLst>
        </pc:picChg>
      </pc:sldChg>
      <pc:sldChg chg="addSp delSp modSp mod modClrScheme chgLayout">
        <pc:chgData name="Kaisa Välimäki" userId="748bfbdf-5648-43ca-b5dc-bdb32b059750" providerId="ADAL" clId="{0170E8E2-A3E1-4331-A60F-EA5F05CD4F8B}" dt="2025-03-11T09:16:52.461" v="83" actId="14861"/>
        <pc:sldMkLst>
          <pc:docMk/>
          <pc:sldMk cId="1447245710" sldId="533"/>
        </pc:sldMkLst>
        <pc:spChg chg="add del mod ord">
          <ac:chgData name="Kaisa Välimäki" userId="748bfbdf-5648-43ca-b5dc-bdb32b059750" providerId="ADAL" clId="{0170E8E2-A3E1-4331-A60F-EA5F05CD4F8B}" dt="2025-03-11T09:16:36.561" v="76" actId="478"/>
          <ac:spMkLst>
            <pc:docMk/>
            <pc:sldMk cId="1447245710" sldId="533"/>
            <ac:spMk id="2" creationId="{14199CBA-1135-9E12-0362-8DBC0C719A65}"/>
          </ac:spMkLst>
        </pc:spChg>
        <pc:spChg chg="add del mod ord">
          <ac:chgData name="Kaisa Välimäki" userId="748bfbdf-5648-43ca-b5dc-bdb32b059750" providerId="ADAL" clId="{0170E8E2-A3E1-4331-A60F-EA5F05CD4F8B}" dt="2025-03-11T09:16:47.392" v="81" actId="478"/>
          <ac:spMkLst>
            <pc:docMk/>
            <pc:sldMk cId="1447245710" sldId="533"/>
            <ac:spMk id="3" creationId="{F1270111-CC68-2B55-F35D-0517B0BE4590}"/>
          </ac:spMkLst>
        </pc:spChg>
        <pc:spChg chg="mod">
          <ac:chgData name="Kaisa Välimäki" userId="748bfbdf-5648-43ca-b5dc-bdb32b059750" providerId="ADAL" clId="{0170E8E2-A3E1-4331-A60F-EA5F05CD4F8B}" dt="2025-03-11T09:16:43.372" v="79" actId="1076"/>
          <ac:spMkLst>
            <pc:docMk/>
            <pc:sldMk cId="1447245710" sldId="533"/>
            <ac:spMk id="4" creationId="{CD1BE05D-B791-FB8F-D63D-15ACC5819620}"/>
          </ac:spMkLst>
        </pc:spChg>
        <pc:spChg chg="mod ord">
          <ac:chgData name="Kaisa Välimäki" userId="748bfbdf-5648-43ca-b5dc-bdb32b059750" providerId="ADAL" clId="{0170E8E2-A3E1-4331-A60F-EA5F05CD4F8B}" dt="2025-03-11T09:16:17.587" v="70" actId="700"/>
          <ac:spMkLst>
            <pc:docMk/>
            <pc:sldMk cId="1447245710" sldId="533"/>
            <ac:spMk id="14" creationId="{0F78C71D-2545-37A6-249F-B131C510182F}"/>
          </ac:spMkLst>
        </pc:spChg>
        <pc:picChg chg="mod">
          <ac:chgData name="Kaisa Välimäki" userId="748bfbdf-5648-43ca-b5dc-bdb32b059750" providerId="ADAL" clId="{0170E8E2-A3E1-4331-A60F-EA5F05CD4F8B}" dt="2025-03-11T09:16:52.461" v="83" actId="14861"/>
          <ac:picMkLst>
            <pc:docMk/>
            <pc:sldMk cId="1447245710" sldId="533"/>
            <ac:picMk id="5" creationId="{7C45106D-DE32-53A9-B666-F84AA3EAF09F}"/>
          </ac:picMkLst>
        </pc:picChg>
      </pc:sldChg>
      <pc:sldChg chg="modSp mod">
        <pc:chgData name="Kaisa Välimäki" userId="748bfbdf-5648-43ca-b5dc-bdb32b059750" providerId="ADAL" clId="{0170E8E2-A3E1-4331-A60F-EA5F05CD4F8B}" dt="2025-03-10T13:44:36.949" v="20" actId="1076"/>
        <pc:sldMkLst>
          <pc:docMk/>
          <pc:sldMk cId="3484683489" sldId="534"/>
        </pc:sldMkLst>
        <pc:spChg chg="mod">
          <ac:chgData name="Kaisa Välimäki" userId="748bfbdf-5648-43ca-b5dc-bdb32b059750" providerId="ADAL" clId="{0170E8E2-A3E1-4331-A60F-EA5F05CD4F8B}" dt="2025-03-10T13:44:36.949" v="20" actId="1076"/>
          <ac:spMkLst>
            <pc:docMk/>
            <pc:sldMk cId="3484683489" sldId="534"/>
            <ac:spMk id="4" creationId="{EC390523-0740-DB3D-5DE1-EC691C6EF500}"/>
          </ac:spMkLst>
        </pc:spChg>
        <pc:spChg chg="mod">
          <ac:chgData name="Kaisa Välimäki" userId="748bfbdf-5648-43ca-b5dc-bdb32b059750" providerId="ADAL" clId="{0170E8E2-A3E1-4331-A60F-EA5F05CD4F8B}" dt="2025-03-10T13:44:36.949" v="20" actId="1076"/>
          <ac:spMkLst>
            <pc:docMk/>
            <pc:sldMk cId="3484683489" sldId="534"/>
            <ac:spMk id="5" creationId="{5A86AABE-B355-2DB0-5967-3EFF8B2989BC}"/>
          </ac:spMkLst>
        </pc:spChg>
        <pc:picChg chg="mod">
          <ac:chgData name="Kaisa Välimäki" userId="748bfbdf-5648-43ca-b5dc-bdb32b059750" providerId="ADAL" clId="{0170E8E2-A3E1-4331-A60F-EA5F05CD4F8B}" dt="2025-03-10T13:44:29.112" v="19" actId="14861"/>
          <ac:picMkLst>
            <pc:docMk/>
            <pc:sldMk cId="3484683489" sldId="534"/>
            <ac:picMk id="7" creationId="{F7E837F9-101C-39C6-4019-DF1F2952F31C}"/>
          </ac:picMkLst>
        </pc:picChg>
      </pc:sldChg>
      <pc:sldChg chg="modSp mod">
        <pc:chgData name="Kaisa Välimäki" userId="748bfbdf-5648-43ca-b5dc-bdb32b059750" providerId="ADAL" clId="{0170E8E2-A3E1-4331-A60F-EA5F05CD4F8B}" dt="2025-03-10T13:44:46.549" v="22" actId="1076"/>
        <pc:sldMkLst>
          <pc:docMk/>
          <pc:sldMk cId="3871901781" sldId="535"/>
        </pc:sldMkLst>
        <pc:spChg chg="mod">
          <ac:chgData name="Kaisa Välimäki" userId="748bfbdf-5648-43ca-b5dc-bdb32b059750" providerId="ADAL" clId="{0170E8E2-A3E1-4331-A60F-EA5F05CD4F8B}" dt="2025-03-10T13:44:46.549" v="22" actId="1076"/>
          <ac:spMkLst>
            <pc:docMk/>
            <pc:sldMk cId="3871901781" sldId="535"/>
            <ac:spMk id="4" creationId="{EC390523-0740-DB3D-5DE1-EC691C6EF500}"/>
          </ac:spMkLst>
        </pc:spChg>
        <pc:spChg chg="mod">
          <ac:chgData name="Kaisa Välimäki" userId="748bfbdf-5648-43ca-b5dc-bdb32b059750" providerId="ADAL" clId="{0170E8E2-A3E1-4331-A60F-EA5F05CD4F8B}" dt="2025-03-10T13:44:46.549" v="22" actId="1076"/>
          <ac:spMkLst>
            <pc:docMk/>
            <pc:sldMk cId="3871901781" sldId="535"/>
            <ac:spMk id="5" creationId="{5A86AABE-B355-2DB0-5967-3EFF8B2989BC}"/>
          </ac:spMkLst>
        </pc:spChg>
        <pc:picChg chg="mod">
          <ac:chgData name="Kaisa Välimäki" userId="748bfbdf-5648-43ca-b5dc-bdb32b059750" providerId="ADAL" clId="{0170E8E2-A3E1-4331-A60F-EA5F05CD4F8B}" dt="2025-03-10T13:44:42.943" v="21" actId="14861"/>
          <ac:picMkLst>
            <pc:docMk/>
            <pc:sldMk cId="3871901781" sldId="535"/>
            <ac:picMk id="6" creationId="{9D3E2BB7-49BD-9607-2A8A-3DAEC9F8872D}"/>
          </ac:picMkLst>
        </pc:picChg>
      </pc:sldChg>
      <pc:sldChg chg="modSp mod">
        <pc:chgData name="Kaisa Välimäki" userId="748bfbdf-5648-43ca-b5dc-bdb32b059750" providerId="ADAL" clId="{0170E8E2-A3E1-4331-A60F-EA5F05CD4F8B}" dt="2025-03-10T13:45:01.604" v="26" actId="14861"/>
        <pc:sldMkLst>
          <pc:docMk/>
          <pc:sldMk cId="3968360161" sldId="536"/>
        </pc:sldMkLst>
        <pc:spChg chg="mod">
          <ac:chgData name="Kaisa Välimäki" userId="748bfbdf-5648-43ca-b5dc-bdb32b059750" providerId="ADAL" clId="{0170E8E2-A3E1-4331-A60F-EA5F05CD4F8B}" dt="2025-03-10T13:45:01.604" v="26" actId="14861"/>
          <ac:spMkLst>
            <pc:docMk/>
            <pc:sldMk cId="3968360161" sldId="536"/>
            <ac:spMk id="4" creationId="{EC390523-0740-DB3D-5DE1-EC691C6EF500}"/>
          </ac:spMkLst>
        </pc:spChg>
        <pc:spChg chg="mod">
          <ac:chgData name="Kaisa Välimäki" userId="748bfbdf-5648-43ca-b5dc-bdb32b059750" providerId="ADAL" clId="{0170E8E2-A3E1-4331-A60F-EA5F05CD4F8B}" dt="2025-03-10T13:44:56.510" v="24" actId="1076"/>
          <ac:spMkLst>
            <pc:docMk/>
            <pc:sldMk cId="3968360161" sldId="536"/>
            <ac:spMk id="5" creationId="{5A86AABE-B355-2DB0-5967-3EFF8B2989BC}"/>
          </ac:spMkLst>
        </pc:spChg>
        <pc:picChg chg="mod">
          <ac:chgData name="Kaisa Välimäki" userId="748bfbdf-5648-43ca-b5dc-bdb32b059750" providerId="ADAL" clId="{0170E8E2-A3E1-4331-A60F-EA5F05CD4F8B}" dt="2025-03-10T13:44:52.430" v="23" actId="14861"/>
          <ac:picMkLst>
            <pc:docMk/>
            <pc:sldMk cId="3968360161" sldId="536"/>
            <ac:picMk id="7" creationId="{079F0E8F-B3B9-2DBB-430C-33627D6E9720}"/>
          </ac:picMkLst>
        </pc:picChg>
      </pc:sldChg>
      <pc:sldChg chg="modSp mod">
        <pc:chgData name="Kaisa Välimäki" userId="748bfbdf-5648-43ca-b5dc-bdb32b059750" providerId="ADAL" clId="{0170E8E2-A3E1-4331-A60F-EA5F05CD4F8B}" dt="2025-03-10T13:45:29.910" v="29" actId="1076"/>
        <pc:sldMkLst>
          <pc:docMk/>
          <pc:sldMk cId="936932062" sldId="537"/>
        </pc:sldMkLst>
        <pc:spChg chg="mod">
          <ac:chgData name="Kaisa Välimäki" userId="748bfbdf-5648-43ca-b5dc-bdb32b059750" providerId="ADAL" clId="{0170E8E2-A3E1-4331-A60F-EA5F05CD4F8B}" dt="2025-03-10T13:45:29.910" v="29" actId="1076"/>
          <ac:spMkLst>
            <pc:docMk/>
            <pc:sldMk cId="936932062" sldId="537"/>
            <ac:spMk id="4" creationId="{EC390523-0740-DB3D-5DE1-EC691C6EF500}"/>
          </ac:spMkLst>
        </pc:spChg>
        <pc:spChg chg="mod">
          <ac:chgData name="Kaisa Välimäki" userId="748bfbdf-5648-43ca-b5dc-bdb32b059750" providerId="ADAL" clId="{0170E8E2-A3E1-4331-A60F-EA5F05CD4F8B}" dt="2025-03-10T13:45:27.380" v="28" actId="1076"/>
          <ac:spMkLst>
            <pc:docMk/>
            <pc:sldMk cId="936932062" sldId="537"/>
            <ac:spMk id="5" creationId="{5A86AABE-B355-2DB0-5967-3EFF8B2989BC}"/>
          </ac:spMkLst>
        </pc:spChg>
        <pc:picChg chg="mod">
          <ac:chgData name="Kaisa Välimäki" userId="748bfbdf-5648-43ca-b5dc-bdb32b059750" providerId="ADAL" clId="{0170E8E2-A3E1-4331-A60F-EA5F05CD4F8B}" dt="2025-03-10T13:45:12.834" v="27" actId="14861"/>
          <ac:picMkLst>
            <pc:docMk/>
            <pc:sldMk cId="936932062" sldId="537"/>
            <ac:picMk id="6" creationId="{FF591C6E-3FA0-4BA7-F3B5-B5879FCF82B1}"/>
          </ac:picMkLst>
        </pc:picChg>
      </pc:sldChg>
      <pc:sldChg chg="modSp mod">
        <pc:chgData name="Kaisa Välimäki" userId="748bfbdf-5648-43ca-b5dc-bdb32b059750" providerId="ADAL" clId="{0170E8E2-A3E1-4331-A60F-EA5F05CD4F8B}" dt="2025-03-10T13:45:39.749" v="30" actId="14861"/>
        <pc:sldMkLst>
          <pc:docMk/>
          <pc:sldMk cId="1536034077" sldId="538"/>
        </pc:sldMkLst>
        <pc:picChg chg="mod">
          <ac:chgData name="Kaisa Välimäki" userId="748bfbdf-5648-43ca-b5dc-bdb32b059750" providerId="ADAL" clId="{0170E8E2-A3E1-4331-A60F-EA5F05CD4F8B}" dt="2025-03-10T13:45:39.749" v="30" actId="14861"/>
          <ac:picMkLst>
            <pc:docMk/>
            <pc:sldMk cId="1536034077" sldId="538"/>
            <ac:picMk id="6" creationId="{A8E5C9D7-67D8-95D5-4965-A18ACA2DC6E8}"/>
          </ac:picMkLst>
        </pc:picChg>
        <pc:picChg chg="mod">
          <ac:chgData name="Kaisa Välimäki" userId="748bfbdf-5648-43ca-b5dc-bdb32b059750" providerId="ADAL" clId="{0170E8E2-A3E1-4331-A60F-EA5F05CD4F8B}" dt="2025-03-10T13:45:39.749" v="30" actId="14861"/>
          <ac:picMkLst>
            <pc:docMk/>
            <pc:sldMk cId="1536034077" sldId="538"/>
            <ac:picMk id="8" creationId="{8F6554E4-3C6F-A5F4-5C42-A97AEF626B76}"/>
          </ac:picMkLst>
        </pc:picChg>
      </pc:sldChg>
      <pc:sldChg chg="modSp mod">
        <pc:chgData name="Kaisa Välimäki" userId="748bfbdf-5648-43ca-b5dc-bdb32b059750" providerId="ADAL" clId="{0170E8E2-A3E1-4331-A60F-EA5F05CD4F8B}" dt="2025-03-10T13:46:03.372" v="32" actId="1076"/>
        <pc:sldMkLst>
          <pc:docMk/>
          <pc:sldMk cId="3395923315" sldId="539"/>
        </pc:sldMkLst>
        <pc:spChg chg="mod">
          <ac:chgData name="Kaisa Välimäki" userId="748bfbdf-5648-43ca-b5dc-bdb32b059750" providerId="ADAL" clId="{0170E8E2-A3E1-4331-A60F-EA5F05CD4F8B}" dt="2025-03-10T13:46:03.372" v="32" actId="1076"/>
          <ac:spMkLst>
            <pc:docMk/>
            <pc:sldMk cId="3395923315" sldId="539"/>
            <ac:spMk id="3" creationId="{F79B5493-C233-4BE2-8CB3-5C52641F1D61}"/>
          </ac:spMkLst>
        </pc:spChg>
        <pc:spChg chg="mod">
          <ac:chgData name="Kaisa Välimäki" userId="748bfbdf-5648-43ca-b5dc-bdb32b059750" providerId="ADAL" clId="{0170E8E2-A3E1-4331-A60F-EA5F05CD4F8B}" dt="2025-03-10T13:46:03.372" v="32" actId="1076"/>
          <ac:spMkLst>
            <pc:docMk/>
            <pc:sldMk cId="3395923315" sldId="539"/>
            <ac:spMk id="4" creationId="{1ED60DE2-7887-AAA5-ADF3-16EDF608EB8F}"/>
          </ac:spMkLst>
        </pc:spChg>
        <pc:picChg chg="mod">
          <ac:chgData name="Kaisa Välimäki" userId="748bfbdf-5648-43ca-b5dc-bdb32b059750" providerId="ADAL" clId="{0170E8E2-A3E1-4331-A60F-EA5F05CD4F8B}" dt="2025-03-10T13:45:59.251" v="31" actId="14861"/>
          <ac:picMkLst>
            <pc:docMk/>
            <pc:sldMk cId="3395923315" sldId="539"/>
            <ac:picMk id="6" creationId="{450D3F8E-39FF-789F-0ADF-12268DAE9849}"/>
          </ac:picMkLst>
        </pc:picChg>
        <pc:picChg chg="mod">
          <ac:chgData name="Kaisa Välimäki" userId="748bfbdf-5648-43ca-b5dc-bdb32b059750" providerId="ADAL" clId="{0170E8E2-A3E1-4331-A60F-EA5F05CD4F8B}" dt="2025-03-10T13:45:59.251" v="31" actId="14861"/>
          <ac:picMkLst>
            <pc:docMk/>
            <pc:sldMk cId="3395923315" sldId="539"/>
            <ac:picMk id="8" creationId="{1E402B33-6CFA-A144-7661-50E103C446F4}"/>
          </ac:picMkLst>
        </pc:picChg>
      </pc:sldChg>
      <pc:sldChg chg="modSp mod">
        <pc:chgData name="Kaisa Välimäki" userId="748bfbdf-5648-43ca-b5dc-bdb32b059750" providerId="ADAL" clId="{0170E8E2-A3E1-4331-A60F-EA5F05CD4F8B}" dt="2025-03-10T13:47:06.628" v="46" actId="14861"/>
        <pc:sldMkLst>
          <pc:docMk/>
          <pc:sldMk cId="2435760783" sldId="541"/>
        </pc:sldMkLst>
        <pc:picChg chg="mod">
          <ac:chgData name="Kaisa Välimäki" userId="748bfbdf-5648-43ca-b5dc-bdb32b059750" providerId="ADAL" clId="{0170E8E2-A3E1-4331-A60F-EA5F05CD4F8B}" dt="2025-03-10T13:47:06.628" v="46" actId="14861"/>
          <ac:picMkLst>
            <pc:docMk/>
            <pc:sldMk cId="2435760783" sldId="541"/>
            <ac:picMk id="7" creationId="{7B489FAD-3BBB-6691-6C26-24AECBD143B3}"/>
          </ac:picMkLst>
        </pc:picChg>
      </pc:sldChg>
      <pc:sldChg chg="modSp mod">
        <pc:chgData name="Kaisa Välimäki" userId="748bfbdf-5648-43ca-b5dc-bdb32b059750" providerId="ADAL" clId="{0170E8E2-A3E1-4331-A60F-EA5F05CD4F8B}" dt="2025-03-10T13:47:22.541" v="49" actId="14100"/>
        <pc:sldMkLst>
          <pc:docMk/>
          <pc:sldMk cId="1344082755" sldId="542"/>
        </pc:sldMkLst>
        <pc:spChg chg="mod">
          <ac:chgData name="Kaisa Välimäki" userId="748bfbdf-5648-43ca-b5dc-bdb32b059750" providerId="ADAL" clId="{0170E8E2-A3E1-4331-A60F-EA5F05CD4F8B}" dt="2025-03-10T13:47:22.541" v="49" actId="14100"/>
          <ac:spMkLst>
            <pc:docMk/>
            <pc:sldMk cId="1344082755" sldId="542"/>
            <ac:spMk id="4" creationId="{A25B7A76-99D1-AA1E-3211-4626F596569F}"/>
          </ac:spMkLst>
        </pc:spChg>
        <pc:spChg chg="mod">
          <ac:chgData name="Kaisa Välimäki" userId="748bfbdf-5648-43ca-b5dc-bdb32b059750" providerId="ADAL" clId="{0170E8E2-A3E1-4331-A60F-EA5F05CD4F8B}" dt="2025-03-10T13:47:18.964" v="48" actId="1076"/>
          <ac:spMkLst>
            <pc:docMk/>
            <pc:sldMk cId="1344082755" sldId="542"/>
            <ac:spMk id="5" creationId="{EE044958-84E2-4CC6-A2EE-2B6D0E8D7094}"/>
          </ac:spMkLst>
        </pc:spChg>
        <pc:picChg chg="mod">
          <ac:chgData name="Kaisa Välimäki" userId="748bfbdf-5648-43ca-b5dc-bdb32b059750" providerId="ADAL" clId="{0170E8E2-A3E1-4331-A60F-EA5F05CD4F8B}" dt="2025-03-10T13:47:13.598" v="47" actId="14861"/>
          <ac:picMkLst>
            <pc:docMk/>
            <pc:sldMk cId="1344082755" sldId="542"/>
            <ac:picMk id="6" creationId="{91477494-4100-7C42-CBC6-1197C790DEF1}"/>
          </ac:picMkLst>
        </pc:picChg>
      </pc:sldChg>
      <pc:sldChg chg="modSp mod">
        <pc:chgData name="Kaisa Välimäki" userId="748bfbdf-5648-43ca-b5dc-bdb32b059750" providerId="ADAL" clId="{0170E8E2-A3E1-4331-A60F-EA5F05CD4F8B}" dt="2025-03-10T13:47:58.907" v="56" actId="1076"/>
        <pc:sldMkLst>
          <pc:docMk/>
          <pc:sldMk cId="1436828385" sldId="543"/>
        </pc:sldMkLst>
        <pc:spChg chg="mod">
          <ac:chgData name="Kaisa Välimäki" userId="748bfbdf-5648-43ca-b5dc-bdb32b059750" providerId="ADAL" clId="{0170E8E2-A3E1-4331-A60F-EA5F05CD4F8B}" dt="2025-03-10T13:47:58.907" v="56" actId="1076"/>
          <ac:spMkLst>
            <pc:docMk/>
            <pc:sldMk cId="1436828385" sldId="543"/>
            <ac:spMk id="3" creationId="{07FCBD24-4223-B1BC-7C4F-690BF1EFEFC6}"/>
          </ac:spMkLst>
        </pc:spChg>
        <pc:spChg chg="mod">
          <ac:chgData name="Kaisa Välimäki" userId="748bfbdf-5648-43ca-b5dc-bdb32b059750" providerId="ADAL" clId="{0170E8E2-A3E1-4331-A60F-EA5F05CD4F8B}" dt="2025-03-10T13:47:58.907" v="56" actId="1076"/>
          <ac:spMkLst>
            <pc:docMk/>
            <pc:sldMk cId="1436828385" sldId="543"/>
            <ac:spMk id="4" creationId="{DF1E1674-8B19-0765-D92E-A5B999444773}"/>
          </ac:spMkLst>
        </pc:spChg>
        <pc:picChg chg="mod">
          <ac:chgData name="Kaisa Välimäki" userId="748bfbdf-5648-43ca-b5dc-bdb32b059750" providerId="ADAL" clId="{0170E8E2-A3E1-4331-A60F-EA5F05CD4F8B}" dt="2025-03-10T13:47:33.733" v="53" actId="14861"/>
          <ac:picMkLst>
            <pc:docMk/>
            <pc:sldMk cId="1436828385" sldId="543"/>
            <ac:picMk id="7" creationId="{4A961249-57B3-BFE8-5779-86CD86594D0E}"/>
          </ac:picMkLst>
        </pc:picChg>
        <pc:picChg chg="mod">
          <ac:chgData name="Kaisa Välimäki" userId="748bfbdf-5648-43ca-b5dc-bdb32b059750" providerId="ADAL" clId="{0170E8E2-A3E1-4331-A60F-EA5F05CD4F8B}" dt="2025-03-10T13:47:33.733" v="53" actId="14861"/>
          <ac:picMkLst>
            <pc:docMk/>
            <pc:sldMk cId="1436828385" sldId="543"/>
            <ac:picMk id="8" creationId="{8F6554E4-3C6F-A5F4-5C42-A97AEF626B76}"/>
          </ac:picMkLst>
        </pc:picChg>
      </pc:sldChg>
      <pc:sldChg chg="modSp mod">
        <pc:chgData name="Kaisa Välimäki" userId="748bfbdf-5648-43ca-b5dc-bdb32b059750" providerId="ADAL" clId="{0170E8E2-A3E1-4331-A60F-EA5F05CD4F8B}" dt="2025-03-11T09:15:25.461" v="60" actId="14861"/>
        <pc:sldMkLst>
          <pc:docMk/>
          <pc:sldMk cId="138415372" sldId="544"/>
        </pc:sldMkLst>
        <pc:picChg chg="mod">
          <ac:chgData name="Kaisa Välimäki" userId="748bfbdf-5648-43ca-b5dc-bdb32b059750" providerId="ADAL" clId="{0170E8E2-A3E1-4331-A60F-EA5F05CD4F8B}" dt="2025-03-11T09:15:25.461" v="60" actId="14861"/>
          <ac:picMkLst>
            <pc:docMk/>
            <pc:sldMk cId="138415372" sldId="544"/>
            <ac:picMk id="6" creationId="{29A32411-F095-0BBE-E8C2-BBB3C7427C4A}"/>
          </ac:picMkLst>
        </pc:picChg>
      </pc:sldChg>
      <pc:sldChg chg="modSp mod">
        <pc:chgData name="Kaisa Välimäki" userId="748bfbdf-5648-43ca-b5dc-bdb32b059750" providerId="ADAL" clId="{0170E8E2-A3E1-4331-A60F-EA5F05CD4F8B}" dt="2025-03-11T09:15:35.826" v="62" actId="1076"/>
        <pc:sldMkLst>
          <pc:docMk/>
          <pc:sldMk cId="2976971930" sldId="545"/>
        </pc:sldMkLst>
        <pc:picChg chg="mod">
          <ac:chgData name="Kaisa Välimäki" userId="748bfbdf-5648-43ca-b5dc-bdb32b059750" providerId="ADAL" clId="{0170E8E2-A3E1-4331-A60F-EA5F05CD4F8B}" dt="2025-03-11T09:15:35.826" v="62" actId="1076"/>
          <ac:picMkLst>
            <pc:docMk/>
            <pc:sldMk cId="2976971930" sldId="545"/>
            <ac:picMk id="7" creationId="{D00B32AD-6BB4-02DB-CE7A-BF997BAC0992}"/>
          </ac:picMkLst>
        </pc:picChg>
      </pc:sldChg>
      <pc:sldChg chg="modSp mod">
        <pc:chgData name="Kaisa Välimäki" userId="748bfbdf-5648-43ca-b5dc-bdb32b059750" providerId="ADAL" clId="{0170E8E2-A3E1-4331-A60F-EA5F05CD4F8B}" dt="2025-03-11T09:15:42.570" v="64" actId="1076"/>
        <pc:sldMkLst>
          <pc:docMk/>
          <pc:sldMk cId="439782022" sldId="546"/>
        </pc:sldMkLst>
        <pc:picChg chg="mod">
          <ac:chgData name="Kaisa Välimäki" userId="748bfbdf-5648-43ca-b5dc-bdb32b059750" providerId="ADAL" clId="{0170E8E2-A3E1-4331-A60F-EA5F05CD4F8B}" dt="2025-03-11T09:15:42.570" v="64" actId="1076"/>
          <ac:picMkLst>
            <pc:docMk/>
            <pc:sldMk cId="439782022" sldId="546"/>
            <ac:picMk id="7" creationId="{CA8FE38B-8A67-5061-5323-10A6E8DC0A69}"/>
          </ac:picMkLst>
        </pc:picChg>
      </pc:sldChg>
      <pc:sldChg chg="modSp mod">
        <pc:chgData name="Kaisa Välimäki" userId="748bfbdf-5648-43ca-b5dc-bdb32b059750" providerId="ADAL" clId="{0170E8E2-A3E1-4331-A60F-EA5F05CD4F8B}" dt="2025-03-11T09:15:51.529" v="67" actId="1076"/>
        <pc:sldMkLst>
          <pc:docMk/>
          <pc:sldMk cId="3159400010" sldId="547"/>
        </pc:sldMkLst>
        <pc:picChg chg="mod">
          <ac:chgData name="Kaisa Välimäki" userId="748bfbdf-5648-43ca-b5dc-bdb32b059750" providerId="ADAL" clId="{0170E8E2-A3E1-4331-A60F-EA5F05CD4F8B}" dt="2025-03-11T09:15:51.529" v="67" actId="1076"/>
          <ac:picMkLst>
            <pc:docMk/>
            <pc:sldMk cId="3159400010" sldId="547"/>
            <ac:picMk id="6" creationId="{476AD49E-7987-698C-9081-59BE29B81D85}"/>
          </ac:picMkLst>
        </pc:picChg>
      </pc:sldChg>
      <pc:sldChg chg="modSp mod">
        <pc:chgData name="Kaisa Välimäki" userId="748bfbdf-5648-43ca-b5dc-bdb32b059750" providerId="ADAL" clId="{0170E8E2-A3E1-4331-A60F-EA5F05CD4F8B}" dt="2025-03-11T09:17:28.468" v="88" actId="14861"/>
        <pc:sldMkLst>
          <pc:docMk/>
          <pc:sldMk cId="3786429665" sldId="548"/>
        </pc:sldMkLst>
        <pc:picChg chg="mod">
          <ac:chgData name="Kaisa Välimäki" userId="748bfbdf-5648-43ca-b5dc-bdb32b059750" providerId="ADAL" clId="{0170E8E2-A3E1-4331-A60F-EA5F05CD4F8B}" dt="2025-03-11T09:17:28.468" v="88" actId="14861"/>
          <ac:picMkLst>
            <pc:docMk/>
            <pc:sldMk cId="3786429665" sldId="548"/>
            <ac:picMk id="6" creationId="{C5D43AA1-CED9-37D7-9727-B517405E7FB7}"/>
          </ac:picMkLst>
        </pc:picChg>
      </pc:sldChg>
      <pc:sldChg chg="modSp mod">
        <pc:chgData name="Kaisa Välimäki" userId="748bfbdf-5648-43ca-b5dc-bdb32b059750" providerId="ADAL" clId="{0170E8E2-A3E1-4331-A60F-EA5F05CD4F8B}" dt="2025-03-11T09:17:00.442" v="84" actId="14861"/>
        <pc:sldMkLst>
          <pc:docMk/>
          <pc:sldMk cId="1028893394" sldId="549"/>
        </pc:sldMkLst>
        <pc:picChg chg="mod">
          <ac:chgData name="Kaisa Välimäki" userId="748bfbdf-5648-43ca-b5dc-bdb32b059750" providerId="ADAL" clId="{0170E8E2-A3E1-4331-A60F-EA5F05CD4F8B}" dt="2025-03-11T09:17:00.442" v="84" actId="14861"/>
          <ac:picMkLst>
            <pc:docMk/>
            <pc:sldMk cId="1028893394" sldId="549"/>
            <ac:picMk id="6" creationId="{6A98B71C-4F69-51AF-671F-ABB3584BF3A0}"/>
          </ac:picMkLst>
        </pc:picChg>
      </pc:sldChg>
      <pc:sldChg chg="modSp mod">
        <pc:chgData name="Kaisa Välimäki" userId="748bfbdf-5648-43ca-b5dc-bdb32b059750" providerId="ADAL" clId="{0170E8E2-A3E1-4331-A60F-EA5F05CD4F8B}" dt="2025-03-11T09:17:10.201" v="86" actId="1076"/>
        <pc:sldMkLst>
          <pc:docMk/>
          <pc:sldMk cId="898957417" sldId="550"/>
        </pc:sldMkLst>
        <pc:picChg chg="mod">
          <ac:chgData name="Kaisa Välimäki" userId="748bfbdf-5648-43ca-b5dc-bdb32b059750" providerId="ADAL" clId="{0170E8E2-A3E1-4331-A60F-EA5F05CD4F8B}" dt="2025-03-11T09:17:10.201" v="86" actId="1076"/>
          <ac:picMkLst>
            <pc:docMk/>
            <pc:sldMk cId="898957417" sldId="550"/>
            <ac:picMk id="7" creationId="{21DA7384-DF33-D26D-5126-8694FC5CDD8E}"/>
          </ac:picMkLst>
        </pc:picChg>
        <pc:picChg chg="mod">
          <ac:chgData name="Kaisa Välimäki" userId="748bfbdf-5648-43ca-b5dc-bdb32b059750" providerId="ADAL" clId="{0170E8E2-A3E1-4331-A60F-EA5F05CD4F8B}" dt="2025-03-11T09:17:10.201" v="86" actId="1076"/>
          <ac:picMkLst>
            <pc:docMk/>
            <pc:sldMk cId="898957417" sldId="550"/>
            <ac:picMk id="9" creationId="{DA4AE39D-675F-E5CD-7772-8F3DBA167D4E}"/>
          </ac:picMkLst>
        </pc:picChg>
      </pc:sldChg>
      <pc:sldChg chg="modSp mod">
        <pc:chgData name="Kaisa Välimäki" userId="748bfbdf-5648-43ca-b5dc-bdb32b059750" providerId="ADAL" clId="{0170E8E2-A3E1-4331-A60F-EA5F05CD4F8B}" dt="2025-03-11T09:17:16.439" v="87" actId="14861"/>
        <pc:sldMkLst>
          <pc:docMk/>
          <pc:sldMk cId="2011439756" sldId="551"/>
        </pc:sldMkLst>
        <pc:picChg chg="mod">
          <ac:chgData name="Kaisa Välimäki" userId="748bfbdf-5648-43ca-b5dc-bdb32b059750" providerId="ADAL" clId="{0170E8E2-A3E1-4331-A60F-EA5F05CD4F8B}" dt="2025-03-11T09:17:16.439" v="87" actId="14861"/>
          <ac:picMkLst>
            <pc:docMk/>
            <pc:sldMk cId="2011439756" sldId="551"/>
            <ac:picMk id="6" creationId="{A70F26FD-1672-3385-03B9-FC453FF40225}"/>
          </ac:picMkLst>
        </pc:picChg>
        <pc:picChg chg="mod">
          <ac:chgData name="Kaisa Välimäki" userId="748bfbdf-5648-43ca-b5dc-bdb32b059750" providerId="ADAL" clId="{0170E8E2-A3E1-4331-A60F-EA5F05CD4F8B}" dt="2025-03-11T09:17:16.439" v="87" actId="14861"/>
          <ac:picMkLst>
            <pc:docMk/>
            <pc:sldMk cId="2011439756" sldId="551"/>
            <ac:picMk id="10" creationId="{7F76451D-5B83-E5AE-FF45-86A0552DC5C5}"/>
          </ac:picMkLst>
        </pc:picChg>
      </pc:sldChg>
      <pc:sldChg chg="modSp mod">
        <pc:chgData name="Kaisa Välimäki" userId="748bfbdf-5648-43ca-b5dc-bdb32b059750" providerId="ADAL" clId="{0170E8E2-A3E1-4331-A60F-EA5F05CD4F8B}" dt="2025-03-11T09:17:37.544" v="89" actId="1076"/>
        <pc:sldMkLst>
          <pc:docMk/>
          <pc:sldMk cId="75981479" sldId="552"/>
        </pc:sldMkLst>
        <pc:picChg chg="mod">
          <ac:chgData name="Kaisa Välimäki" userId="748bfbdf-5648-43ca-b5dc-bdb32b059750" providerId="ADAL" clId="{0170E8E2-A3E1-4331-A60F-EA5F05CD4F8B}" dt="2025-03-11T09:17:37.544" v="89" actId="1076"/>
          <ac:picMkLst>
            <pc:docMk/>
            <pc:sldMk cId="75981479" sldId="552"/>
            <ac:picMk id="8" creationId="{CB74780C-573F-3449-5AE8-038F6D01B217}"/>
          </ac:picMkLst>
        </pc:picChg>
      </pc:sldChg>
      <pc:sldChg chg="modSp mod">
        <pc:chgData name="Kaisa Välimäki" userId="748bfbdf-5648-43ca-b5dc-bdb32b059750" providerId="ADAL" clId="{0170E8E2-A3E1-4331-A60F-EA5F05CD4F8B}" dt="2025-03-11T09:14:52.108" v="58" actId="1076"/>
        <pc:sldMkLst>
          <pc:docMk/>
          <pc:sldMk cId="1476718007" sldId="553"/>
        </pc:sldMkLst>
        <pc:spChg chg="mod">
          <ac:chgData name="Kaisa Välimäki" userId="748bfbdf-5648-43ca-b5dc-bdb32b059750" providerId="ADAL" clId="{0170E8E2-A3E1-4331-A60F-EA5F05CD4F8B}" dt="2025-03-11T09:14:52.108" v="58" actId="1076"/>
          <ac:spMkLst>
            <pc:docMk/>
            <pc:sldMk cId="1476718007" sldId="553"/>
            <ac:spMk id="4" creationId="{2C4BA033-ABDD-6F57-8ED7-7C01D6F237F9}"/>
          </ac:spMkLst>
        </pc:spChg>
        <pc:spChg chg="mod">
          <ac:chgData name="Kaisa Välimäki" userId="748bfbdf-5648-43ca-b5dc-bdb32b059750" providerId="ADAL" clId="{0170E8E2-A3E1-4331-A60F-EA5F05CD4F8B}" dt="2025-03-10T13:42:43.054" v="6" actId="1076"/>
          <ac:spMkLst>
            <pc:docMk/>
            <pc:sldMk cId="1476718007" sldId="553"/>
            <ac:spMk id="5" creationId="{53CBB3FA-6454-8346-B0D5-5B70B6B356D6}"/>
          </ac:spMkLst>
        </pc:spChg>
      </pc:sldChg>
    </pc:docChg>
  </pc:docChgLst>
  <pc:docChgLst>
    <pc:chgData name="Kaisa Välimäki" userId="748bfbdf-5648-43ca-b5dc-bdb32b059750" providerId="ADAL" clId="{281C417C-C9E7-41B4-B911-7CEAF47A64E4}"/>
    <pc:docChg chg="undo custSel addSld delSld modSld">
      <pc:chgData name="Kaisa Välimäki" userId="748bfbdf-5648-43ca-b5dc-bdb32b059750" providerId="ADAL" clId="{281C417C-C9E7-41B4-B911-7CEAF47A64E4}" dt="2025-03-10T12:41:11.977" v="174" actId="14100"/>
      <pc:docMkLst>
        <pc:docMk/>
      </pc:docMkLst>
      <pc:sldChg chg="addSp modSp add del mod modClrScheme chgLayout">
        <pc:chgData name="Kaisa Välimäki" userId="748bfbdf-5648-43ca-b5dc-bdb32b059750" providerId="ADAL" clId="{281C417C-C9E7-41B4-B911-7CEAF47A64E4}" dt="2025-03-10T11:17:15.903" v="133" actId="1076"/>
        <pc:sldMkLst>
          <pc:docMk/>
          <pc:sldMk cId="3988930583" sldId="301"/>
        </pc:sldMkLst>
        <pc:spChg chg="mod ord">
          <ac:chgData name="Kaisa Välimäki" userId="748bfbdf-5648-43ca-b5dc-bdb32b059750" providerId="ADAL" clId="{281C417C-C9E7-41B4-B911-7CEAF47A64E4}" dt="2025-03-10T11:16:50.522" v="129" actId="700"/>
          <ac:spMkLst>
            <pc:docMk/>
            <pc:sldMk cId="3988930583" sldId="301"/>
            <ac:spMk id="2" creationId="{EFF39F43-EB76-6FF6-5790-2FA44CF12E2D}"/>
          </ac:spMkLst>
        </pc:spChg>
        <pc:spChg chg="add mod ord">
          <ac:chgData name="Kaisa Välimäki" userId="748bfbdf-5648-43ca-b5dc-bdb32b059750" providerId="ADAL" clId="{281C417C-C9E7-41B4-B911-7CEAF47A64E4}" dt="2025-03-10T11:16:50.522" v="129" actId="700"/>
          <ac:spMkLst>
            <pc:docMk/>
            <pc:sldMk cId="3988930583" sldId="301"/>
            <ac:spMk id="3" creationId="{0A6A3A7E-800D-1C4E-6FAA-06382128E502}"/>
          </ac:spMkLst>
        </pc:spChg>
        <pc:spChg chg="add mod ord">
          <ac:chgData name="Kaisa Välimäki" userId="748bfbdf-5648-43ca-b5dc-bdb32b059750" providerId="ADAL" clId="{281C417C-C9E7-41B4-B911-7CEAF47A64E4}" dt="2025-03-10T11:16:50.522" v="129" actId="700"/>
          <ac:spMkLst>
            <pc:docMk/>
            <pc:sldMk cId="3988930583" sldId="301"/>
            <ac:spMk id="5" creationId="{A942ECD5-85BB-93C1-B258-B7949ABE7E45}"/>
          </ac:spMkLst>
        </pc:spChg>
        <pc:picChg chg="mod">
          <ac:chgData name="Kaisa Välimäki" userId="748bfbdf-5648-43ca-b5dc-bdb32b059750" providerId="ADAL" clId="{281C417C-C9E7-41B4-B911-7CEAF47A64E4}" dt="2025-03-10T11:17:15.903" v="133" actId="1076"/>
          <ac:picMkLst>
            <pc:docMk/>
            <pc:sldMk cId="3988930583" sldId="301"/>
            <ac:picMk id="4" creationId="{BCC8FE5A-89A6-8624-3FF0-9BE00B0FBA1A}"/>
          </ac:picMkLst>
        </pc:picChg>
      </pc:sldChg>
      <pc:sldChg chg="addSp modSp add del mod modClrScheme chgLayout">
        <pc:chgData name="Kaisa Välimäki" userId="748bfbdf-5648-43ca-b5dc-bdb32b059750" providerId="ADAL" clId="{281C417C-C9E7-41B4-B911-7CEAF47A64E4}" dt="2025-03-10T11:18:04.185" v="135" actId="1076"/>
        <pc:sldMkLst>
          <pc:docMk/>
          <pc:sldMk cId="4121071900" sldId="302"/>
        </pc:sldMkLst>
        <pc:spChg chg="mod ord">
          <ac:chgData name="Kaisa Välimäki" userId="748bfbdf-5648-43ca-b5dc-bdb32b059750" providerId="ADAL" clId="{281C417C-C9E7-41B4-B911-7CEAF47A64E4}" dt="2025-03-10T11:18:01.355" v="134" actId="700"/>
          <ac:spMkLst>
            <pc:docMk/>
            <pc:sldMk cId="4121071900" sldId="302"/>
            <ac:spMk id="2" creationId="{EFF39F43-EB76-6FF6-5790-2FA44CF12E2D}"/>
          </ac:spMkLst>
        </pc:spChg>
        <pc:spChg chg="add mod ord">
          <ac:chgData name="Kaisa Välimäki" userId="748bfbdf-5648-43ca-b5dc-bdb32b059750" providerId="ADAL" clId="{281C417C-C9E7-41B4-B911-7CEAF47A64E4}" dt="2025-03-10T11:18:01.355" v="134" actId="700"/>
          <ac:spMkLst>
            <pc:docMk/>
            <pc:sldMk cId="4121071900" sldId="302"/>
            <ac:spMk id="3" creationId="{EA7CE458-DB95-261B-398D-BD868C3587FB}"/>
          </ac:spMkLst>
        </pc:spChg>
        <pc:spChg chg="add mod ord">
          <ac:chgData name="Kaisa Välimäki" userId="748bfbdf-5648-43ca-b5dc-bdb32b059750" providerId="ADAL" clId="{281C417C-C9E7-41B4-B911-7CEAF47A64E4}" dt="2025-03-10T11:18:01.355" v="134" actId="700"/>
          <ac:spMkLst>
            <pc:docMk/>
            <pc:sldMk cId="4121071900" sldId="302"/>
            <ac:spMk id="4" creationId="{FC488BAD-769E-0909-BAED-3B774C111F25}"/>
          </ac:spMkLst>
        </pc:spChg>
        <pc:picChg chg="mod">
          <ac:chgData name="Kaisa Välimäki" userId="748bfbdf-5648-43ca-b5dc-bdb32b059750" providerId="ADAL" clId="{281C417C-C9E7-41B4-B911-7CEAF47A64E4}" dt="2025-03-10T11:18:04.185" v="135" actId="1076"/>
          <ac:picMkLst>
            <pc:docMk/>
            <pc:sldMk cId="4121071900" sldId="302"/>
            <ac:picMk id="5" creationId="{226F3F92-E790-DC99-C37D-4535A870E699}"/>
          </ac:picMkLst>
        </pc:picChg>
      </pc:sldChg>
      <pc:sldChg chg="addSp modSp add del mod modClrScheme chgLayout">
        <pc:chgData name="Kaisa Välimäki" userId="748bfbdf-5648-43ca-b5dc-bdb32b059750" providerId="ADAL" clId="{281C417C-C9E7-41B4-B911-7CEAF47A64E4}" dt="2025-03-10T11:18:55.140" v="146" actId="1076"/>
        <pc:sldMkLst>
          <pc:docMk/>
          <pc:sldMk cId="1968994710" sldId="303"/>
        </pc:sldMkLst>
        <pc:spChg chg="mod ord">
          <ac:chgData name="Kaisa Välimäki" userId="748bfbdf-5648-43ca-b5dc-bdb32b059750" providerId="ADAL" clId="{281C417C-C9E7-41B4-B911-7CEAF47A64E4}" dt="2025-03-10T11:18:46.333" v="143" actId="700"/>
          <ac:spMkLst>
            <pc:docMk/>
            <pc:sldMk cId="1968994710" sldId="303"/>
            <ac:spMk id="2" creationId="{EFF39F43-EB76-6FF6-5790-2FA44CF12E2D}"/>
          </ac:spMkLst>
        </pc:spChg>
        <pc:spChg chg="add mod ord">
          <ac:chgData name="Kaisa Välimäki" userId="748bfbdf-5648-43ca-b5dc-bdb32b059750" providerId="ADAL" clId="{281C417C-C9E7-41B4-B911-7CEAF47A64E4}" dt="2025-03-10T11:18:46.333" v="143" actId="700"/>
          <ac:spMkLst>
            <pc:docMk/>
            <pc:sldMk cId="1968994710" sldId="303"/>
            <ac:spMk id="3" creationId="{8BC4B762-5EFE-4B27-7288-940A47402851}"/>
          </ac:spMkLst>
        </pc:spChg>
        <pc:spChg chg="add mod ord">
          <ac:chgData name="Kaisa Välimäki" userId="748bfbdf-5648-43ca-b5dc-bdb32b059750" providerId="ADAL" clId="{281C417C-C9E7-41B4-B911-7CEAF47A64E4}" dt="2025-03-10T11:18:46.333" v="143" actId="700"/>
          <ac:spMkLst>
            <pc:docMk/>
            <pc:sldMk cId="1968994710" sldId="303"/>
            <ac:spMk id="5" creationId="{24BF9CC7-44AA-E879-C20D-82D32B974B5F}"/>
          </ac:spMkLst>
        </pc:spChg>
        <pc:picChg chg="mod">
          <ac:chgData name="Kaisa Välimäki" userId="748bfbdf-5648-43ca-b5dc-bdb32b059750" providerId="ADAL" clId="{281C417C-C9E7-41B4-B911-7CEAF47A64E4}" dt="2025-03-10T11:18:55.140" v="146" actId="1076"/>
          <ac:picMkLst>
            <pc:docMk/>
            <pc:sldMk cId="1968994710" sldId="303"/>
            <ac:picMk id="4" creationId="{B6FCA3F4-04F2-7BF5-1F8A-A8FB46B63266}"/>
          </ac:picMkLst>
        </pc:picChg>
      </pc:sldChg>
      <pc:sldChg chg="addSp modSp add del mod modClrScheme chgLayout">
        <pc:chgData name="Kaisa Välimäki" userId="748bfbdf-5648-43ca-b5dc-bdb32b059750" providerId="ADAL" clId="{281C417C-C9E7-41B4-B911-7CEAF47A64E4}" dt="2025-03-10T11:19:00.658" v="148" actId="1076"/>
        <pc:sldMkLst>
          <pc:docMk/>
          <pc:sldMk cId="3551993988" sldId="304"/>
        </pc:sldMkLst>
        <pc:spChg chg="mod ord">
          <ac:chgData name="Kaisa Välimäki" userId="748bfbdf-5648-43ca-b5dc-bdb32b059750" providerId="ADAL" clId="{281C417C-C9E7-41B4-B911-7CEAF47A64E4}" dt="2025-03-10T11:18:38.581" v="141" actId="700"/>
          <ac:spMkLst>
            <pc:docMk/>
            <pc:sldMk cId="3551993988" sldId="304"/>
            <ac:spMk id="2" creationId="{EFF39F43-EB76-6FF6-5790-2FA44CF12E2D}"/>
          </ac:spMkLst>
        </pc:spChg>
        <pc:spChg chg="add mod ord">
          <ac:chgData name="Kaisa Välimäki" userId="748bfbdf-5648-43ca-b5dc-bdb32b059750" providerId="ADAL" clId="{281C417C-C9E7-41B4-B911-7CEAF47A64E4}" dt="2025-03-10T11:18:38.581" v="141" actId="700"/>
          <ac:spMkLst>
            <pc:docMk/>
            <pc:sldMk cId="3551993988" sldId="304"/>
            <ac:spMk id="3" creationId="{E7BA0378-ACCB-1B39-1A6C-AA4953C785E8}"/>
          </ac:spMkLst>
        </pc:spChg>
        <pc:spChg chg="add mod ord">
          <ac:chgData name="Kaisa Välimäki" userId="748bfbdf-5648-43ca-b5dc-bdb32b059750" providerId="ADAL" clId="{281C417C-C9E7-41B4-B911-7CEAF47A64E4}" dt="2025-03-10T11:18:38.581" v="141" actId="700"/>
          <ac:spMkLst>
            <pc:docMk/>
            <pc:sldMk cId="3551993988" sldId="304"/>
            <ac:spMk id="4" creationId="{B1342B80-8C36-7ABA-BDF1-91FE7CD70652}"/>
          </ac:spMkLst>
        </pc:spChg>
        <pc:picChg chg="mod">
          <ac:chgData name="Kaisa Välimäki" userId="748bfbdf-5648-43ca-b5dc-bdb32b059750" providerId="ADAL" clId="{281C417C-C9E7-41B4-B911-7CEAF47A64E4}" dt="2025-03-10T11:19:00.658" v="148" actId="1076"/>
          <ac:picMkLst>
            <pc:docMk/>
            <pc:sldMk cId="3551993988" sldId="304"/>
            <ac:picMk id="5" creationId="{506C3923-2DFA-8AE0-B6C9-56EDB91D691D}"/>
          </ac:picMkLst>
        </pc:picChg>
      </pc:sldChg>
      <pc:sldChg chg="modSp add del mod">
        <pc:chgData name="Kaisa Välimäki" userId="748bfbdf-5648-43ca-b5dc-bdb32b059750" providerId="ADAL" clId="{281C417C-C9E7-41B4-B911-7CEAF47A64E4}" dt="2025-03-10T12:40:35.243" v="165" actId="1076"/>
        <pc:sldMkLst>
          <pc:docMk/>
          <pc:sldMk cId="3610330744" sldId="389"/>
        </pc:sldMkLst>
        <pc:spChg chg="mod">
          <ac:chgData name="Kaisa Välimäki" userId="748bfbdf-5648-43ca-b5dc-bdb32b059750" providerId="ADAL" clId="{281C417C-C9E7-41B4-B911-7CEAF47A64E4}" dt="2025-03-10T12:40:35.243" v="165" actId="1076"/>
          <ac:spMkLst>
            <pc:docMk/>
            <pc:sldMk cId="3610330744" sldId="389"/>
            <ac:spMk id="5" creationId="{FAA80F59-1C7D-468D-D80C-4A9637F2086C}"/>
          </ac:spMkLst>
        </pc:spChg>
        <pc:spChg chg="mod">
          <ac:chgData name="Kaisa Välimäki" userId="748bfbdf-5648-43ca-b5dc-bdb32b059750" providerId="ADAL" clId="{281C417C-C9E7-41B4-B911-7CEAF47A64E4}" dt="2025-03-10T12:39:41.934" v="158" actId="255"/>
          <ac:spMkLst>
            <pc:docMk/>
            <pc:sldMk cId="3610330744" sldId="389"/>
            <ac:spMk id="7" creationId="{A863EAB7-AE40-92C3-C36C-D7350D255947}"/>
          </ac:spMkLst>
        </pc:spChg>
      </pc:sldChg>
      <pc:sldChg chg="modSp add del mod modClrScheme chgLayout">
        <pc:chgData name="Kaisa Välimäki" userId="748bfbdf-5648-43ca-b5dc-bdb32b059750" providerId="ADAL" clId="{281C417C-C9E7-41B4-B911-7CEAF47A64E4}" dt="2025-03-10T12:39:19.082" v="157" actId="1076"/>
        <pc:sldMkLst>
          <pc:docMk/>
          <pc:sldMk cId="1014431329" sldId="420"/>
        </pc:sldMkLst>
        <pc:spChg chg="mod ord">
          <ac:chgData name="Kaisa Välimäki" userId="748bfbdf-5648-43ca-b5dc-bdb32b059750" providerId="ADAL" clId="{281C417C-C9E7-41B4-B911-7CEAF47A64E4}" dt="2025-03-10T11:18:15.044" v="136" actId="700"/>
          <ac:spMkLst>
            <pc:docMk/>
            <pc:sldMk cId="1014431329" sldId="420"/>
            <ac:spMk id="2" creationId="{E647492D-8673-70C8-AD52-13DB0639D5C4}"/>
          </ac:spMkLst>
        </pc:spChg>
        <pc:spChg chg="mod ord">
          <ac:chgData name="Kaisa Välimäki" userId="748bfbdf-5648-43ca-b5dc-bdb32b059750" providerId="ADAL" clId="{281C417C-C9E7-41B4-B911-7CEAF47A64E4}" dt="2025-03-10T12:39:10.028" v="154" actId="1076"/>
          <ac:spMkLst>
            <pc:docMk/>
            <pc:sldMk cId="1014431329" sldId="420"/>
            <ac:spMk id="4" creationId="{2700C616-E9C3-5AE3-F07B-F91B495FA38A}"/>
          </ac:spMkLst>
        </pc:spChg>
        <pc:spChg chg="mod ord">
          <ac:chgData name="Kaisa Välimäki" userId="748bfbdf-5648-43ca-b5dc-bdb32b059750" providerId="ADAL" clId="{281C417C-C9E7-41B4-B911-7CEAF47A64E4}" dt="2025-03-10T12:39:15.985" v="156" actId="1076"/>
          <ac:spMkLst>
            <pc:docMk/>
            <pc:sldMk cId="1014431329" sldId="420"/>
            <ac:spMk id="5" creationId="{238892FB-8C0A-F6DA-3144-F139F28BBF21}"/>
          </ac:spMkLst>
        </pc:spChg>
        <pc:spChg chg="mod">
          <ac:chgData name="Kaisa Välimäki" userId="748bfbdf-5648-43ca-b5dc-bdb32b059750" providerId="ADAL" clId="{281C417C-C9E7-41B4-B911-7CEAF47A64E4}" dt="2025-03-10T12:39:10.028" v="154" actId="1076"/>
          <ac:spMkLst>
            <pc:docMk/>
            <pc:sldMk cId="1014431329" sldId="420"/>
            <ac:spMk id="8" creationId="{A38DB801-7B3E-B69C-38E0-41845735FBB9}"/>
          </ac:spMkLst>
        </pc:spChg>
        <pc:picChg chg="mod">
          <ac:chgData name="Kaisa Välimäki" userId="748bfbdf-5648-43ca-b5dc-bdb32b059750" providerId="ADAL" clId="{281C417C-C9E7-41B4-B911-7CEAF47A64E4}" dt="2025-03-10T12:39:19.082" v="157" actId="1076"/>
          <ac:picMkLst>
            <pc:docMk/>
            <pc:sldMk cId="1014431329" sldId="420"/>
            <ac:picMk id="7" creationId="{A54C95ED-DD89-F1CB-C403-6A5BA3ABED02}"/>
          </ac:picMkLst>
        </pc:picChg>
      </pc:sldChg>
      <pc:sldChg chg="addSp delSp modSp add del mod modClrScheme chgLayout">
        <pc:chgData name="Kaisa Välimäki" userId="748bfbdf-5648-43ca-b5dc-bdb32b059750" providerId="ADAL" clId="{281C417C-C9E7-41B4-B911-7CEAF47A64E4}" dt="2025-03-10T12:40:40.369" v="166" actId="1076"/>
        <pc:sldMkLst>
          <pc:docMk/>
          <pc:sldMk cId="1832220462" sldId="421"/>
        </pc:sldMkLst>
        <pc:spChg chg="mod ord">
          <ac:chgData name="Kaisa Välimäki" userId="748bfbdf-5648-43ca-b5dc-bdb32b059750" providerId="ADAL" clId="{281C417C-C9E7-41B4-B911-7CEAF47A64E4}" dt="2025-03-10T12:40:40.369" v="166" actId="1076"/>
          <ac:spMkLst>
            <pc:docMk/>
            <pc:sldMk cId="1832220462" sldId="421"/>
            <ac:spMk id="4" creationId="{E7A07EE6-9558-65F7-7138-84A7A221383E}"/>
          </ac:spMkLst>
        </pc:spChg>
      </pc:sldChg>
      <pc:sldChg chg="modSp add del mod modClrScheme chgLayout">
        <pc:chgData name="Kaisa Välimäki" userId="748bfbdf-5648-43ca-b5dc-bdb32b059750" providerId="ADAL" clId="{281C417C-C9E7-41B4-B911-7CEAF47A64E4}" dt="2025-03-10T12:40:54.762" v="170" actId="1076"/>
        <pc:sldMkLst>
          <pc:docMk/>
          <pc:sldMk cId="3758495586" sldId="422"/>
        </pc:sldMkLst>
        <pc:spChg chg="mod ord">
          <ac:chgData name="Kaisa Välimäki" userId="748bfbdf-5648-43ca-b5dc-bdb32b059750" providerId="ADAL" clId="{281C417C-C9E7-41B4-B911-7CEAF47A64E4}" dt="2025-03-10T12:40:54.762" v="170" actId="1076"/>
          <ac:spMkLst>
            <pc:docMk/>
            <pc:sldMk cId="3758495586" sldId="422"/>
            <ac:spMk id="6" creationId="{C7239DF7-AAA5-6763-0F8E-6F38330D1F5A}"/>
          </ac:spMkLst>
        </pc:spChg>
      </pc:sldChg>
      <pc:sldChg chg="addSp delSp modSp add del mod modClrScheme chgLayout">
        <pc:chgData name="Kaisa Välimäki" userId="748bfbdf-5648-43ca-b5dc-bdb32b059750" providerId="ADAL" clId="{281C417C-C9E7-41B4-B911-7CEAF47A64E4}" dt="2025-03-10T12:41:11.977" v="174" actId="14100"/>
        <pc:sldMkLst>
          <pc:docMk/>
          <pc:sldMk cId="434254014" sldId="423"/>
        </pc:sldMkLst>
        <pc:spChg chg="mod ord">
          <ac:chgData name="Kaisa Välimäki" userId="748bfbdf-5648-43ca-b5dc-bdb32b059750" providerId="ADAL" clId="{281C417C-C9E7-41B4-B911-7CEAF47A64E4}" dt="2025-03-10T12:41:11.977" v="174" actId="14100"/>
          <ac:spMkLst>
            <pc:docMk/>
            <pc:sldMk cId="434254014" sldId="423"/>
            <ac:spMk id="4" creationId="{C3D6BAD0-E697-3991-8B75-790CBE79B035}"/>
          </ac:spMkLst>
        </pc:spChg>
        <pc:spChg chg="add mod ord">
          <ac:chgData name="Kaisa Välimäki" userId="748bfbdf-5648-43ca-b5dc-bdb32b059750" providerId="ADAL" clId="{281C417C-C9E7-41B4-B911-7CEAF47A64E4}" dt="2025-03-10T12:41:10.251" v="173" actId="1076"/>
          <ac:spMkLst>
            <pc:docMk/>
            <pc:sldMk cId="434254014" sldId="423"/>
            <ac:spMk id="8" creationId="{62D42F91-2F0A-8BFB-A832-5FE4F55A44E0}"/>
          </ac:spMkLst>
        </pc:spChg>
      </pc:sldChg>
      <pc:sldChg chg="modSp add del mod modClrScheme chgLayout">
        <pc:chgData name="Kaisa Välimäki" userId="748bfbdf-5648-43ca-b5dc-bdb32b059750" providerId="ADAL" clId="{281C417C-C9E7-41B4-B911-7CEAF47A64E4}" dt="2025-03-10T12:39:51.353" v="159" actId="1076"/>
        <pc:sldMkLst>
          <pc:docMk/>
          <pc:sldMk cId="1755638713" sldId="424"/>
        </pc:sldMkLst>
        <pc:spChg chg="mod ord">
          <ac:chgData name="Kaisa Välimäki" userId="748bfbdf-5648-43ca-b5dc-bdb32b059750" providerId="ADAL" clId="{281C417C-C9E7-41B4-B911-7CEAF47A64E4}" dt="2025-03-10T12:39:51.353" v="159" actId="1076"/>
          <ac:spMkLst>
            <pc:docMk/>
            <pc:sldMk cId="1755638713" sldId="424"/>
            <ac:spMk id="6" creationId="{9BA5F95C-C440-9A9C-813A-7DD0D0DD1A23}"/>
          </ac:spMkLst>
        </pc:spChg>
      </pc:sldChg>
      <pc:sldChg chg="modSp add del mod modClrScheme chgLayout">
        <pc:chgData name="Kaisa Välimäki" userId="748bfbdf-5648-43ca-b5dc-bdb32b059750" providerId="ADAL" clId="{281C417C-C9E7-41B4-B911-7CEAF47A64E4}" dt="2025-03-07T14:35:25.013" v="76" actId="14861"/>
        <pc:sldMkLst>
          <pc:docMk/>
          <pc:sldMk cId="2294796305" sldId="425"/>
        </pc:sldMkLst>
      </pc:sldChg>
      <pc:sldChg chg="modSp add del mod">
        <pc:chgData name="Kaisa Välimäki" userId="748bfbdf-5648-43ca-b5dc-bdb32b059750" providerId="ADAL" clId="{281C417C-C9E7-41B4-B911-7CEAF47A64E4}" dt="2025-03-10T12:38:47.371" v="150" actId="1076"/>
        <pc:sldMkLst>
          <pc:docMk/>
          <pc:sldMk cId="675417354" sldId="426"/>
        </pc:sldMkLst>
        <pc:spChg chg="mod">
          <ac:chgData name="Kaisa Välimäki" userId="748bfbdf-5648-43ca-b5dc-bdb32b059750" providerId="ADAL" clId="{281C417C-C9E7-41B4-B911-7CEAF47A64E4}" dt="2025-03-10T12:38:47.371" v="150" actId="1076"/>
          <ac:spMkLst>
            <pc:docMk/>
            <pc:sldMk cId="675417354" sldId="426"/>
            <ac:spMk id="4" creationId="{8F5598FF-15C2-1D95-A875-7408C40D0AA0}"/>
          </ac:spMkLst>
        </pc:spChg>
        <pc:spChg chg="mod">
          <ac:chgData name="Kaisa Välimäki" userId="748bfbdf-5648-43ca-b5dc-bdb32b059750" providerId="ADAL" clId="{281C417C-C9E7-41B4-B911-7CEAF47A64E4}" dt="2025-03-10T12:38:47.371" v="150" actId="1076"/>
          <ac:spMkLst>
            <pc:docMk/>
            <pc:sldMk cId="675417354" sldId="426"/>
            <ac:spMk id="5" creationId="{86E68896-10D8-D92A-4FF1-F0AA4A3802BA}"/>
          </ac:spMkLst>
        </pc:spChg>
      </pc:sldChg>
      <pc:sldChg chg="modSp add del mod setBg modClrScheme chgLayout">
        <pc:chgData name="Kaisa Välimäki" userId="748bfbdf-5648-43ca-b5dc-bdb32b059750" providerId="ADAL" clId="{281C417C-C9E7-41B4-B911-7CEAF47A64E4}" dt="2025-03-10T11:15:40.204" v="127" actId="1076"/>
        <pc:sldMkLst>
          <pc:docMk/>
          <pc:sldMk cId="1796327379" sldId="427"/>
        </pc:sldMkLst>
        <pc:spChg chg="mod ord">
          <ac:chgData name="Kaisa Välimäki" userId="748bfbdf-5648-43ca-b5dc-bdb32b059750" providerId="ADAL" clId="{281C417C-C9E7-41B4-B911-7CEAF47A64E4}" dt="2025-03-10T11:14:50.955" v="119" actId="1076"/>
          <ac:spMkLst>
            <pc:docMk/>
            <pc:sldMk cId="1796327379" sldId="427"/>
            <ac:spMk id="2" creationId="{A009E0D6-DEA7-C0C0-EBED-64FB91F1E62A}"/>
          </ac:spMkLst>
        </pc:spChg>
        <pc:spChg chg="mod ord">
          <ac:chgData name="Kaisa Välimäki" userId="748bfbdf-5648-43ca-b5dc-bdb32b059750" providerId="ADAL" clId="{281C417C-C9E7-41B4-B911-7CEAF47A64E4}" dt="2025-03-10T11:14:57.242" v="120" actId="1076"/>
          <ac:spMkLst>
            <pc:docMk/>
            <pc:sldMk cId="1796327379" sldId="427"/>
            <ac:spMk id="3" creationId="{DDB3C5E9-D01C-E937-0163-67EE4E59B49F}"/>
          </ac:spMkLst>
        </pc:spChg>
        <pc:spChg chg="mod ord">
          <ac:chgData name="Kaisa Välimäki" userId="748bfbdf-5648-43ca-b5dc-bdb32b059750" providerId="ADAL" clId="{281C417C-C9E7-41B4-B911-7CEAF47A64E4}" dt="2025-03-10T11:15:40.204" v="127" actId="1076"/>
          <ac:spMkLst>
            <pc:docMk/>
            <pc:sldMk cId="1796327379" sldId="427"/>
            <ac:spMk id="4" creationId="{F67D1643-39FF-C1BF-2E15-EA87042188E0}"/>
          </ac:spMkLst>
        </pc:spChg>
        <pc:spChg chg="mod">
          <ac:chgData name="Kaisa Välimäki" userId="748bfbdf-5648-43ca-b5dc-bdb32b059750" providerId="ADAL" clId="{281C417C-C9E7-41B4-B911-7CEAF47A64E4}" dt="2025-03-10T11:15:33.843" v="126" actId="1076"/>
          <ac:spMkLst>
            <pc:docMk/>
            <pc:sldMk cId="1796327379" sldId="427"/>
            <ac:spMk id="7" creationId="{E4293203-8839-6644-116B-0AFDD2592D3D}"/>
          </ac:spMkLst>
        </pc:spChg>
        <pc:spChg chg="mod">
          <ac:chgData name="Kaisa Välimäki" userId="748bfbdf-5648-43ca-b5dc-bdb32b059750" providerId="ADAL" clId="{281C417C-C9E7-41B4-B911-7CEAF47A64E4}" dt="2025-03-10T11:15:33.843" v="126" actId="1076"/>
          <ac:spMkLst>
            <pc:docMk/>
            <pc:sldMk cId="1796327379" sldId="427"/>
            <ac:spMk id="8" creationId="{A2418754-07FC-CF74-B9B3-94D4B7E6FCF0}"/>
          </ac:spMkLst>
        </pc:spChg>
        <pc:picChg chg="mod">
          <ac:chgData name="Kaisa Välimäki" userId="748bfbdf-5648-43ca-b5dc-bdb32b059750" providerId="ADAL" clId="{281C417C-C9E7-41B4-B911-7CEAF47A64E4}" dt="2025-03-10T11:15:19.795" v="124" actId="1076"/>
          <ac:picMkLst>
            <pc:docMk/>
            <pc:sldMk cId="1796327379" sldId="427"/>
            <ac:picMk id="5" creationId="{BA31FE39-D45F-864D-E6E1-04FBF1D65C29}"/>
          </ac:picMkLst>
        </pc:picChg>
        <pc:picChg chg="mod">
          <ac:chgData name="Kaisa Välimäki" userId="748bfbdf-5648-43ca-b5dc-bdb32b059750" providerId="ADAL" clId="{281C417C-C9E7-41B4-B911-7CEAF47A64E4}" dt="2025-03-10T11:15:24.901" v="125" actId="1076"/>
          <ac:picMkLst>
            <pc:docMk/>
            <pc:sldMk cId="1796327379" sldId="427"/>
            <ac:picMk id="6" creationId="{BEEE5180-606B-2343-44F5-5CCA362A729B}"/>
          </ac:picMkLst>
        </pc:picChg>
      </pc:sldChg>
      <pc:sldChg chg="modSp add del mod modClrScheme chgLayout">
        <pc:chgData name="Kaisa Välimäki" userId="748bfbdf-5648-43ca-b5dc-bdb32b059750" providerId="ADAL" clId="{281C417C-C9E7-41B4-B911-7CEAF47A64E4}" dt="2025-03-07T14:35:48.693" v="81" actId="1076"/>
        <pc:sldMkLst>
          <pc:docMk/>
          <pc:sldMk cId="3299825545" sldId="428"/>
        </pc:sldMkLst>
      </pc:sldChg>
      <pc:sldChg chg="modSp add del mod modClrScheme chgLayout">
        <pc:chgData name="Kaisa Välimäki" userId="748bfbdf-5648-43ca-b5dc-bdb32b059750" providerId="ADAL" clId="{281C417C-C9E7-41B4-B911-7CEAF47A64E4}" dt="2025-03-10T12:40:07.217" v="161" actId="1076"/>
        <pc:sldMkLst>
          <pc:docMk/>
          <pc:sldMk cId="790074769" sldId="429"/>
        </pc:sldMkLst>
        <pc:spChg chg="mod ord">
          <ac:chgData name="Kaisa Välimäki" userId="748bfbdf-5648-43ca-b5dc-bdb32b059750" providerId="ADAL" clId="{281C417C-C9E7-41B4-B911-7CEAF47A64E4}" dt="2025-03-10T11:11:18.010" v="100" actId="1076"/>
          <ac:spMkLst>
            <pc:docMk/>
            <pc:sldMk cId="790074769" sldId="429"/>
            <ac:spMk id="2" creationId="{8D4D527F-E9C2-012B-4C84-DA550D20B49D}"/>
          </ac:spMkLst>
        </pc:spChg>
        <pc:spChg chg="mod ord">
          <ac:chgData name="Kaisa Välimäki" userId="748bfbdf-5648-43ca-b5dc-bdb32b059750" providerId="ADAL" clId="{281C417C-C9E7-41B4-B911-7CEAF47A64E4}" dt="2025-03-10T11:11:03.867" v="96" actId="14100"/>
          <ac:spMkLst>
            <pc:docMk/>
            <pc:sldMk cId="790074769" sldId="429"/>
            <ac:spMk id="4" creationId="{C3D6BAD0-E697-3991-8B75-790CBE79B035}"/>
          </ac:spMkLst>
        </pc:spChg>
        <pc:spChg chg="mod ord">
          <ac:chgData name="Kaisa Välimäki" userId="748bfbdf-5648-43ca-b5dc-bdb32b059750" providerId="ADAL" clId="{281C417C-C9E7-41B4-B911-7CEAF47A64E4}" dt="2025-03-10T12:40:07.217" v="161" actId="1076"/>
          <ac:spMkLst>
            <pc:docMk/>
            <pc:sldMk cId="790074769" sldId="429"/>
            <ac:spMk id="6" creationId="{1D459122-624C-F252-27CA-D8B4AF27B62D}"/>
          </ac:spMkLst>
        </pc:spChg>
        <pc:picChg chg="mod">
          <ac:chgData name="Kaisa Välimäki" userId="748bfbdf-5648-43ca-b5dc-bdb32b059750" providerId="ADAL" clId="{281C417C-C9E7-41B4-B911-7CEAF47A64E4}" dt="2025-03-10T11:11:15.481" v="99" actId="1076"/>
          <ac:picMkLst>
            <pc:docMk/>
            <pc:sldMk cId="790074769" sldId="429"/>
            <ac:picMk id="3" creationId="{3F1C4441-FFBA-9635-B8B7-8B646CEF4743}"/>
          </ac:picMkLst>
        </pc:picChg>
        <pc:picChg chg="mod">
          <ac:chgData name="Kaisa Välimäki" userId="748bfbdf-5648-43ca-b5dc-bdb32b059750" providerId="ADAL" clId="{281C417C-C9E7-41B4-B911-7CEAF47A64E4}" dt="2025-03-10T11:11:15.481" v="99" actId="1076"/>
          <ac:picMkLst>
            <pc:docMk/>
            <pc:sldMk cId="790074769" sldId="429"/>
            <ac:picMk id="7" creationId="{BBDD0B29-A80B-0713-6092-8D0629125D1F}"/>
          </ac:picMkLst>
        </pc:picChg>
      </pc:sldChg>
      <pc:sldChg chg="modSp add del mod">
        <pc:chgData name="Kaisa Välimäki" userId="748bfbdf-5648-43ca-b5dc-bdb32b059750" providerId="ADAL" clId="{281C417C-C9E7-41B4-B911-7CEAF47A64E4}" dt="2025-03-10T12:40:02.074" v="160" actId="1076"/>
        <pc:sldMkLst>
          <pc:docMk/>
          <pc:sldMk cId="4206060040" sldId="430"/>
        </pc:sldMkLst>
        <pc:spChg chg="mod">
          <ac:chgData name="Kaisa Välimäki" userId="748bfbdf-5648-43ca-b5dc-bdb32b059750" providerId="ADAL" clId="{281C417C-C9E7-41B4-B911-7CEAF47A64E4}" dt="2025-03-10T11:13:24.881" v="107" actId="1076"/>
          <ac:spMkLst>
            <pc:docMk/>
            <pc:sldMk cId="4206060040" sldId="430"/>
            <ac:spMk id="4" creationId="{E5175CCE-452C-5686-7F53-7FBCB33FE184}"/>
          </ac:spMkLst>
        </pc:spChg>
        <pc:spChg chg="mod">
          <ac:chgData name="Kaisa Välimäki" userId="748bfbdf-5648-43ca-b5dc-bdb32b059750" providerId="ADAL" clId="{281C417C-C9E7-41B4-B911-7CEAF47A64E4}" dt="2025-03-10T12:40:02.074" v="160" actId="1076"/>
          <ac:spMkLst>
            <pc:docMk/>
            <pc:sldMk cId="4206060040" sldId="430"/>
            <ac:spMk id="6" creationId="{9BA5F95C-C440-9A9C-813A-7DD0D0DD1A23}"/>
          </ac:spMkLst>
        </pc:spChg>
        <pc:picChg chg="mod">
          <ac:chgData name="Kaisa Välimäki" userId="748bfbdf-5648-43ca-b5dc-bdb32b059750" providerId="ADAL" clId="{281C417C-C9E7-41B4-B911-7CEAF47A64E4}" dt="2025-03-10T11:13:28.199" v="108" actId="1076"/>
          <ac:picMkLst>
            <pc:docMk/>
            <pc:sldMk cId="4206060040" sldId="430"/>
            <ac:picMk id="5" creationId="{394C5188-611C-8807-EFBD-EF12E2E022FC}"/>
          </ac:picMkLst>
        </pc:picChg>
        <pc:picChg chg="mod">
          <ac:chgData name="Kaisa Välimäki" userId="748bfbdf-5648-43ca-b5dc-bdb32b059750" providerId="ADAL" clId="{281C417C-C9E7-41B4-B911-7CEAF47A64E4}" dt="2025-03-10T11:13:28.199" v="108" actId="1076"/>
          <ac:picMkLst>
            <pc:docMk/>
            <pc:sldMk cId="4206060040" sldId="430"/>
            <ac:picMk id="7" creationId="{08429E96-DE0A-655B-8AD9-83472A5632DC}"/>
          </ac:picMkLst>
        </pc:picChg>
      </pc:sldChg>
      <pc:sldChg chg="modSp add del mod modClrScheme chgLayout">
        <pc:chgData name="Kaisa Välimäki" userId="748bfbdf-5648-43ca-b5dc-bdb32b059750" providerId="ADAL" clId="{281C417C-C9E7-41B4-B911-7CEAF47A64E4}" dt="2025-03-10T11:13:41.112" v="109" actId="14100"/>
        <pc:sldMkLst>
          <pc:docMk/>
          <pc:sldMk cId="4177971457" sldId="431"/>
        </pc:sldMkLst>
        <pc:spChg chg="mod ord">
          <ac:chgData name="Kaisa Välimäki" userId="748bfbdf-5648-43ca-b5dc-bdb32b059750" providerId="ADAL" clId="{281C417C-C9E7-41B4-B911-7CEAF47A64E4}" dt="2025-03-10T11:13:41.112" v="109" actId="14100"/>
          <ac:spMkLst>
            <pc:docMk/>
            <pc:sldMk cId="4177971457" sldId="431"/>
            <ac:spMk id="2" creationId="{769D59A9-7CE2-8C81-7C74-65182C8BF456}"/>
          </ac:spMkLst>
        </pc:spChg>
        <pc:spChg chg="mod ord">
          <ac:chgData name="Kaisa Välimäki" userId="748bfbdf-5648-43ca-b5dc-bdb32b059750" providerId="ADAL" clId="{281C417C-C9E7-41B4-B911-7CEAF47A64E4}" dt="2025-03-10T11:11:42.561" v="102" actId="14100"/>
          <ac:spMkLst>
            <pc:docMk/>
            <pc:sldMk cId="4177971457" sldId="431"/>
            <ac:spMk id="4" creationId="{EFD4A274-AAE2-AA12-2027-335849771DC0}"/>
          </ac:spMkLst>
        </pc:spChg>
        <pc:spChg chg="mod ord">
          <ac:chgData name="Kaisa Välimäki" userId="748bfbdf-5648-43ca-b5dc-bdb32b059750" providerId="ADAL" clId="{281C417C-C9E7-41B4-B911-7CEAF47A64E4}" dt="2025-03-10T11:11:42.561" v="102" actId="14100"/>
          <ac:spMkLst>
            <pc:docMk/>
            <pc:sldMk cId="4177971457" sldId="431"/>
            <ac:spMk id="6" creationId="{8303409D-AD36-964C-E42B-0E88E464E72A}"/>
          </ac:spMkLst>
        </pc:spChg>
        <pc:picChg chg="mod">
          <ac:chgData name="Kaisa Välimäki" userId="748bfbdf-5648-43ca-b5dc-bdb32b059750" providerId="ADAL" clId="{281C417C-C9E7-41B4-B911-7CEAF47A64E4}" dt="2025-03-10T11:11:58.002" v="105" actId="1076"/>
          <ac:picMkLst>
            <pc:docMk/>
            <pc:sldMk cId="4177971457" sldId="431"/>
            <ac:picMk id="8" creationId="{DF5F2C97-3B8A-D104-8F0D-486A7CF5DFF6}"/>
          </ac:picMkLst>
        </pc:picChg>
        <pc:picChg chg="mod">
          <ac:chgData name="Kaisa Välimäki" userId="748bfbdf-5648-43ca-b5dc-bdb32b059750" providerId="ADAL" clId="{281C417C-C9E7-41B4-B911-7CEAF47A64E4}" dt="2025-03-10T11:12:01.745" v="106" actId="1076"/>
          <ac:picMkLst>
            <pc:docMk/>
            <pc:sldMk cId="4177971457" sldId="431"/>
            <ac:picMk id="10" creationId="{2FD9F232-C515-4E5E-0F54-6893C37B3B52}"/>
          </ac:picMkLst>
        </pc:picChg>
      </pc:sldChg>
      <pc:sldChg chg="add del">
        <pc:chgData name="Kaisa Välimäki" userId="748bfbdf-5648-43ca-b5dc-bdb32b059750" providerId="ADAL" clId="{281C417C-C9E7-41B4-B911-7CEAF47A64E4}" dt="2025-03-10T11:15:42.918" v="128" actId="47"/>
        <pc:sldMkLst>
          <pc:docMk/>
          <pc:sldMk cId="83776920" sldId="432"/>
        </pc:sldMkLst>
      </pc:sldChg>
      <pc:sldChg chg="add del">
        <pc:chgData name="Kaisa Välimäki" userId="748bfbdf-5648-43ca-b5dc-bdb32b059750" providerId="ADAL" clId="{281C417C-C9E7-41B4-B911-7CEAF47A64E4}" dt="2025-03-03T08:58:02.119" v="4" actId="47"/>
        <pc:sldMkLst>
          <pc:docMk/>
          <pc:sldMk cId="3049625107" sldId="432"/>
        </pc:sldMkLst>
      </pc:sldChg>
      <pc:sldChg chg="del">
        <pc:chgData name="Kaisa Välimäki" userId="748bfbdf-5648-43ca-b5dc-bdb32b059750" providerId="ADAL" clId="{281C417C-C9E7-41B4-B911-7CEAF47A64E4}" dt="2025-03-10T11:10:24.878" v="93" actId="47"/>
        <pc:sldMkLst>
          <pc:docMk/>
          <pc:sldMk cId="3136337906" sldId="432"/>
        </pc:sldMkLst>
      </pc:sldChg>
      <pc:sldChg chg="add del">
        <pc:chgData name="Kaisa Välimäki" userId="748bfbdf-5648-43ca-b5dc-bdb32b059750" providerId="ADAL" clId="{281C417C-C9E7-41B4-B911-7CEAF47A64E4}" dt="2025-03-03T08:58:02.119" v="4" actId="47"/>
        <pc:sldMkLst>
          <pc:docMk/>
          <pc:sldMk cId="244541708" sldId="433"/>
        </pc:sldMkLst>
      </pc:sldChg>
      <pc:sldChg chg="add del">
        <pc:chgData name="Kaisa Välimäki" userId="748bfbdf-5648-43ca-b5dc-bdb32b059750" providerId="ADAL" clId="{281C417C-C9E7-41B4-B911-7CEAF47A64E4}" dt="2025-03-03T08:58:02.119" v="4" actId="47"/>
        <pc:sldMkLst>
          <pc:docMk/>
          <pc:sldMk cId="2320315887" sldId="434"/>
        </pc:sldMkLst>
      </pc:sldChg>
      <pc:sldChg chg="add del">
        <pc:chgData name="Kaisa Välimäki" userId="748bfbdf-5648-43ca-b5dc-bdb32b059750" providerId="ADAL" clId="{281C417C-C9E7-41B4-B911-7CEAF47A64E4}" dt="2025-03-03T08:58:02.119" v="4" actId="47"/>
        <pc:sldMkLst>
          <pc:docMk/>
          <pc:sldMk cId="4174978607" sldId="435"/>
        </pc:sldMkLst>
      </pc:sldChg>
      <pc:sldChg chg="add del">
        <pc:chgData name="Kaisa Välimäki" userId="748bfbdf-5648-43ca-b5dc-bdb32b059750" providerId="ADAL" clId="{281C417C-C9E7-41B4-B911-7CEAF47A64E4}" dt="2025-03-03T08:58:02.119" v="4" actId="47"/>
        <pc:sldMkLst>
          <pc:docMk/>
          <pc:sldMk cId="3636837749" sldId="436"/>
        </pc:sldMkLst>
      </pc:sldChg>
      <pc:sldChg chg="add del">
        <pc:chgData name="Kaisa Välimäki" userId="748bfbdf-5648-43ca-b5dc-bdb32b059750" providerId="ADAL" clId="{281C417C-C9E7-41B4-B911-7CEAF47A64E4}" dt="2025-03-03T08:58:02.119" v="4" actId="47"/>
        <pc:sldMkLst>
          <pc:docMk/>
          <pc:sldMk cId="485957149" sldId="437"/>
        </pc:sldMkLst>
      </pc:sldChg>
      <pc:sldChg chg="add del">
        <pc:chgData name="Kaisa Välimäki" userId="748bfbdf-5648-43ca-b5dc-bdb32b059750" providerId="ADAL" clId="{281C417C-C9E7-41B4-B911-7CEAF47A64E4}" dt="2025-03-03T08:58:02.119" v="4" actId="47"/>
        <pc:sldMkLst>
          <pc:docMk/>
          <pc:sldMk cId="334063835" sldId="438"/>
        </pc:sldMkLst>
      </pc:sldChg>
      <pc:sldChg chg="add del">
        <pc:chgData name="Kaisa Välimäki" userId="748bfbdf-5648-43ca-b5dc-bdb32b059750" providerId="ADAL" clId="{281C417C-C9E7-41B4-B911-7CEAF47A64E4}" dt="2025-03-03T08:58:02.119" v="4" actId="47"/>
        <pc:sldMkLst>
          <pc:docMk/>
          <pc:sldMk cId="3276760729" sldId="439"/>
        </pc:sldMkLst>
      </pc:sldChg>
      <pc:sldChg chg="add del">
        <pc:chgData name="Kaisa Välimäki" userId="748bfbdf-5648-43ca-b5dc-bdb32b059750" providerId="ADAL" clId="{281C417C-C9E7-41B4-B911-7CEAF47A64E4}" dt="2025-03-03T08:58:02.119" v="4" actId="47"/>
        <pc:sldMkLst>
          <pc:docMk/>
          <pc:sldMk cId="3306447267" sldId="440"/>
        </pc:sldMkLst>
      </pc:sldChg>
      <pc:sldChg chg="add del">
        <pc:chgData name="Kaisa Välimäki" userId="748bfbdf-5648-43ca-b5dc-bdb32b059750" providerId="ADAL" clId="{281C417C-C9E7-41B4-B911-7CEAF47A64E4}" dt="2025-03-03T08:58:02.119" v="4" actId="47"/>
        <pc:sldMkLst>
          <pc:docMk/>
          <pc:sldMk cId="2682393966" sldId="441"/>
        </pc:sldMkLst>
      </pc:sldChg>
      <pc:sldChg chg="add del">
        <pc:chgData name="Kaisa Välimäki" userId="748bfbdf-5648-43ca-b5dc-bdb32b059750" providerId="ADAL" clId="{281C417C-C9E7-41B4-B911-7CEAF47A64E4}" dt="2025-03-03T08:58:02.119" v="4" actId="47"/>
        <pc:sldMkLst>
          <pc:docMk/>
          <pc:sldMk cId="2689469812" sldId="442"/>
        </pc:sldMkLst>
      </pc:sldChg>
      <pc:sldChg chg="add del">
        <pc:chgData name="Kaisa Välimäki" userId="748bfbdf-5648-43ca-b5dc-bdb32b059750" providerId="ADAL" clId="{281C417C-C9E7-41B4-B911-7CEAF47A64E4}" dt="2025-03-03T08:58:02.119" v="4" actId="47"/>
        <pc:sldMkLst>
          <pc:docMk/>
          <pc:sldMk cId="1959430935" sldId="443"/>
        </pc:sldMkLst>
      </pc:sldChg>
      <pc:sldChg chg="add del">
        <pc:chgData name="Kaisa Välimäki" userId="748bfbdf-5648-43ca-b5dc-bdb32b059750" providerId="ADAL" clId="{281C417C-C9E7-41B4-B911-7CEAF47A64E4}" dt="2025-03-03T08:58:02.119" v="4" actId="47"/>
        <pc:sldMkLst>
          <pc:docMk/>
          <pc:sldMk cId="3474709763" sldId="444"/>
        </pc:sldMkLst>
      </pc:sldChg>
      <pc:sldChg chg="add del">
        <pc:chgData name="Kaisa Välimäki" userId="748bfbdf-5648-43ca-b5dc-bdb32b059750" providerId="ADAL" clId="{281C417C-C9E7-41B4-B911-7CEAF47A64E4}" dt="2025-03-03T08:58:02.119" v="4" actId="47"/>
        <pc:sldMkLst>
          <pc:docMk/>
          <pc:sldMk cId="4268447067" sldId="445"/>
        </pc:sldMkLst>
      </pc:sldChg>
      <pc:sldChg chg="add del">
        <pc:chgData name="Kaisa Välimäki" userId="748bfbdf-5648-43ca-b5dc-bdb32b059750" providerId="ADAL" clId="{281C417C-C9E7-41B4-B911-7CEAF47A64E4}" dt="2025-03-03T08:58:02.119" v="4" actId="47"/>
        <pc:sldMkLst>
          <pc:docMk/>
          <pc:sldMk cId="1034243656" sldId="446"/>
        </pc:sldMkLst>
      </pc:sldChg>
      <pc:sldChg chg="add del">
        <pc:chgData name="Kaisa Välimäki" userId="748bfbdf-5648-43ca-b5dc-bdb32b059750" providerId="ADAL" clId="{281C417C-C9E7-41B4-B911-7CEAF47A64E4}" dt="2025-03-03T08:58:02.119" v="4" actId="47"/>
        <pc:sldMkLst>
          <pc:docMk/>
          <pc:sldMk cId="3282497402" sldId="447"/>
        </pc:sldMkLst>
      </pc:sldChg>
      <pc:sldChg chg="add del">
        <pc:chgData name="Kaisa Välimäki" userId="748bfbdf-5648-43ca-b5dc-bdb32b059750" providerId="ADAL" clId="{281C417C-C9E7-41B4-B911-7CEAF47A64E4}" dt="2025-03-03T08:58:02.119" v="4" actId="47"/>
        <pc:sldMkLst>
          <pc:docMk/>
          <pc:sldMk cId="4018242899" sldId="448"/>
        </pc:sldMkLst>
      </pc:sldChg>
      <pc:sldChg chg="add del">
        <pc:chgData name="Kaisa Välimäki" userId="748bfbdf-5648-43ca-b5dc-bdb32b059750" providerId="ADAL" clId="{281C417C-C9E7-41B4-B911-7CEAF47A64E4}" dt="2025-03-07T14:27:02.376" v="6" actId="47"/>
        <pc:sldMkLst>
          <pc:docMk/>
          <pc:sldMk cId="291758834" sldId="449"/>
        </pc:sldMkLst>
      </pc:sldChg>
      <pc:sldChg chg="add del">
        <pc:chgData name="Kaisa Välimäki" userId="748bfbdf-5648-43ca-b5dc-bdb32b059750" providerId="ADAL" clId="{281C417C-C9E7-41B4-B911-7CEAF47A64E4}" dt="2025-03-07T14:27:02.376" v="6" actId="47"/>
        <pc:sldMkLst>
          <pc:docMk/>
          <pc:sldMk cId="4220772947" sldId="450"/>
        </pc:sldMkLst>
      </pc:sldChg>
      <pc:sldChg chg="add del">
        <pc:chgData name="Kaisa Välimäki" userId="748bfbdf-5648-43ca-b5dc-bdb32b059750" providerId="ADAL" clId="{281C417C-C9E7-41B4-B911-7CEAF47A64E4}" dt="2025-03-07T14:27:02.376" v="6" actId="47"/>
        <pc:sldMkLst>
          <pc:docMk/>
          <pc:sldMk cId="1423916055" sldId="451"/>
        </pc:sldMkLst>
      </pc:sldChg>
      <pc:sldChg chg="add del">
        <pc:chgData name="Kaisa Välimäki" userId="748bfbdf-5648-43ca-b5dc-bdb32b059750" providerId="ADAL" clId="{281C417C-C9E7-41B4-B911-7CEAF47A64E4}" dt="2025-03-07T14:27:02.376" v="6" actId="47"/>
        <pc:sldMkLst>
          <pc:docMk/>
          <pc:sldMk cId="10557501" sldId="452"/>
        </pc:sldMkLst>
      </pc:sldChg>
      <pc:sldChg chg="add del">
        <pc:chgData name="Kaisa Välimäki" userId="748bfbdf-5648-43ca-b5dc-bdb32b059750" providerId="ADAL" clId="{281C417C-C9E7-41B4-B911-7CEAF47A64E4}" dt="2025-03-07T14:27:02.376" v="6" actId="47"/>
        <pc:sldMkLst>
          <pc:docMk/>
          <pc:sldMk cId="411711419" sldId="453"/>
        </pc:sldMkLst>
      </pc:sldChg>
      <pc:sldChg chg="add del">
        <pc:chgData name="Kaisa Välimäki" userId="748bfbdf-5648-43ca-b5dc-bdb32b059750" providerId="ADAL" clId="{281C417C-C9E7-41B4-B911-7CEAF47A64E4}" dt="2025-03-07T14:27:02.376" v="6" actId="47"/>
        <pc:sldMkLst>
          <pc:docMk/>
          <pc:sldMk cId="868317888" sldId="454"/>
        </pc:sldMkLst>
      </pc:sldChg>
      <pc:sldChg chg="add del">
        <pc:chgData name="Kaisa Välimäki" userId="748bfbdf-5648-43ca-b5dc-bdb32b059750" providerId="ADAL" clId="{281C417C-C9E7-41B4-B911-7CEAF47A64E4}" dt="2025-03-07T14:27:02.376" v="6" actId="47"/>
        <pc:sldMkLst>
          <pc:docMk/>
          <pc:sldMk cId="2333642952" sldId="455"/>
        </pc:sldMkLst>
      </pc:sldChg>
      <pc:sldChg chg="add del">
        <pc:chgData name="Kaisa Välimäki" userId="748bfbdf-5648-43ca-b5dc-bdb32b059750" providerId="ADAL" clId="{281C417C-C9E7-41B4-B911-7CEAF47A64E4}" dt="2025-03-07T14:27:02.376" v="6" actId="47"/>
        <pc:sldMkLst>
          <pc:docMk/>
          <pc:sldMk cId="3204188200" sldId="456"/>
        </pc:sldMkLst>
      </pc:sldChg>
      <pc:sldChg chg="add del">
        <pc:chgData name="Kaisa Välimäki" userId="748bfbdf-5648-43ca-b5dc-bdb32b059750" providerId="ADAL" clId="{281C417C-C9E7-41B4-B911-7CEAF47A64E4}" dt="2025-03-07T14:27:02.376" v="6" actId="47"/>
        <pc:sldMkLst>
          <pc:docMk/>
          <pc:sldMk cId="537701682" sldId="457"/>
        </pc:sldMkLst>
      </pc:sldChg>
      <pc:sldChg chg="add del">
        <pc:chgData name="Kaisa Välimäki" userId="748bfbdf-5648-43ca-b5dc-bdb32b059750" providerId="ADAL" clId="{281C417C-C9E7-41B4-B911-7CEAF47A64E4}" dt="2025-03-07T14:27:02.376" v="6" actId="47"/>
        <pc:sldMkLst>
          <pc:docMk/>
          <pc:sldMk cId="3152795391" sldId="458"/>
        </pc:sldMkLst>
      </pc:sldChg>
      <pc:sldChg chg="add del">
        <pc:chgData name="Kaisa Välimäki" userId="748bfbdf-5648-43ca-b5dc-bdb32b059750" providerId="ADAL" clId="{281C417C-C9E7-41B4-B911-7CEAF47A64E4}" dt="2025-03-07T14:27:02.376" v="6" actId="47"/>
        <pc:sldMkLst>
          <pc:docMk/>
          <pc:sldMk cId="4132151504" sldId="459"/>
        </pc:sldMkLst>
      </pc:sldChg>
      <pc:sldChg chg="add del">
        <pc:chgData name="Kaisa Välimäki" userId="748bfbdf-5648-43ca-b5dc-bdb32b059750" providerId="ADAL" clId="{281C417C-C9E7-41B4-B911-7CEAF47A64E4}" dt="2025-03-07T14:27:02.376" v="6" actId="47"/>
        <pc:sldMkLst>
          <pc:docMk/>
          <pc:sldMk cId="1959822372" sldId="460"/>
        </pc:sldMkLst>
      </pc:sldChg>
      <pc:sldChg chg="add del">
        <pc:chgData name="Kaisa Välimäki" userId="748bfbdf-5648-43ca-b5dc-bdb32b059750" providerId="ADAL" clId="{281C417C-C9E7-41B4-B911-7CEAF47A64E4}" dt="2025-03-07T14:27:02.376" v="6" actId="47"/>
        <pc:sldMkLst>
          <pc:docMk/>
          <pc:sldMk cId="1429624621" sldId="461"/>
        </pc:sldMkLst>
      </pc:sldChg>
      <pc:sldChg chg="add del">
        <pc:chgData name="Kaisa Välimäki" userId="748bfbdf-5648-43ca-b5dc-bdb32b059750" providerId="ADAL" clId="{281C417C-C9E7-41B4-B911-7CEAF47A64E4}" dt="2025-03-07T14:27:02.376" v="6" actId="47"/>
        <pc:sldMkLst>
          <pc:docMk/>
          <pc:sldMk cId="3493733660" sldId="462"/>
        </pc:sldMkLst>
      </pc:sldChg>
      <pc:sldChg chg="add del">
        <pc:chgData name="Kaisa Välimäki" userId="748bfbdf-5648-43ca-b5dc-bdb32b059750" providerId="ADAL" clId="{281C417C-C9E7-41B4-B911-7CEAF47A64E4}" dt="2025-03-07T14:27:02.376" v="6" actId="47"/>
        <pc:sldMkLst>
          <pc:docMk/>
          <pc:sldMk cId="2464202619" sldId="463"/>
        </pc:sldMkLst>
      </pc:sldChg>
      <pc:sldChg chg="add del">
        <pc:chgData name="Kaisa Välimäki" userId="748bfbdf-5648-43ca-b5dc-bdb32b059750" providerId="ADAL" clId="{281C417C-C9E7-41B4-B911-7CEAF47A64E4}" dt="2025-03-07T14:27:02.376" v="6" actId="47"/>
        <pc:sldMkLst>
          <pc:docMk/>
          <pc:sldMk cId="2133286540" sldId="464"/>
        </pc:sldMkLst>
      </pc:sldChg>
      <pc:sldChg chg="add del">
        <pc:chgData name="Kaisa Välimäki" userId="748bfbdf-5648-43ca-b5dc-bdb32b059750" providerId="ADAL" clId="{281C417C-C9E7-41B4-B911-7CEAF47A64E4}" dt="2025-03-07T14:27:02.376" v="6" actId="47"/>
        <pc:sldMkLst>
          <pc:docMk/>
          <pc:sldMk cId="1159306575" sldId="465"/>
        </pc:sldMkLst>
      </pc:sldChg>
    </pc:docChg>
  </pc:docChgLst>
  <pc:docChgLst>
    <pc:chgData name="Kaisa Välimäki" userId="748bfbdf-5648-43ca-b5dc-bdb32b059750" providerId="ADAL" clId="{AC910233-11FF-47E1-B839-6E2AAAE8A7FE}"/>
    <pc:docChg chg="custSel delSld modSld">
      <pc:chgData name="Kaisa Välimäki" userId="748bfbdf-5648-43ca-b5dc-bdb32b059750" providerId="ADAL" clId="{AC910233-11FF-47E1-B839-6E2AAAE8A7FE}" dt="2025-02-26T09:21:41.271" v="4" actId="700"/>
      <pc:docMkLst>
        <pc:docMk/>
      </pc:docMkLst>
      <pc:sldChg chg="del">
        <pc:chgData name="Kaisa Välimäki" userId="748bfbdf-5648-43ca-b5dc-bdb32b059750" providerId="ADAL" clId="{AC910233-11FF-47E1-B839-6E2AAAE8A7FE}" dt="2025-02-25T11:29:17.273" v="0" actId="47"/>
        <pc:sldMkLst>
          <pc:docMk/>
          <pc:sldMk cId="1854199711" sldId="256"/>
        </pc:sldMkLst>
      </pc:sldChg>
      <pc:sldChg chg="del">
        <pc:chgData name="Kaisa Välimäki" userId="748bfbdf-5648-43ca-b5dc-bdb32b059750" providerId="ADAL" clId="{AC910233-11FF-47E1-B839-6E2AAAE8A7FE}" dt="2025-02-25T11:29:55.240" v="3" actId="47"/>
        <pc:sldMkLst>
          <pc:docMk/>
          <pc:sldMk cId="4205618619" sldId="299"/>
        </pc:sldMkLst>
      </pc:sldChg>
      <pc:sldChg chg="del">
        <pc:chgData name="Kaisa Välimäki" userId="748bfbdf-5648-43ca-b5dc-bdb32b059750" providerId="ADAL" clId="{AC910233-11FF-47E1-B839-6E2AAAE8A7FE}" dt="2025-02-25T11:29:17.273" v="0" actId="47"/>
        <pc:sldMkLst>
          <pc:docMk/>
          <pc:sldMk cId="1653512687" sldId="300"/>
        </pc:sldMkLst>
      </pc:sldChg>
      <pc:sldChg chg="del">
        <pc:chgData name="Kaisa Välimäki" userId="748bfbdf-5648-43ca-b5dc-bdb32b059750" providerId="ADAL" clId="{AC910233-11FF-47E1-B839-6E2AAAE8A7FE}" dt="2025-02-25T11:29:55.240" v="3" actId="47"/>
        <pc:sldMkLst>
          <pc:docMk/>
          <pc:sldMk cId="2135301328" sldId="306"/>
        </pc:sldMkLst>
      </pc:sldChg>
      <pc:sldChg chg="del">
        <pc:chgData name="Kaisa Välimäki" userId="748bfbdf-5648-43ca-b5dc-bdb32b059750" providerId="ADAL" clId="{AC910233-11FF-47E1-B839-6E2AAAE8A7FE}" dt="2025-02-25T11:29:55.240" v="3" actId="47"/>
        <pc:sldMkLst>
          <pc:docMk/>
          <pc:sldMk cId="3894949806" sldId="307"/>
        </pc:sldMkLst>
      </pc:sldChg>
      <pc:sldChg chg="del">
        <pc:chgData name="Kaisa Välimäki" userId="748bfbdf-5648-43ca-b5dc-bdb32b059750" providerId="ADAL" clId="{AC910233-11FF-47E1-B839-6E2AAAE8A7FE}" dt="2025-02-25T11:29:55.240" v="3" actId="47"/>
        <pc:sldMkLst>
          <pc:docMk/>
          <pc:sldMk cId="1797233310" sldId="308"/>
        </pc:sldMkLst>
      </pc:sldChg>
      <pc:sldChg chg="del">
        <pc:chgData name="Kaisa Välimäki" userId="748bfbdf-5648-43ca-b5dc-bdb32b059750" providerId="ADAL" clId="{AC910233-11FF-47E1-B839-6E2AAAE8A7FE}" dt="2025-02-25T11:29:55.240" v="3" actId="47"/>
        <pc:sldMkLst>
          <pc:docMk/>
          <pc:sldMk cId="548834975" sldId="309"/>
        </pc:sldMkLst>
      </pc:sldChg>
      <pc:sldChg chg="del">
        <pc:chgData name="Kaisa Välimäki" userId="748bfbdf-5648-43ca-b5dc-bdb32b059750" providerId="ADAL" clId="{AC910233-11FF-47E1-B839-6E2AAAE8A7FE}" dt="2025-02-25T11:29:55.240" v="3" actId="47"/>
        <pc:sldMkLst>
          <pc:docMk/>
          <pc:sldMk cId="4012759927" sldId="311"/>
        </pc:sldMkLst>
      </pc:sldChg>
      <pc:sldChg chg="del">
        <pc:chgData name="Kaisa Välimäki" userId="748bfbdf-5648-43ca-b5dc-bdb32b059750" providerId="ADAL" clId="{AC910233-11FF-47E1-B839-6E2AAAE8A7FE}" dt="2025-02-25T11:29:55.240" v="3" actId="47"/>
        <pc:sldMkLst>
          <pc:docMk/>
          <pc:sldMk cId="560756354" sldId="312"/>
        </pc:sldMkLst>
      </pc:sldChg>
      <pc:sldChg chg="del">
        <pc:chgData name="Kaisa Välimäki" userId="748bfbdf-5648-43ca-b5dc-bdb32b059750" providerId="ADAL" clId="{AC910233-11FF-47E1-B839-6E2AAAE8A7FE}" dt="2025-02-25T11:29:55.240" v="3" actId="47"/>
        <pc:sldMkLst>
          <pc:docMk/>
          <pc:sldMk cId="3450190320" sldId="313"/>
        </pc:sldMkLst>
      </pc:sldChg>
      <pc:sldChg chg="del">
        <pc:chgData name="Kaisa Välimäki" userId="748bfbdf-5648-43ca-b5dc-bdb32b059750" providerId="ADAL" clId="{AC910233-11FF-47E1-B839-6E2AAAE8A7FE}" dt="2025-02-25T11:29:55.240" v="3" actId="47"/>
        <pc:sldMkLst>
          <pc:docMk/>
          <pc:sldMk cId="3524311119" sldId="314"/>
        </pc:sldMkLst>
      </pc:sldChg>
      <pc:sldChg chg="del">
        <pc:chgData name="Kaisa Välimäki" userId="748bfbdf-5648-43ca-b5dc-bdb32b059750" providerId="ADAL" clId="{AC910233-11FF-47E1-B839-6E2AAAE8A7FE}" dt="2025-02-25T11:29:55.240" v="3" actId="47"/>
        <pc:sldMkLst>
          <pc:docMk/>
          <pc:sldMk cId="1527830879" sldId="315"/>
        </pc:sldMkLst>
      </pc:sldChg>
      <pc:sldChg chg="del">
        <pc:chgData name="Kaisa Välimäki" userId="748bfbdf-5648-43ca-b5dc-bdb32b059750" providerId="ADAL" clId="{AC910233-11FF-47E1-B839-6E2AAAE8A7FE}" dt="2025-02-25T11:29:55.240" v="3" actId="47"/>
        <pc:sldMkLst>
          <pc:docMk/>
          <pc:sldMk cId="672348335" sldId="316"/>
        </pc:sldMkLst>
      </pc:sldChg>
      <pc:sldChg chg="del">
        <pc:chgData name="Kaisa Välimäki" userId="748bfbdf-5648-43ca-b5dc-bdb32b059750" providerId="ADAL" clId="{AC910233-11FF-47E1-B839-6E2AAAE8A7FE}" dt="2025-02-25T11:29:55.240" v="3" actId="47"/>
        <pc:sldMkLst>
          <pc:docMk/>
          <pc:sldMk cId="2030065872" sldId="318"/>
        </pc:sldMkLst>
      </pc:sldChg>
      <pc:sldChg chg="del">
        <pc:chgData name="Kaisa Välimäki" userId="748bfbdf-5648-43ca-b5dc-bdb32b059750" providerId="ADAL" clId="{AC910233-11FF-47E1-B839-6E2AAAE8A7FE}" dt="2025-02-25T11:29:55.240" v="3" actId="47"/>
        <pc:sldMkLst>
          <pc:docMk/>
          <pc:sldMk cId="2378528983" sldId="319"/>
        </pc:sldMkLst>
      </pc:sldChg>
      <pc:sldChg chg="del">
        <pc:chgData name="Kaisa Välimäki" userId="748bfbdf-5648-43ca-b5dc-bdb32b059750" providerId="ADAL" clId="{AC910233-11FF-47E1-B839-6E2AAAE8A7FE}" dt="2025-02-25T11:29:55.240" v="3" actId="47"/>
        <pc:sldMkLst>
          <pc:docMk/>
          <pc:sldMk cId="3596869539" sldId="321"/>
        </pc:sldMkLst>
      </pc:sldChg>
      <pc:sldChg chg="del">
        <pc:chgData name="Kaisa Välimäki" userId="748bfbdf-5648-43ca-b5dc-bdb32b059750" providerId="ADAL" clId="{AC910233-11FF-47E1-B839-6E2AAAE8A7FE}" dt="2025-02-25T11:29:55.240" v="3" actId="47"/>
        <pc:sldMkLst>
          <pc:docMk/>
          <pc:sldMk cId="788703727" sldId="322"/>
        </pc:sldMkLst>
      </pc:sldChg>
      <pc:sldChg chg="del">
        <pc:chgData name="Kaisa Välimäki" userId="748bfbdf-5648-43ca-b5dc-bdb32b059750" providerId="ADAL" clId="{AC910233-11FF-47E1-B839-6E2AAAE8A7FE}" dt="2025-02-25T11:29:17.273" v="0" actId="47"/>
        <pc:sldMkLst>
          <pc:docMk/>
          <pc:sldMk cId="1221248950" sldId="323"/>
        </pc:sldMkLst>
      </pc:sldChg>
      <pc:sldChg chg="modSp mod modClrScheme chgLayout">
        <pc:chgData name="Kaisa Välimäki" userId="748bfbdf-5648-43ca-b5dc-bdb32b059750" providerId="ADAL" clId="{AC910233-11FF-47E1-B839-6E2AAAE8A7FE}" dt="2025-02-26T09:21:41.271" v="4" actId="700"/>
        <pc:sldMkLst>
          <pc:docMk/>
          <pc:sldMk cId="1310029527" sldId="324"/>
        </pc:sldMkLst>
      </pc:sldChg>
      <pc:sldChg chg="del">
        <pc:chgData name="Kaisa Välimäki" userId="748bfbdf-5648-43ca-b5dc-bdb32b059750" providerId="ADAL" clId="{AC910233-11FF-47E1-B839-6E2AAAE8A7FE}" dt="2025-02-25T11:29:17.273" v="0" actId="47"/>
        <pc:sldMkLst>
          <pc:docMk/>
          <pc:sldMk cId="154904080" sldId="325"/>
        </pc:sldMkLst>
      </pc:sldChg>
      <pc:sldChg chg="modSp del mod">
        <pc:chgData name="Kaisa Välimäki" userId="748bfbdf-5648-43ca-b5dc-bdb32b059750" providerId="ADAL" clId="{AC910233-11FF-47E1-B839-6E2AAAE8A7FE}" dt="2025-02-25T11:29:55.240" v="3" actId="47"/>
        <pc:sldMkLst>
          <pc:docMk/>
          <pc:sldMk cId="3538597282" sldId="326"/>
        </pc:sldMkLst>
      </pc:sldChg>
      <pc:sldChg chg="del">
        <pc:chgData name="Kaisa Välimäki" userId="748bfbdf-5648-43ca-b5dc-bdb32b059750" providerId="ADAL" clId="{AC910233-11FF-47E1-B839-6E2AAAE8A7FE}" dt="2025-02-25T11:29:55.240" v="3" actId="47"/>
        <pc:sldMkLst>
          <pc:docMk/>
          <pc:sldMk cId="1835384343" sldId="327"/>
        </pc:sldMkLst>
      </pc:sldChg>
      <pc:sldChg chg="del">
        <pc:chgData name="Kaisa Välimäki" userId="748bfbdf-5648-43ca-b5dc-bdb32b059750" providerId="ADAL" clId="{AC910233-11FF-47E1-B839-6E2AAAE8A7FE}" dt="2025-02-25T11:29:55.240" v="3" actId="47"/>
        <pc:sldMkLst>
          <pc:docMk/>
          <pc:sldMk cId="2717657524" sldId="328"/>
        </pc:sldMkLst>
      </pc:sldChg>
      <pc:sldChg chg="del">
        <pc:chgData name="Kaisa Välimäki" userId="748bfbdf-5648-43ca-b5dc-bdb32b059750" providerId="ADAL" clId="{AC910233-11FF-47E1-B839-6E2AAAE8A7FE}" dt="2025-02-25T11:29:55.240" v="3" actId="47"/>
        <pc:sldMkLst>
          <pc:docMk/>
          <pc:sldMk cId="1018246919" sldId="329"/>
        </pc:sldMkLst>
      </pc:sldChg>
      <pc:sldChg chg="del">
        <pc:chgData name="Kaisa Välimäki" userId="748bfbdf-5648-43ca-b5dc-bdb32b059750" providerId="ADAL" clId="{AC910233-11FF-47E1-B839-6E2AAAE8A7FE}" dt="2025-02-25T11:29:55.240" v="3" actId="47"/>
        <pc:sldMkLst>
          <pc:docMk/>
          <pc:sldMk cId="864699528" sldId="330"/>
        </pc:sldMkLst>
      </pc:sldChg>
      <pc:sldChg chg="del">
        <pc:chgData name="Kaisa Välimäki" userId="748bfbdf-5648-43ca-b5dc-bdb32b059750" providerId="ADAL" clId="{AC910233-11FF-47E1-B839-6E2AAAE8A7FE}" dt="2025-02-25T11:29:55.240" v="3" actId="47"/>
        <pc:sldMkLst>
          <pc:docMk/>
          <pc:sldMk cId="3292936495" sldId="331"/>
        </pc:sldMkLst>
      </pc:sldChg>
      <pc:sldChg chg="del">
        <pc:chgData name="Kaisa Välimäki" userId="748bfbdf-5648-43ca-b5dc-bdb32b059750" providerId="ADAL" clId="{AC910233-11FF-47E1-B839-6E2AAAE8A7FE}" dt="2025-02-25T11:29:55.240" v="3" actId="47"/>
        <pc:sldMkLst>
          <pc:docMk/>
          <pc:sldMk cId="369860492" sldId="332"/>
        </pc:sldMkLst>
      </pc:sldChg>
      <pc:sldChg chg="del">
        <pc:chgData name="Kaisa Välimäki" userId="748bfbdf-5648-43ca-b5dc-bdb32b059750" providerId="ADAL" clId="{AC910233-11FF-47E1-B839-6E2AAAE8A7FE}" dt="2025-02-25T11:29:17.273" v="0" actId="47"/>
        <pc:sldMkLst>
          <pc:docMk/>
          <pc:sldMk cId="4282255781" sldId="333"/>
        </pc:sldMkLst>
      </pc:sldChg>
      <pc:sldChg chg="del">
        <pc:chgData name="Kaisa Välimäki" userId="748bfbdf-5648-43ca-b5dc-bdb32b059750" providerId="ADAL" clId="{AC910233-11FF-47E1-B839-6E2AAAE8A7FE}" dt="2025-02-25T11:29:17.273" v="0" actId="47"/>
        <pc:sldMkLst>
          <pc:docMk/>
          <pc:sldMk cId="3703057547" sldId="339"/>
        </pc:sldMkLst>
      </pc:sldChg>
      <pc:sldChg chg="del">
        <pc:chgData name="Kaisa Välimäki" userId="748bfbdf-5648-43ca-b5dc-bdb32b059750" providerId="ADAL" clId="{AC910233-11FF-47E1-B839-6E2AAAE8A7FE}" dt="2025-02-25T11:29:17.273" v="0" actId="47"/>
        <pc:sldMkLst>
          <pc:docMk/>
          <pc:sldMk cId="1687433936" sldId="340"/>
        </pc:sldMkLst>
      </pc:sldChg>
      <pc:sldChg chg="del">
        <pc:chgData name="Kaisa Välimäki" userId="748bfbdf-5648-43ca-b5dc-bdb32b059750" providerId="ADAL" clId="{AC910233-11FF-47E1-B839-6E2AAAE8A7FE}" dt="2025-02-25T11:29:17.273" v="0" actId="47"/>
        <pc:sldMkLst>
          <pc:docMk/>
          <pc:sldMk cId="1636642166" sldId="341"/>
        </pc:sldMkLst>
      </pc:sldChg>
      <pc:sldChg chg="del">
        <pc:chgData name="Kaisa Välimäki" userId="748bfbdf-5648-43ca-b5dc-bdb32b059750" providerId="ADAL" clId="{AC910233-11FF-47E1-B839-6E2AAAE8A7FE}" dt="2025-02-25T11:29:17.273" v="0" actId="47"/>
        <pc:sldMkLst>
          <pc:docMk/>
          <pc:sldMk cId="1460639307" sldId="342"/>
        </pc:sldMkLst>
      </pc:sldChg>
      <pc:sldChg chg="del">
        <pc:chgData name="Kaisa Välimäki" userId="748bfbdf-5648-43ca-b5dc-bdb32b059750" providerId="ADAL" clId="{AC910233-11FF-47E1-B839-6E2AAAE8A7FE}" dt="2025-02-25T11:29:17.273" v="0" actId="47"/>
        <pc:sldMkLst>
          <pc:docMk/>
          <pc:sldMk cId="523001272" sldId="343"/>
        </pc:sldMkLst>
      </pc:sldChg>
      <pc:sldChg chg="del">
        <pc:chgData name="Kaisa Välimäki" userId="748bfbdf-5648-43ca-b5dc-bdb32b059750" providerId="ADAL" clId="{AC910233-11FF-47E1-B839-6E2AAAE8A7FE}" dt="2025-02-25T11:29:55.240" v="3" actId="47"/>
        <pc:sldMkLst>
          <pc:docMk/>
          <pc:sldMk cId="2774703633" sldId="345"/>
        </pc:sldMkLst>
      </pc:sldChg>
      <pc:sldChg chg="del">
        <pc:chgData name="Kaisa Välimäki" userId="748bfbdf-5648-43ca-b5dc-bdb32b059750" providerId="ADAL" clId="{AC910233-11FF-47E1-B839-6E2AAAE8A7FE}" dt="2025-02-25T11:29:17.273" v="0" actId="47"/>
        <pc:sldMkLst>
          <pc:docMk/>
          <pc:sldMk cId="654317970" sldId="352"/>
        </pc:sldMkLst>
      </pc:sldChg>
      <pc:sldChg chg="del">
        <pc:chgData name="Kaisa Välimäki" userId="748bfbdf-5648-43ca-b5dc-bdb32b059750" providerId="ADAL" clId="{AC910233-11FF-47E1-B839-6E2AAAE8A7FE}" dt="2025-02-25T11:29:55.240" v="3" actId="47"/>
        <pc:sldMkLst>
          <pc:docMk/>
          <pc:sldMk cId="1920263595" sldId="363"/>
        </pc:sldMkLst>
      </pc:sldChg>
      <pc:sldChg chg="del">
        <pc:chgData name="Kaisa Välimäki" userId="748bfbdf-5648-43ca-b5dc-bdb32b059750" providerId="ADAL" clId="{AC910233-11FF-47E1-B839-6E2AAAE8A7FE}" dt="2025-02-25T11:29:55.240" v="3" actId="47"/>
        <pc:sldMkLst>
          <pc:docMk/>
          <pc:sldMk cId="3298590772" sldId="364"/>
        </pc:sldMkLst>
      </pc:sldChg>
      <pc:sldChg chg="del">
        <pc:chgData name="Kaisa Välimäki" userId="748bfbdf-5648-43ca-b5dc-bdb32b059750" providerId="ADAL" clId="{AC910233-11FF-47E1-B839-6E2AAAE8A7FE}" dt="2025-02-25T11:29:55.240" v="3" actId="47"/>
        <pc:sldMkLst>
          <pc:docMk/>
          <pc:sldMk cId="2889952100" sldId="370"/>
        </pc:sldMkLst>
      </pc:sldChg>
      <pc:sldChg chg="del">
        <pc:chgData name="Kaisa Välimäki" userId="748bfbdf-5648-43ca-b5dc-bdb32b059750" providerId="ADAL" clId="{AC910233-11FF-47E1-B839-6E2AAAE8A7FE}" dt="2025-02-25T11:29:55.240" v="3" actId="47"/>
        <pc:sldMkLst>
          <pc:docMk/>
          <pc:sldMk cId="203000067" sldId="371"/>
        </pc:sldMkLst>
      </pc:sldChg>
      <pc:sldChg chg="del">
        <pc:chgData name="Kaisa Välimäki" userId="748bfbdf-5648-43ca-b5dc-bdb32b059750" providerId="ADAL" clId="{AC910233-11FF-47E1-B839-6E2AAAE8A7FE}" dt="2025-02-25T11:29:55.240" v="3" actId="47"/>
        <pc:sldMkLst>
          <pc:docMk/>
          <pc:sldMk cId="728543628" sldId="372"/>
        </pc:sldMkLst>
      </pc:sldChg>
      <pc:sldChg chg="del">
        <pc:chgData name="Kaisa Välimäki" userId="748bfbdf-5648-43ca-b5dc-bdb32b059750" providerId="ADAL" clId="{AC910233-11FF-47E1-B839-6E2AAAE8A7FE}" dt="2025-02-25T11:29:55.240" v="3" actId="47"/>
        <pc:sldMkLst>
          <pc:docMk/>
          <pc:sldMk cId="1274401360" sldId="375"/>
        </pc:sldMkLst>
      </pc:sldChg>
      <pc:sldChg chg="del">
        <pc:chgData name="Kaisa Välimäki" userId="748bfbdf-5648-43ca-b5dc-bdb32b059750" providerId="ADAL" clId="{AC910233-11FF-47E1-B839-6E2AAAE8A7FE}" dt="2025-02-25T11:29:55.240" v="3" actId="47"/>
        <pc:sldMkLst>
          <pc:docMk/>
          <pc:sldMk cId="2773473345" sldId="377"/>
        </pc:sldMkLst>
      </pc:sldChg>
      <pc:sldChg chg="del">
        <pc:chgData name="Kaisa Välimäki" userId="748bfbdf-5648-43ca-b5dc-bdb32b059750" providerId="ADAL" clId="{AC910233-11FF-47E1-B839-6E2AAAE8A7FE}" dt="2025-02-25T11:29:55.240" v="3" actId="47"/>
        <pc:sldMkLst>
          <pc:docMk/>
          <pc:sldMk cId="3404176935" sldId="382"/>
        </pc:sldMkLst>
      </pc:sldChg>
      <pc:sldChg chg="del">
        <pc:chgData name="Kaisa Välimäki" userId="748bfbdf-5648-43ca-b5dc-bdb32b059750" providerId="ADAL" clId="{AC910233-11FF-47E1-B839-6E2AAAE8A7FE}" dt="2025-02-25T11:29:55.240" v="3" actId="47"/>
        <pc:sldMkLst>
          <pc:docMk/>
          <pc:sldMk cId="446918987" sldId="393"/>
        </pc:sldMkLst>
      </pc:sldChg>
      <pc:sldChg chg="del">
        <pc:chgData name="Kaisa Välimäki" userId="748bfbdf-5648-43ca-b5dc-bdb32b059750" providerId="ADAL" clId="{AC910233-11FF-47E1-B839-6E2AAAE8A7FE}" dt="2025-02-25T11:29:55.240" v="3" actId="47"/>
        <pc:sldMkLst>
          <pc:docMk/>
          <pc:sldMk cId="3833032213" sldId="394"/>
        </pc:sldMkLst>
      </pc:sldChg>
      <pc:sldChg chg="del">
        <pc:chgData name="Kaisa Välimäki" userId="748bfbdf-5648-43ca-b5dc-bdb32b059750" providerId="ADAL" clId="{AC910233-11FF-47E1-B839-6E2AAAE8A7FE}" dt="2025-02-25T11:29:55.240" v="3" actId="47"/>
        <pc:sldMkLst>
          <pc:docMk/>
          <pc:sldMk cId="2146332038" sldId="395"/>
        </pc:sldMkLst>
      </pc:sldChg>
      <pc:sldChg chg="del">
        <pc:chgData name="Kaisa Välimäki" userId="748bfbdf-5648-43ca-b5dc-bdb32b059750" providerId="ADAL" clId="{AC910233-11FF-47E1-B839-6E2AAAE8A7FE}" dt="2025-02-25T11:29:55.240" v="3" actId="47"/>
        <pc:sldMkLst>
          <pc:docMk/>
          <pc:sldMk cId="3083843901" sldId="396"/>
        </pc:sldMkLst>
      </pc:sldChg>
      <pc:sldChg chg="del">
        <pc:chgData name="Kaisa Välimäki" userId="748bfbdf-5648-43ca-b5dc-bdb32b059750" providerId="ADAL" clId="{AC910233-11FF-47E1-B839-6E2AAAE8A7FE}" dt="2025-02-25T11:29:55.240" v="3" actId="47"/>
        <pc:sldMkLst>
          <pc:docMk/>
          <pc:sldMk cId="857440374" sldId="397"/>
        </pc:sldMkLst>
      </pc:sldChg>
      <pc:sldChg chg="del">
        <pc:chgData name="Kaisa Välimäki" userId="748bfbdf-5648-43ca-b5dc-bdb32b059750" providerId="ADAL" clId="{AC910233-11FF-47E1-B839-6E2AAAE8A7FE}" dt="2025-02-25T11:29:55.240" v="3" actId="47"/>
        <pc:sldMkLst>
          <pc:docMk/>
          <pc:sldMk cId="839051854" sldId="404"/>
        </pc:sldMkLst>
      </pc:sldChg>
      <pc:sldChg chg="del">
        <pc:chgData name="Kaisa Välimäki" userId="748bfbdf-5648-43ca-b5dc-bdb32b059750" providerId="ADAL" clId="{AC910233-11FF-47E1-B839-6E2AAAE8A7FE}" dt="2025-02-25T11:29:55.240" v="3" actId="47"/>
        <pc:sldMkLst>
          <pc:docMk/>
          <pc:sldMk cId="4055447153" sldId="405"/>
        </pc:sldMkLst>
      </pc:sldChg>
      <pc:sldChg chg="del">
        <pc:chgData name="Kaisa Välimäki" userId="748bfbdf-5648-43ca-b5dc-bdb32b059750" providerId="ADAL" clId="{AC910233-11FF-47E1-B839-6E2AAAE8A7FE}" dt="2025-02-25T11:29:55.240" v="3" actId="47"/>
        <pc:sldMkLst>
          <pc:docMk/>
          <pc:sldMk cId="2325274459" sldId="406"/>
        </pc:sldMkLst>
      </pc:sldChg>
      <pc:sldChg chg="del">
        <pc:chgData name="Kaisa Välimäki" userId="748bfbdf-5648-43ca-b5dc-bdb32b059750" providerId="ADAL" clId="{AC910233-11FF-47E1-B839-6E2AAAE8A7FE}" dt="2025-02-25T11:29:55.240" v="3" actId="47"/>
        <pc:sldMkLst>
          <pc:docMk/>
          <pc:sldMk cId="518354870" sldId="407"/>
        </pc:sldMkLst>
      </pc:sldChg>
      <pc:sldChg chg="del">
        <pc:chgData name="Kaisa Välimäki" userId="748bfbdf-5648-43ca-b5dc-bdb32b059750" providerId="ADAL" clId="{AC910233-11FF-47E1-B839-6E2AAAE8A7FE}" dt="2025-02-25T11:29:55.240" v="3" actId="47"/>
        <pc:sldMkLst>
          <pc:docMk/>
          <pc:sldMk cId="4121571201" sldId="408"/>
        </pc:sldMkLst>
      </pc:sldChg>
      <pc:sldChg chg="del">
        <pc:chgData name="Kaisa Välimäki" userId="748bfbdf-5648-43ca-b5dc-bdb32b059750" providerId="ADAL" clId="{AC910233-11FF-47E1-B839-6E2AAAE8A7FE}" dt="2025-02-25T11:29:55.240" v="3" actId="47"/>
        <pc:sldMkLst>
          <pc:docMk/>
          <pc:sldMk cId="3294048048" sldId="411"/>
        </pc:sldMkLst>
      </pc:sldChg>
      <pc:sldChg chg="del">
        <pc:chgData name="Kaisa Välimäki" userId="748bfbdf-5648-43ca-b5dc-bdb32b059750" providerId="ADAL" clId="{AC910233-11FF-47E1-B839-6E2AAAE8A7FE}" dt="2025-02-25T11:29:55.240" v="3" actId="47"/>
        <pc:sldMkLst>
          <pc:docMk/>
          <pc:sldMk cId="3843426578" sldId="412"/>
        </pc:sldMkLst>
      </pc:sldChg>
      <pc:sldChg chg="del">
        <pc:chgData name="Kaisa Välimäki" userId="748bfbdf-5648-43ca-b5dc-bdb32b059750" providerId="ADAL" clId="{AC910233-11FF-47E1-B839-6E2AAAE8A7FE}" dt="2025-02-25T11:29:55.240" v="3" actId="47"/>
        <pc:sldMkLst>
          <pc:docMk/>
          <pc:sldMk cId="3825823758" sldId="414"/>
        </pc:sldMkLst>
      </pc:sldChg>
      <pc:sldChg chg="del">
        <pc:chgData name="Kaisa Välimäki" userId="748bfbdf-5648-43ca-b5dc-bdb32b059750" providerId="ADAL" clId="{AC910233-11FF-47E1-B839-6E2AAAE8A7FE}" dt="2025-02-25T11:29:17.273" v="0" actId="47"/>
        <pc:sldMkLst>
          <pc:docMk/>
          <pc:sldMk cId="1782364706" sldId="415"/>
        </pc:sldMkLst>
      </pc:sldChg>
      <pc:sldChg chg="del">
        <pc:chgData name="Kaisa Välimäki" userId="748bfbdf-5648-43ca-b5dc-bdb32b059750" providerId="ADAL" clId="{AC910233-11FF-47E1-B839-6E2AAAE8A7FE}" dt="2025-02-25T11:29:17.273" v="0" actId="47"/>
        <pc:sldMkLst>
          <pc:docMk/>
          <pc:sldMk cId="3203188562" sldId="416"/>
        </pc:sldMkLst>
      </pc:sldChg>
      <pc:sldChg chg="del">
        <pc:chgData name="Kaisa Välimäki" userId="748bfbdf-5648-43ca-b5dc-bdb32b059750" providerId="ADAL" clId="{AC910233-11FF-47E1-B839-6E2AAAE8A7FE}" dt="2025-02-25T11:29:17.273" v="0" actId="47"/>
        <pc:sldMkLst>
          <pc:docMk/>
          <pc:sldMk cId="4205675484" sldId="417"/>
        </pc:sldMkLst>
      </pc:sldChg>
      <pc:sldChg chg="del">
        <pc:chgData name="Kaisa Välimäki" userId="748bfbdf-5648-43ca-b5dc-bdb32b059750" providerId="ADAL" clId="{AC910233-11FF-47E1-B839-6E2AAAE8A7FE}" dt="2025-02-25T11:29:17.273" v="0" actId="47"/>
        <pc:sldMkLst>
          <pc:docMk/>
          <pc:sldMk cId="2312756513" sldId="418"/>
        </pc:sldMkLst>
      </pc:sldChg>
      <pc:sldChg chg="del">
        <pc:chgData name="Kaisa Välimäki" userId="748bfbdf-5648-43ca-b5dc-bdb32b059750" providerId="ADAL" clId="{AC910233-11FF-47E1-B839-6E2AAAE8A7FE}" dt="2025-02-25T11:29:55.240" v="3" actId="47"/>
        <pc:sldMkLst>
          <pc:docMk/>
          <pc:sldMk cId="1782015864" sldId="419"/>
        </pc:sldMkLst>
      </pc:sldChg>
      <pc:sldChg chg="del">
        <pc:chgData name="Kaisa Välimäki" userId="748bfbdf-5648-43ca-b5dc-bdb32b059750" providerId="ADAL" clId="{AC910233-11FF-47E1-B839-6E2AAAE8A7FE}" dt="2025-02-25T11:29:55.240" v="3" actId="47"/>
        <pc:sldMkLst>
          <pc:docMk/>
          <pc:sldMk cId="1683054097" sldId="432"/>
        </pc:sldMkLst>
      </pc:sldChg>
      <pc:sldChg chg="del">
        <pc:chgData name="Kaisa Välimäki" userId="748bfbdf-5648-43ca-b5dc-bdb32b059750" providerId="ADAL" clId="{AC910233-11FF-47E1-B839-6E2AAAE8A7FE}" dt="2025-02-25T11:29:55.240" v="3" actId="47"/>
        <pc:sldMkLst>
          <pc:docMk/>
          <pc:sldMk cId="646832728" sldId="433"/>
        </pc:sldMkLst>
      </pc:sldChg>
      <pc:sldChg chg="del">
        <pc:chgData name="Kaisa Välimäki" userId="748bfbdf-5648-43ca-b5dc-bdb32b059750" providerId="ADAL" clId="{AC910233-11FF-47E1-B839-6E2AAAE8A7FE}" dt="2025-02-25T11:29:55.240" v="3" actId="47"/>
        <pc:sldMkLst>
          <pc:docMk/>
          <pc:sldMk cId="464070695" sldId="434"/>
        </pc:sldMkLst>
      </pc:sldChg>
      <pc:sldChg chg="del">
        <pc:chgData name="Kaisa Välimäki" userId="748bfbdf-5648-43ca-b5dc-bdb32b059750" providerId="ADAL" clId="{AC910233-11FF-47E1-B839-6E2AAAE8A7FE}" dt="2025-02-25T11:29:55.240" v="3" actId="47"/>
        <pc:sldMkLst>
          <pc:docMk/>
          <pc:sldMk cId="4139206880" sldId="435"/>
        </pc:sldMkLst>
      </pc:sldChg>
      <pc:sldChg chg="del">
        <pc:chgData name="Kaisa Välimäki" userId="748bfbdf-5648-43ca-b5dc-bdb32b059750" providerId="ADAL" clId="{AC910233-11FF-47E1-B839-6E2AAAE8A7FE}" dt="2025-02-25T11:29:55.240" v="3" actId="47"/>
        <pc:sldMkLst>
          <pc:docMk/>
          <pc:sldMk cId="1760853195" sldId="436"/>
        </pc:sldMkLst>
      </pc:sldChg>
      <pc:sldChg chg="del">
        <pc:chgData name="Kaisa Välimäki" userId="748bfbdf-5648-43ca-b5dc-bdb32b059750" providerId="ADAL" clId="{AC910233-11FF-47E1-B839-6E2AAAE8A7FE}" dt="2025-02-25T11:29:55.240" v="3" actId="47"/>
        <pc:sldMkLst>
          <pc:docMk/>
          <pc:sldMk cId="1132439745" sldId="438"/>
        </pc:sldMkLst>
      </pc:sldChg>
      <pc:sldChg chg="del">
        <pc:chgData name="Kaisa Välimäki" userId="748bfbdf-5648-43ca-b5dc-bdb32b059750" providerId="ADAL" clId="{AC910233-11FF-47E1-B839-6E2AAAE8A7FE}" dt="2025-02-25T11:29:55.240" v="3" actId="47"/>
        <pc:sldMkLst>
          <pc:docMk/>
          <pc:sldMk cId="3335687882" sldId="439"/>
        </pc:sldMkLst>
      </pc:sldChg>
      <pc:sldChg chg="del">
        <pc:chgData name="Kaisa Välimäki" userId="748bfbdf-5648-43ca-b5dc-bdb32b059750" providerId="ADAL" clId="{AC910233-11FF-47E1-B839-6E2AAAE8A7FE}" dt="2025-02-25T11:29:55.240" v="3" actId="47"/>
        <pc:sldMkLst>
          <pc:docMk/>
          <pc:sldMk cId="505139554" sldId="440"/>
        </pc:sldMkLst>
      </pc:sldChg>
      <pc:sldChg chg="del">
        <pc:chgData name="Kaisa Välimäki" userId="748bfbdf-5648-43ca-b5dc-bdb32b059750" providerId="ADAL" clId="{AC910233-11FF-47E1-B839-6E2AAAE8A7FE}" dt="2025-02-25T11:29:55.240" v="3" actId="47"/>
        <pc:sldMkLst>
          <pc:docMk/>
          <pc:sldMk cId="1292810321" sldId="441"/>
        </pc:sldMkLst>
      </pc:sldChg>
      <pc:sldChg chg="del">
        <pc:chgData name="Kaisa Välimäki" userId="748bfbdf-5648-43ca-b5dc-bdb32b059750" providerId="ADAL" clId="{AC910233-11FF-47E1-B839-6E2AAAE8A7FE}" dt="2025-02-25T11:29:55.240" v="3" actId="47"/>
        <pc:sldMkLst>
          <pc:docMk/>
          <pc:sldMk cId="537062472" sldId="442"/>
        </pc:sldMkLst>
      </pc:sldChg>
      <pc:sldChg chg="del">
        <pc:chgData name="Kaisa Välimäki" userId="748bfbdf-5648-43ca-b5dc-bdb32b059750" providerId="ADAL" clId="{AC910233-11FF-47E1-B839-6E2AAAE8A7FE}" dt="2025-02-25T11:29:55.240" v="3" actId="47"/>
        <pc:sldMkLst>
          <pc:docMk/>
          <pc:sldMk cId="3232697476" sldId="443"/>
        </pc:sldMkLst>
      </pc:sldChg>
      <pc:sldChg chg="del">
        <pc:chgData name="Kaisa Välimäki" userId="748bfbdf-5648-43ca-b5dc-bdb32b059750" providerId="ADAL" clId="{AC910233-11FF-47E1-B839-6E2AAAE8A7FE}" dt="2025-02-25T11:29:55.240" v="3" actId="47"/>
        <pc:sldMkLst>
          <pc:docMk/>
          <pc:sldMk cId="1113918644" sldId="444"/>
        </pc:sldMkLst>
      </pc:sldChg>
      <pc:sldChg chg="del">
        <pc:chgData name="Kaisa Välimäki" userId="748bfbdf-5648-43ca-b5dc-bdb32b059750" providerId="ADAL" clId="{AC910233-11FF-47E1-B839-6E2AAAE8A7FE}" dt="2025-02-25T11:29:55.240" v="3" actId="47"/>
        <pc:sldMkLst>
          <pc:docMk/>
          <pc:sldMk cId="2643964112" sldId="445"/>
        </pc:sldMkLst>
      </pc:sldChg>
      <pc:sldChg chg="del">
        <pc:chgData name="Kaisa Välimäki" userId="748bfbdf-5648-43ca-b5dc-bdb32b059750" providerId="ADAL" clId="{AC910233-11FF-47E1-B839-6E2AAAE8A7FE}" dt="2025-02-25T11:29:55.240" v="3" actId="47"/>
        <pc:sldMkLst>
          <pc:docMk/>
          <pc:sldMk cId="630122759" sldId="446"/>
        </pc:sldMkLst>
      </pc:sldChg>
      <pc:sldChg chg="del">
        <pc:chgData name="Kaisa Välimäki" userId="748bfbdf-5648-43ca-b5dc-bdb32b059750" providerId="ADAL" clId="{AC910233-11FF-47E1-B839-6E2AAAE8A7FE}" dt="2025-02-25T11:29:55.240" v="3" actId="47"/>
        <pc:sldMkLst>
          <pc:docMk/>
          <pc:sldMk cId="4020585427" sldId="447"/>
        </pc:sldMkLst>
      </pc:sldChg>
      <pc:sldChg chg="del">
        <pc:chgData name="Kaisa Välimäki" userId="748bfbdf-5648-43ca-b5dc-bdb32b059750" providerId="ADAL" clId="{AC910233-11FF-47E1-B839-6E2AAAE8A7FE}" dt="2025-02-25T11:29:55.240" v="3" actId="47"/>
        <pc:sldMkLst>
          <pc:docMk/>
          <pc:sldMk cId="1431822597" sldId="448"/>
        </pc:sldMkLst>
      </pc:sldChg>
      <pc:sldChg chg="del">
        <pc:chgData name="Kaisa Välimäki" userId="748bfbdf-5648-43ca-b5dc-bdb32b059750" providerId="ADAL" clId="{AC910233-11FF-47E1-B839-6E2AAAE8A7FE}" dt="2025-02-25T11:29:55.240" v="3" actId="47"/>
        <pc:sldMkLst>
          <pc:docMk/>
          <pc:sldMk cId="537141026" sldId="449"/>
        </pc:sldMkLst>
      </pc:sldChg>
      <pc:sldChg chg="del">
        <pc:chgData name="Kaisa Välimäki" userId="748bfbdf-5648-43ca-b5dc-bdb32b059750" providerId="ADAL" clId="{AC910233-11FF-47E1-B839-6E2AAAE8A7FE}" dt="2025-02-25T11:29:55.240" v="3" actId="47"/>
        <pc:sldMkLst>
          <pc:docMk/>
          <pc:sldMk cId="197231722" sldId="450"/>
        </pc:sldMkLst>
      </pc:sldChg>
      <pc:sldChg chg="del">
        <pc:chgData name="Kaisa Välimäki" userId="748bfbdf-5648-43ca-b5dc-bdb32b059750" providerId="ADAL" clId="{AC910233-11FF-47E1-B839-6E2AAAE8A7FE}" dt="2025-02-25T11:29:55.240" v="3" actId="47"/>
        <pc:sldMkLst>
          <pc:docMk/>
          <pc:sldMk cId="247291449" sldId="451"/>
        </pc:sldMkLst>
      </pc:sldChg>
      <pc:sldChg chg="del">
        <pc:chgData name="Kaisa Välimäki" userId="748bfbdf-5648-43ca-b5dc-bdb32b059750" providerId="ADAL" clId="{AC910233-11FF-47E1-B839-6E2AAAE8A7FE}" dt="2025-02-25T11:29:55.240" v="3" actId="47"/>
        <pc:sldMkLst>
          <pc:docMk/>
          <pc:sldMk cId="3571062616" sldId="452"/>
        </pc:sldMkLst>
      </pc:sldChg>
      <pc:sldChg chg="del">
        <pc:chgData name="Kaisa Välimäki" userId="748bfbdf-5648-43ca-b5dc-bdb32b059750" providerId="ADAL" clId="{AC910233-11FF-47E1-B839-6E2AAAE8A7FE}" dt="2025-02-25T11:29:55.240" v="3" actId="47"/>
        <pc:sldMkLst>
          <pc:docMk/>
          <pc:sldMk cId="2924511251" sldId="453"/>
        </pc:sldMkLst>
      </pc:sldChg>
      <pc:sldChg chg="del">
        <pc:chgData name="Kaisa Välimäki" userId="748bfbdf-5648-43ca-b5dc-bdb32b059750" providerId="ADAL" clId="{AC910233-11FF-47E1-B839-6E2AAAE8A7FE}" dt="2025-02-25T11:29:55.240" v="3" actId="47"/>
        <pc:sldMkLst>
          <pc:docMk/>
          <pc:sldMk cId="3908507948" sldId="454"/>
        </pc:sldMkLst>
      </pc:sldChg>
      <pc:sldChg chg="del">
        <pc:chgData name="Kaisa Välimäki" userId="748bfbdf-5648-43ca-b5dc-bdb32b059750" providerId="ADAL" clId="{AC910233-11FF-47E1-B839-6E2AAAE8A7FE}" dt="2025-02-25T11:29:55.240" v="3" actId="47"/>
        <pc:sldMkLst>
          <pc:docMk/>
          <pc:sldMk cId="1165129909" sldId="455"/>
        </pc:sldMkLst>
      </pc:sldChg>
      <pc:sldChg chg="del">
        <pc:chgData name="Kaisa Välimäki" userId="748bfbdf-5648-43ca-b5dc-bdb32b059750" providerId="ADAL" clId="{AC910233-11FF-47E1-B839-6E2AAAE8A7FE}" dt="2025-02-25T11:29:55.240" v="3" actId="47"/>
        <pc:sldMkLst>
          <pc:docMk/>
          <pc:sldMk cId="781764488" sldId="456"/>
        </pc:sldMkLst>
      </pc:sldChg>
      <pc:sldChg chg="del">
        <pc:chgData name="Kaisa Välimäki" userId="748bfbdf-5648-43ca-b5dc-bdb32b059750" providerId="ADAL" clId="{AC910233-11FF-47E1-B839-6E2AAAE8A7FE}" dt="2025-02-25T11:29:55.240" v="3" actId="47"/>
        <pc:sldMkLst>
          <pc:docMk/>
          <pc:sldMk cId="3122399563" sldId="457"/>
        </pc:sldMkLst>
      </pc:sldChg>
      <pc:sldChg chg="del">
        <pc:chgData name="Kaisa Välimäki" userId="748bfbdf-5648-43ca-b5dc-bdb32b059750" providerId="ADAL" clId="{AC910233-11FF-47E1-B839-6E2AAAE8A7FE}" dt="2025-02-25T11:29:55.240" v="3" actId="47"/>
        <pc:sldMkLst>
          <pc:docMk/>
          <pc:sldMk cId="3691115067" sldId="458"/>
        </pc:sldMkLst>
      </pc:sldChg>
      <pc:sldChg chg="del">
        <pc:chgData name="Kaisa Välimäki" userId="748bfbdf-5648-43ca-b5dc-bdb32b059750" providerId="ADAL" clId="{AC910233-11FF-47E1-B839-6E2AAAE8A7FE}" dt="2025-02-25T11:29:55.240" v="3" actId="47"/>
        <pc:sldMkLst>
          <pc:docMk/>
          <pc:sldMk cId="2971125405" sldId="459"/>
        </pc:sldMkLst>
      </pc:sldChg>
      <pc:sldChg chg="del">
        <pc:chgData name="Kaisa Välimäki" userId="748bfbdf-5648-43ca-b5dc-bdb32b059750" providerId="ADAL" clId="{AC910233-11FF-47E1-B839-6E2AAAE8A7FE}" dt="2025-02-25T11:29:55.240" v="3" actId="47"/>
        <pc:sldMkLst>
          <pc:docMk/>
          <pc:sldMk cId="216600083" sldId="460"/>
        </pc:sldMkLst>
      </pc:sldChg>
      <pc:sldChg chg="del">
        <pc:chgData name="Kaisa Välimäki" userId="748bfbdf-5648-43ca-b5dc-bdb32b059750" providerId="ADAL" clId="{AC910233-11FF-47E1-B839-6E2AAAE8A7FE}" dt="2025-02-25T11:29:55.240" v="3" actId="47"/>
        <pc:sldMkLst>
          <pc:docMk/>
          <pc:sldMk cId="1039796688" sldId="461"/>
        </pc:sldMkLst>
      </pc:sldChg>
      <pc:sldChg chg="del">
        <pc:chgData name="Kaisa Välimäki" userId="748bfbdf-5648-43ca-b5dc-bdb32b059750" providerId="ADAL" clId="{AC910233-11FF-47E1-B839-6E2AAAE8A7FE}" dt="2025-02-25T11:29:55.240" v="3" actId="47"/>
        <pc:sldMkLst>
          <pc:docMk/>
          <pc:sldMk cId="2872253873" sldId="462"/>
        </pc:sldMkLst>
      </pc:sldChg>
      <pc:sldChg chg="del">
        <pc:chgData name="Kaisa Välimäki" userId="748bfbdf-5648-43ca-b5dc-bdb32b059750" providerId="ADAL" clId="{AC910233-11FF-47E1-B839-6E2AAAE8A7FE}" dt="2025-02-25T11:29:55.240" v="3" actId="47"/>
        <pc:sldMkLst>
          <pc:docMk/>
          <pc:sldMk cId="3131853744" sldId="463"/>
        </pc:sldMkLst>
      </pc:sldChg>
      <pc:sldChg chg="del">
        <pc:chgData name="Kaisa Välimäki" userId="748bfbdf-5648-43ca-b5dc-bdb32b059750" providerId="ADAL" clId="{AC910233-11FF-47E1-B839-6E2AAAE8A7FE}" dt="2025-02-25T11:29:55.240" v="3" actId="47"/>
        <pc:sldMkLst>
          <pc:docMk/>
          <pc:sldMk cId="2327651820" sldId="464"/>
        </pc:sldMkLst>
      </pc:sldChg>
      <pc:sldChg chg="del">
        <pc:chgData name="Kaisa Välimäki" userId="748bfbdf-5648-43ca-b5dc-bdb32b059750" providerId="ADAL" clId="{AC910233-11FF-47E1-B839-6E2AAAE8A7FE}" dt="2025-02-25T11:29:55.240" v="3" actId="47"/>
        <pc:sldMkLst>
          <pc:docMk/>
          <pc:sldMk cId="2713975919" sldId="465"/>
        </pc:sldMkLst>
      </pc:sldChg>
      <pc:sldChg chg="del">
        <pc:chgData name="Kaisa Välimäki" userId="748bfbdf-5648-43ca-b5dc-bdb32b059750" providerId="ADAL" clId="{AC910233-11FF-47E1-B839-6E2AAAE8A7FE}" dt="2025-02-25T11:29:55.240" v="3" actId="47"/>
        <pc:sldMkLst>
          <pc:docMk/>
          <pc:sldMk cId="1704500328" sldId="466"/>
        </pc:sldMkLst>
      </pc:sldChg>
      <pc:sldChg chg="del">
        <pc:chgData name="Kaisa Välimäki" userId="748bfbdf-5648-43ca-b5dc-bdb32b059750" providerId="ADAL" clId="{AC910233-11FF-47E1-B839-6E2AAAE8A7FE}" dt="2025-02-25T11:29:55.240" v="3" actId="47"/>
        <pc:sldMkLst>
          <pc:docMk/>
          <pc:sldMk cId="3142639264" sldId="467"/>
        </pc:sldMkLst>
      </pc:sldChg>
      <pc:sldChg chg="del">
        <pc:chgData name="Kaisa Välimäki" userId="748bfbdf-5648-43ca-b5dc-bdb32b059750" providerId="ADAL" clId="{AC910233-11FF-47E1-B839-6E2AAAE8A7FE}" dt="2025-02-25T11:29:55.240" v="3" actId="47"/>
        <pc:sldMkLst>
          <pc:docMk/>
          <pc:sldMk cId="239802349" sldId="468"/>
        </pc:sldMkLst>
      </pc:sldChg>
      <pc:sldChg chg="del">
        <pc:chgData name="Kaisa Välimäki" userId="748bfbdf-5648-43ca-b5dc-bdb32b059750" providerId="ADAL" clId="{AC910233-11FF-47E1-B839-6E2AAAE8A7FE}" dt="2025-02-25T11:29:55.240" v="3" actId="47"/>
        <pc:sldMkLst>
          <pc:docMk/>
          <pc:sldMk cId="905749708" sldId="469"/>
        </pc:sldMkLst>
      </pc:sldChg>
      <pc:sldChg chg="del">
        <pc:chgData name="Kaisa Välimäki" userId="748bfbdf-5648-43ca-b5dc-bdb32b059750" providerId="ADAL" clId="{AC910233-11FF-47E1-B839-6E2AAAE8A7FE}" dt="2025-02-25T11:29:55.240" v="3" actId="47"/>
        <pc:sldMkLst>
          <pc:docMk/>
          <pc:sldMk cId="304504857" sldId="470"/>
        </pc:sldMkLst>
      </pc:sldChg>
      <pc:sldChg chg="del">
        <pc:chgData name="Kaisa Välimäki" userId="748bfbdf-5648-43ca-b5dc-bdb32b059750" providerId="ADAL" clId="{AC910233-11FF-47E1-B839-6E2AAAE8A7FE}" dt="2025-02-25T11:29:55.240" v="3" actId="47"/>
        <pc:sldMkLst>
          <pc:docMk/>
          <pc:sldMk cId="1484822276" sldId="471"/>
        </pc:sldMkLst>
      </pc:sldChg>
      <pc:sldChg chg="del">
        <pc:chgData name="Kaisa Välimäki" userId="748bfbdf-5648-43ca-b5dc-bdb32b059750" providerId="ADAL" clId="{AC910233-11FF-47E1-B839-6E2AAAE8A7FE}" dt="2025-02-25T11:29:55.240" v="3" actId="47"/>
        <pc:sldMkLst>
          <pc:docMk/>
          <pc:sldMk cId="2637644860" sldId="472"/>
        </pc:sldMkLst>
      </pc:sldChg>
      <pc:sldChg chg="del">
        <pc:chgData name="Kaisa Välimäki" userId="748bfbdf-5648-43ca-b5dc-bdb32b059750" providerId="ADAL" clId="{AC910233-11FF-47E1-B839-6E2AAAE8A7FE}" dt="2025-02-25T11:29:55.240" v="3" actId="47"/>
        <pc:sldMkLst>
          <pc:docMk/>
          <pc:sldMk cId="3433117974" sldId="473"/>
        </pc:sldMkLst>
      </pc:sldChg>
      <pc:sldChg chg="del">
        <pc:chgData name="Kaisa Välimäki" userId="748bfbdf-5648-43ca-b5dc-bdb32b059750" providerId="ADAL" clId="{AC910233-11FF-47E1-B839-6E2AAAE8A7FE}" dt="2025-02-25T11:29:55.240" v="3" actId="47"/>
        <pc:sldMkLst>
          <pc:docMk/>
          <pc:sldMk cId="2165698015" sldId="474"/>
        </pc:sldMkLst>
      </pc:sldChg>
      <pc:sldChg chg="del">
        <pc:chgData name="Kaisa Välimäki" userId="748bfbdf-5648-43ca-b5dc-bdb32b059750" providerId="ADAL" clId="{AC910233-11FF-47E1-B839-6E2AAAE8A7FE}" dt="2025-02-25T11:29:55.240" v="3" actId="47"/>
        <pc:sldMkLst>
          <pc:docMk/>
          <pc:sldMk cId="1097431664" sldId="475"/>
        </pc:sldMkLst>
      </pc:sldChg>
    </pc:docChg>
  </pc:docChgLst>
  <pc:docChgLst>
    <pc:chgData name="Kaisa Välimäki" userId="S::kaisaval@basware.com::748bfbdf-5648-43ca-b5dc-bdb32b059750" providerId="AD" clId="Web-{A1CB7A17-DB79-4A03-B2F7-B24D9EAD75CB}"/>
    <pc:docChg chg="addSld modSld">
      <pc:chgData name="Kaisa Välimäki" userId="S::kaisaval@basware.com::748bfbdf-5648-43ca-b5dc-bdb32b059750" providerId="AD" clId="Web-{A1CB7A17-DB79-4A03-B2F7-B24D9EAD75CB}" dt="2025-03-10T11:09:29.620" v="4" actId="1076"/>
      <pc:docMkLst>
        <pc:docMk/>
      </pc:docMkLst>
      <pc:sldChg chg="modSp mod modClrScheme chgLayout">
        <pc:chgData name="Kaisa Välimäki" userId="S::kaisaval@basware.com::748bfbdf-5648-43ca-b5dc-bdb32b059750" providerId="AD" clId="Web-{A1CB7A17-DB79-4A03-B2F7-B24D9EAD75CB}" dt="2025-03-10T11:09:29.620" v="4" actId="1076"/>
        <pc:sldMkLst>
          <pc:docMk/>
          <pc:sldMk cId="4206060040" sldId="430"/>
        </pc:sldMkLst>
        <pc:spChg chg="mod ord">
          <ac:chgData name="Kaisa Välimäki" userId="S::kaisaval@basware.com::748bfbdf-5648-43ca-b5dc-bdb32b059750" providerId="AD" clId="Web-{A1CB7A17-DB79-4A03-B2F7-B24D9EAD75CB}" dt="2025-03-10T11:09:20.869" v="2" actId="1076"/>
          <ac:spMkLst>
            <pc:docMk/>
            <pc:sldMk cId="4206060040" sldId="430"/>
            <ac:spMk id="2" creationId="{7C4C9E49-5510-81AF-40BF-3BD0DE5108E5}"/>
          </ac:spMkLst>
        </pc:spChg>
        <pc:spChg chg="mod ord">
          <ac:chgData name="Kaisa Välimäki" userId="S::kaisaval@basware.com::748bfbdf-5648-43ca-b5dc-bdb32b059750" providerId="AD" clId="Web-{A1CB7A17-DB79-4A03-B2F7-B24D9EAD75CB}" dt="2025-03-10T11:09:24.698" v="3" actId="14100"/>
          <ac:spMkLst>
            <pc:docMk/>
            <pc:sldMk cId="4206060040" sldId="430"/>
            <ac:spMk id="4" creationId="{E5175CCE-452C-5686-7F53-7FBCB33FE184}"/>
          </ac:spMkLst>
        </pc:spChg>
        <pc:spChg chg="mod ord">
          <ac:chgData name="Kaisa Välimäki" userId="S::kaisaval@basware.com::748bfbdf-5648-43ca-b5dc-bdb32b059750" providerId="AD" clId="Web-{A1CB7A17-DB79-4A03-B2F7-B24D9EAD75CB}" dt="2025-03-10T11:09:29.620" v="4" actId="1076"/>
          <ac:spMkLst>
            <pc:docMk/>
            <pc:sldMk cId="4206060040" sldId="430"/>
            <ac:spMk id="6" creationId="{9BA5F95C-C440-9A9C-813A-7DD0D0DD1A23}"/>
          </ac:spMkLst>
        </pc:spChg>
      </pc:sldChg>
      <pc:sldChg chg="add replId">
        <pc:chgData name="Kaisa Välimäki" userId="S::kaisaval@basware.com::748bfbdf-5648-43ca-b5dc-bdb32b059750" providerId="AD" clId="Web-{A1CB7A17-DB79-4A03-B2F7-B24D9EAD75CB}" dt="2025-03-10T11:09:06.899" v="0"/>
        <pc:sldMkLst>
          <pc:docMk/>
          <pc:sldMk cId="3136337906" sldId="43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Inter" panose="02000503000000020004" pitchFamily="50" charset="0"/>
              </a:defRPr>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Inter" panose="02000503000000020004" pitchFamily="50" charset="0"/>
              </a:defRPr>
            </a:lvl1pPr>
          </a:lstStyle>
          <a:p>
            <a:fld id="{49042933-A333-45D6-9453-722143B2AE1E}" type="datetimeFigureOut">
              <a:rPr lang="fi-FI" smtClean="0"/>
              <a:pPr/>
              <a:t>11.3.2025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Inter" panose="02000503000000020004" pitchFamily="50" charset="0"/>
              </a:defRPr>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Inter" panose="02000503000000020004" pitchFamily="50" charset="0"/>
              </a:defRPr>
            </a:lvl1pPr>
          </a:lstStyle>
          <a:p>
            <a:fld id="{26BB66EF-16C6-4772-8BEF-FA03DF44B885}" type="slidenum">
              <a:rPr lang="fi-FI" smtClean="0"/>
              <a:pPr/>
              <a:t>‹#›</a:t>
            </a:fld>
            <a:endParaRPr lang="fi-FI"/>
          </a:p>
        </p:txBody>
      </p:sp>
    </p:spTree>
    <p:extLst>
      <p:ext uri="{BB962C8B-B14F-4D97-AF65-F5344CB8AC3E}">
        <p14:creationId xmlns:p14="http://schemas.microsoft.com/office/powerpoint/2010/main" val="413051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Inter" panose="02000503000000020004" pitchFamily="50" charset="0"/>
        <a:ea typeface="+mn-ea"/>
        <a:cs typeface="+mn-cs"/>
      </a:defRPr>
    </a:lvl1pPr>
    <a:lvl2pPr marL="457200" algn="l" defTabSz="914400" rtl="0" eaLnBrk="1" latinLnBrk="0" hangingPunct="1">
      <a:defRPr sz="1200" kern="1200">
        <a:solidFill>
          <a:schemeClr val="tx1"/>
        </a:solidFill>
        <a:latin typeface="Inter" panose="02000503000000020004" pitchFamily="50" charset="0"/>
        <a:ea typeface="+mn-ea"/>
        <a:cs typeface="+mn-cs"/>
      </a:defRPr>
    </a:lvl2pPr>
    <a:lvl3pPr marL="914400" algn="l" defTabSz="914400" rtl="0" eaLnBrk="1" latinLnBrk="0" hangingPunct="1">
      <a:defRPr sz="1200" kern="1200">
        <a:solidFill>
          <a:schemeClr val="tx1"/>
        </a:solidFill>
        <a:latin typeface="Inter" panose="02000503000000020004" pitchFamily="50" charset="0"/>
        <a:ea typeface="+mn-ea"/>
        <a:cs typeface="+mn-cs"/>
      </a:defRPr>
    </a:lvl3pPr>
    <a:lvl4pPr marL="1371600" algn="l" defTabSz="914400" rtl="0" eaLnBrk="1" latinLnBrk="0" hangingPunct="1">
      <a:defRPr sz="1200" kern="1200">
        <a:solidFill>
          <a:schemeClr val="tx1"/>
        </a:solidFill>
        <a:latin typeface="Inter" panose="02000503000000020004" pitchFamily="50" charset="0"/>
        <a:ea typeface="+mn-ea"/>
        <a:cs typeface="+mn-cs"/>
      </a:defRPr>
    </a:lvl4pPr>
    <a:lvl5pPr marL="1828800" algn="l" defTabSz="914400" rtl="0" eaLnBrk="1" latinLnBrk="0" hangingPunct="1">
      <a:defRPr sz="1200" kern="1200">
        <a:solidFill>
          <a:schemeClr val="tx1"/>
        </a:solidFill>
        <a:latin typeface="Inter" panose="0200050300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0.svg"/><Relationship Id="rId2"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2.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6.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hyperlink" Target="https://blog.basware.com/en" TargetMode="External"/><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27.svg"/><Relationship Id="rId9" Type="http://schemas.openxmlformats.org/officeDocument/2006/relationships/hyperlink" Target="https://www.instagram.com/baswareglobal/"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13" name="Rectangle 12">
            <a:extLst>
              <a:ext uri="{FF2B5EF4-FFF2-40B4-BE49-F238E27FC236}">
                <a16:creationId xmlns:a16="http://schemas.microsoft.com/office/drawing/2014/main" id="{202EBA78-A44C-45D9-B079-5624C43BAA91}"/>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Graphic 14">
            <a:extLst>
              <a:ext uri="{FF2B5EF4-FFF2-40B4-BE49-F238E27FC236}">
                <a16:creationId xmlns:a16="http://schemas.microsoft.com/office/drawing/2014/main" id="{28C358EB-1B1C-44F3-BF5F-7499C96C33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9" name="Title 1">
            <a:extLst>
              <a:ext uri="{FF2B5EF4-FFF2-40B4-BE49-F238E27FC236}">
                <a16:creationId xmlns:a16="http://schemas.microsoft.com/office/drawing/2014/main" id="{FA45EC45-4A35-440C-9B82-4EBDD99A42EC}"/>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
        <p:nvSpPr>
          <p:cNvPr id="10" name="Subtitle 2">
            <a:extLst>
              <a:ext uri="{FF2B5EF4-FFF2-40B4-BE49-F238E27FC236}">
                <a16:creationId xmlns:a16="http://schemas.microsoft.com/office/drawing/2014/main" id="{BEAF8B52-C38B-4DC8-B20C-1AD9592286FD}"/>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Font typeface="Arial" panose="020B0604020202020204" pitchFamily="34" charset="0"/>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1144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shor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itle 1">
            <a:extLst>
              <a:ext uri="{FF2B5EF4-FFF2-40B4-BE49-F238E27FC236}">
                <a16:creationId xmlns:a16="http://schemas.microsoft.com/office/drawing/2014/main" id="{35CCDD72-9376-44AF-AA64-57B9FBCEB179}"/>
              </a:ext>
            </a:extLst>
          </p:cNvPr>
          <p:cNvSpPr>
            <a:spLocks noGrp="1"/>
          </p:cNvSpPr>
          <p:nvPr>
            <p:ph type="title" hasCustomPrompt="1"/>
          </p:nvPr>
        </p:nvSpPr>
        <p:spPr>
          <a:xfrm>
            <a:off x="3829049" y="962024"/>
            <a:ext cx="633040" cy="384344"/>
          </a:xfrm>
        </p:spPr>
        <p:txBody>
          <a:bodyPr>
            <a:noAutofit/>
          </a:bodyPr>
          <a:lstStyle>
            <a:lvl1pPr>
              <a:lnSpc>
                <a:spcPct val="100000"/>
              </a:lnSpc>
              <a:defRPr sz="2400">
                <a:solidFill>
                  <a:schemeClr val="accent3"/>
                </a:solidFill>
              </a:defRPr>
            </a:lvl1pPr>
          </a:lstStyle>
          <a:p>
            <a:r>
              <a:rPr lang="en-US"/>
              <a:t>01</a:t>
            </a:r>
            <a:endParaRPr lang="fi-FI"/>
          </a:p>
        </p:txBody>
      </p:sp>
      <p:sp>
        <p:nvSpPr>
          <p:cNvPr id="66" name="Text Placeholder 349">
            <a:extLst>
              <a:ext uri="{FF2B5EF4-FFF2-40B4-BE49-F238E27FC236}">
                <a16:creationId xmlns:a16="http://schemas.microsoft.com/office/drawing/2014/main" id="{EE818711-0B02-4DBC-BCD7-5F77DE087895}"/>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02</a:t>
            </a:r>
            <a:endParaRPr lang="fi-FI"/>
          </a:p>
        </p:txBody>
      </p:sp>
      <p:sp>
        <p:nvSpPr>
          <p:cNvPr id="67" name="Text Placeholder 349">
            <a:extLst>
              <a:ext uri="{FF2B5EF4-FFF2-40B4-BE49-F238E27FC236}">
                <a16:creationId xmlns:a16="http://schemas.microsoft.com/office/drawing/2014/main" id="{8BE689DB-387D-4518-BEEB-C7EAA5A96F44}"/>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03</a:t>
            </a:r>
            <a:endParaRPr lang="fi-FI"/>
          </a:p>
        </p:txBody>
      </p:sp>
      <p:sp>
        <p:nvSpPr>
          <p:cNvPr id="68" name="Text Placeholder 349">
            <a:extLst>
              <a:ext uri="{FF2B5EF4-FFF2-40B4-BE49-F238E27FC236}">
                <a16:creationId xmlns:a16="http://schemas.microsoft.com/office/drawing/2014/main" id="{AE93B1C1-C3F0-494A-B670-3E8421FE12E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04</a:t>
            </a:r>
            <a:endParaRPr lang="fi-FI"/>
          </a:p>
        </p:txBody>
      </p:sp>
      <p:sp>
        <p:nvSpPr>
          <p:cNvPr id="69" name="Text Placeholder 349">
            <a:extLst>
              <a:ext uri="{FF2B5EF4-FFF2-40B4-BE49-F238E27FC236}">
                <a16:creationId xmlns:a16="http://schemas.microsoft.com/office/drawing/2014/main" id="{26B3CEF1-2F73-4958-9E37-1D57472A6C85}"/>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05</a:t>
            </a:r>
            <a:endParaRPr lang="fi-FI"/>
          </a:p>
        </p:txBody>
      </p:sp>
      <p:sp>
        <p:nvSpPr>
          <p:cNvPr id="70" name="Text Placeholder 349">
            <a:extLst>
              <a:ext uri="{FF2B5EF4-FFF2-40B4-BE49-F238E27FC236}">
                <a16:creationId xmlns:a16="http://schemas.microsoft.com/office/drawing/2014/main" id="{45F7D4BA-56D9-4DA3-B22D-AC195407F2F2}"/>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06</a:t>
            </a:r>
            <a:endParaRPr lang="fi-FI"/>
          </a:p>
        </p:txBody>
      </p:sp>
      <p:sp>
        <p:nvSpPr>
          <p:cNvPr id="5" name="Text Placeholder 4">
            <a:extLst>
              <a:ext uri="{FF2B5EF4-FFF2-40B4-BE49-F238E27FC236}">
                <a16:creationId xmlns:a16="http://schemas.microsoft.com/office/drawing/2014/main" id="{75236034-50EA-46E1-B40B-A8F2EE7CC221}"/>
              </a:ext>
            </a:extLst>
          </p:cNvPr>
          <p:cNvSpPr>
            <a:spLocks noGrp="1"/>
          </p:cNvSpPr>
          <p:nvPr>
            <p:ph type="body" sz="quarter" idx="29" hasCustomPrompt="1"/>
          </p:nvPr>
        </p:nvSpPr>
        <p:spPr>
          <a:xfrm>
            <a:off x="4584700" y="962024"/>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2" name="Text Placeholder 4">
            <a:extLst>
              <a:ext uri="{FF2B5EF4-FFF2-40B4-BE49-F238E27FC236}">
                <a16:creationId xmlns:a16="http://schemas.microsoft.com/office/drawing/2014/main" id="{EDC18650-D8A5-40E8-A3C0-FF8885878C86}"/>
              </a:ext>
            </a:extLst>
          </p:cNvPr>
          <p:cNvSpPr>
            <a:spLocks noGrp="1"/>
          </p:cNvSpPr>
          <p:nvPr>
            <p:ph type="body" sz="quarter" idx="30" hasCustomPrompt="1"/>
          </p:nvPr>
        </p:nvSpPr>
        <p:spPr>
          <a:xfrm>
            <a:off x="4584700" y="1851025"/>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3" name="Text Placeholder 4">
            <a:extLst>
              <a:ext uri="{FF2B5EF4-FFF2-40B4-BE49-F238E27FC236}">
                <a16:creationId xmlns:a16="http://schemas.microsoft.com/office/drawing/2014/main" id="{2C68CBC6-8F65-4C0D-84A6-ADA7F6C95EB4}"/>
              </a:ext>
            </a:extLst>
          </p:cNvPr>
          <p:cNvSpPr>
            <a:spLocks noGrp="1"/>
          </p:cNvSpPr>
          <p:nvPr>
            <p:ph type="body" sz="quarter" idx="31" hasCustomPrompt="1"/>
          </p:nvPr>
        </p:nvSpPr>
        <p:spPr>
          <a:xfrm>
            <a:off x="4584700" y="2740026"/>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4" name="Text Placeholder 4">
            <a:extLst>
              <a:ext uri="{FF2B5EF4-FFF2-40B4-BE49-F238E27FC236}">
                <a16:creationId xmlns:a16="http://schemas.microsoft.com/office/drawing/2014/main" id="{7E6F7AEF-4390-435C-B179-083CA70A5E78}"/>
              </a:ext>
            </a:extLst>
          </p:cNvPr>
          <p:cNvSpPr>
            <a:spLocks noGrp="1"/>
          </p:cNvSpPr>
          <p:nvPr>
            <p:ph type="body" sz="quarter" idx="32" hasCustomPrompt="1"/>
          </p:nvPr>
        </p:nvSpPr>
        <p:spPr>
          <a:xfrm>
            <a:off x="4584700" y="3629027"/>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5" name="Text Placeholder 4">
            <a:extLst>
              <a:ext uri="{FF2B5EF4-FFF2-40B4-BE49-F238E27FC236}">
                <a16:creationId xmlns:a16="http://schemas.microsoft.com/office/drawing/2014/main" id="{D690FA52-B767-4163-BF89-9723E1E2C373}"/>
              </a:ext>
            </a:extLst>
          </p:cNvPr>
          <p:cNvSpPr>
            <a:spLocks noGrp="1"/>
          </p:cNvSpPr>
          <p:nvPr>
            <p:ph type="body" sz="quarter" idx="33" hasCustomPrompt="1"/>
          </p:nvPr>
        </p:nvSpPr>
        <p:spPr>
          <a:xfrm>
            <a:off x="4584700" y="4518028"/>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6" name="Text Placeholder 4">
            <a:extLst>
              <a:ext uri="{FF2B5EF4-FFF2-40B4-BE49-F238E27FC236}">
                <a16:creationId xmlns:a16="http://schemas.microsoft.com/office/drawing/2014/main" id="{D800E652-7E61-4CD2-A57A-24A4AF0675D1}"/>
              </a:ext>
            </a:extLst>
          </p:cNvPr>
          <p:cNvSpPr>
            <a:spLocks noGrp="1"/>
          </p:cNvSpPr>
          <p:nvPr>
            <p:ph type="body" sz="quarter" idx="34" hasCustomPrompt="1"/>
          </p:nvPr>
        </p:nvSpPr>
        <p:spPr>
          <a:xfrm>
            <a:off x="4584700" y="5407029"/>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2" name="TextBox 1">
            <a:extLst>
              <a:ext uri="{FF2B5EF4-FFF2-40B4-BE49-F238E27FC236}">
                <a16:creationId xmlns:a16="http://schemas.microsoft.com/office/drawing/2014/main" id="{C15D89E4-197C-261B-BC3D-188E76B7D24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4" name="Text Placeholder 5">
            <a:extLst>
              <a:ext uri="{FF2B5EF4-FFF2-40B4-BE49-F238E27FC236}">
                <a16:creationId xmlns:a16="http://schemas.microsoft.com/office/drawing/2014/main" id="{8D7457C6-E34F-A809-F4DA-ABD789C2EC78}"/>
              </a:ext>
            </a:extLst>
          </p:cNvPr>
          <p:cNvSpPr>
            <a:spLocks noGrp="1"/>
          </p:cNvSpPr>
          <p:nvPr>
            <p:ph type="body" sz="quarter" idx="47" hasCustomPrompt="1"/>
          </p:nvPr>
        </p:nvSpPr>
        <p:spPr>
          <a:xfrm>
            <a:off x="794" y="559246"/>
            <a:ext cx="3313905" cy="1171575"/>
          </a:xfrm>
        </p:spPr>
        <p:txBody>
          <a:bodyPr anchor="ctr"/>
          <a:lstStyle>
            <a:lvl1pPr marL="0" indent="0" algn="ctr">
              <a:buNone/>
              <a:defRPr sz="4200" b="1">
                <a:solidFill>
                  <a:schemeClr val="bg1"/>
                </a:solidFill>
                <a:latin typeface="Inter" panose="02000503000000020004" pitchFamily="2"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32565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pic>
        <p:nvPicPr>
          <p:cNvPr id="12" name="Picture 11" descr="A landscape of a mountain range with trees and sun rays&#10;&#10;Description automatically generated with medium confidence">
            <a:extLst>
              <a:ext uri="{FF2B5EF4-FFF2-40B4-BE49-F238E27FC236}">
                <a16:creationId xmlns:a16="http://schemas.microsoft.com/office/drawing/2014/main" id="{EF8DEAB2-45A4-FA1E-6ADC-5CEC109A4B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289300"/>
            <a:ext cx="121920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a:t>Click to edit Divider title style</a:t>
            </a:r>
            <a:endParaRPr lang="fi-FI"/>
          </a:p>
        </p:txBody>
      </p:sp>
      <p:pic>
        <p:nvPicPr>
          <p:cNvPr id="14" name="Graphic 13">
            <a:extLst>
              <a:ext uri="{FF2B5EF4-FFF2-40B4-BE49-F238E27FC236}">
                <a16:creationId xmlns:a16="http://schemas.microsoft.com/office/drawing/2014/main" id="{BF11D02B-8A03-4D89-BA73-8553447EE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8" name="Rectangle 7">
            <a:extLst>
              <a:ext uri="{FF2B5EF4-FFF2-40B4-BE49-F238E27FC236}">
                <a16:creationId xmlns:a16="http://schemas.microsoft.com/office/drawing/2014/main" id="{D2B2A267-1642-4169-A96D-AF7D4979E9A6}"/>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0" name="Graphic 9">
            <a:extLst>
              <a:ext uri="{FF2B5EF4-FFF2-40B4-BE49-F238E27FC236}">
                <a16:creationId xmlns:a16="http://schemas.microsoft.com/office/drawing/2014/main" id="{B7FCF747-6223-46EA-81CC-F1A64F8759B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Tree>
    <p:extLst>
      <p:ext uri="{BB962C8B-B14F-4D97-AF65-F5344CB8AC3E}">
        <p14:creationId xmlns:p14="http://schemas.microsoft.com/office/powerpoint/2010/main" val="2486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pic>
        <p:nvPicPr>
          <p:cNvPr id="5" name="Picture 4" descr="A train at a train station&#10;&#10;Description automatically generated">
            <a:extLst>
              <a:ext uri="{FF2B5EF4-FFF2-40B4-BE49-F238E27FC236}">
                <a16:creationId xmlns:a16="http://schemas.microsoft.com/office/drawing/2014/main" id="{52D99A81-A6CC-1AC7-72CF-9DE0F47956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3289300"/>
            <a:ext cx="121920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17" name="Rectangle 16">
            <a:extLst>
              <a:ext uri="{FF2B5EF4-FFF2-40B4-BE49-F238E27FC236}">
                <a16:creationId xmlns:a16="http://schemas.microsoft.com/office/drawing/2014/main" id="{4B038E81-7888-44AA-AA35-7C2C9E5D2145}"/>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8" name="Graphic 17">
            <a:extLst>
              <a:ext uri="{FF2B5EF4-FFF2-40B4-BE49-F238E27FC236}">
                <a16:creationId xmlns:a16="http://schemas.microsoft.com/office/drawing/2014/main" id="{B6E10D64-27B2-450A-8B37-BE3C6631B67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8" name="Title 1">
            <a:extLst>
              <a:ext uri="{FF2B5EF4-FFF2-40B4-BE49-F238E27FC236}">
                <a16:creationId xmlns:a16="http://schemas.microsoft.com/office/drawing/2014/main" id="{B86288DB-0903-44FE-8BFF-ECC881E1B9D1}"/>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a:t>Click to edit Divider title style</a:t>
            </a:r>
            <a:endParaRPr lang="fi-FI"/>
          </a:p>
        </p:txBody>
      </p:sp>
      <p:pic>
        <p:nvPicPr>
          <p:cNvPr id="2" name="Graphic 1">
            <a:extLst>
              <a:ext uri="{FF2B5EF4-FFF2-40B4-BE49-F238E27FC236}">
                <a16:creationId xmlns:a16="http://schemas.microsoft.com/office/drawing/2014/main" id="{82EC55D6-8E37-620D-4C22-6ED5707EA8C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40547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ink">
    <p:spTree>
      <p:nvGrpSpPr>
        <p:cNvPr id="1" name=""/>
        <p:cNvGrpSpPr/>
        <p:nvPr/>
      </p:nvGrpSpPr>
      <p:grpSpPr>
        <a:xfrm>
          <a:off x="0" y="0"/>
          <a:ext cx="0" cy="0"/>
          <a:chOff x="0" y="0"/>
          <a:chExt cx="0" cy="0"/>
        </a:xfrm>
      </p:grpSpPr>
      <p:pic>
        <p:nvPicPr>
          <p:cNvPr id="3" name="Picture 2" descr="A group of people walking down a sidewalk&#10;&#10;Description automatically generated">
            <a:extLst>
              <a:ext uri="{FF2B5EF4-FFF2-40B4-BE49-F238E27FC236}">
                <a16:creationId xmlns:a16="http://schemas.microsoft.com/office/drawing/2014/main" id="{E5E25CA6-97BB-8E4A-EAA0-A233D3CCAA7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289300"/>
            <a:ext cx="122047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11" name="Rectangle 10">
            <a:extLst>
              <a:ext uri="{FF2B5EF4-FFF2-40B4-BE49-F238E27FC236}">
                <a16:creationId xmlns:a16="http://schemas.microsoft.com/office/drawing/2014/main" id="{8F7A2305-DD36-4E23-BCB9-21D207CBBD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2" name="Graphic 11">
            <a:extLst>
              <a:ext uri="{FF2B5EF4-FFF2-40B4-BE49-F238E27FC236}">
                <a16:creationId xmlns:a16="http://schemas.microsoft.com/office/drawing/2014/main" id="{D58D1476-C0E3-4518-905A-11FD37801FA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10" name="Title 1">
            <a:extLst>
              <a:ext uri="{FF2B5EF4-FFF2-40B4-BE49-F238E27FC236}">
                <a16:creationId xmlns:a16="http://schemas.microsoft.com/office/drawing/2014/main" id="{E509B56E-38AD-4EC7-8F2D-B3ED47B922DE}"/>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a:t>Click to edit Divider title style</a:t>
            </a:r>
            <a:endParaRPr lang="fi-FI"/>
          </a:p>
        </p:txBody>
      </p:sp>
      <p:pic>
        <p:nvPicPr>
          <p:cNvPr id="2" name="Graphic 1">
            <a:extLst>
              <a:ext uri="{FF2B5EF4-FFF2-40B4-BE49-F238E27FC236}">
                <a16:creationId xmlns:a16="http://schemas.microsoft.com/office/drawing/2014/main" id="{508AD114-3200-28D6-AC76-CC0998BE024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36267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D64842D-DD35-E873-E4D5-07F40E6975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700" y="3314700"/>
            <a:ext cx="12204700" cy="35560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9" name="Rectangle 8">
            <a:extLst>
              <a:ext uri="{FF2B5EF4-FFF2-40B4-BE49-F238E27FC236}">
                <a16:creationId xmlns:a16="http://schemas.microsoft.com/office/drawing/2014/main" id="{CA03C8E5-4F3D-4505-A4C2-5CB2BA7A1A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1" name="Graphic 10">
            <a:extLst>
              <a:ext uri="{FF2B5EF4-FFF2-40B4-BE49-F238E27FC236}">
                <a16:creationId xmlns:a16="http://schemas.microsoft.com/office/drawing/2014/main" id="{90C60762-2279-4346-BEA9-558EF394BE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12" name="Title 1">
            <a:extLst>
              <a:ext uri="{FF2B5EF4-FFF2-40B4-BE49-F238E27FC236}">
                <a16:creationId xmlns:a16="http://schemas.microsoft.com/office/drawing/2014/main" id="{E7B98C52-F23D-4D07-9444-EE99F7A6EBA8}"/>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bg1"/>
                </a:solidFill>
              </a:defRPr>
            </a:lvl1pPr>
          </a:lstStyle>
          <a:p>
            <a:r>
              <a:rPr lang="en-US"/>
              <a:t>Click to edit Divider title style</a:t>
            </a:r>
            <a:endParaRPr lang="fi-FI"/>
          </a:p>
        </p:txBody>
      </p:sp>
      <p:pic>
        <p:nvPicPr>
          <p:cNvPr id="2" name="Graphic 1">
            <a:extLst>
              <a:ext uri="{FF2B5EF4-FFF2-40B4-BE49-F238E27FC236}">
                <a16:creationId xmlns:a16="http://schemas.microsoft.com/office/drawing/2014/main" id="{68E4465A-50B5-4CC7-D2A9-4B85F784435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14698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2332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8440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8215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5" name="Title 1">
            <a:extLst>
              <a:ext uri="{FF2B5EF4-FFF2-40B4-BE49-F238E27FC236}">
                <a16:creationId xmlns:a16="http://schemas.microsoft.com/office/drawing/2014/main" id="{FCF514EE-7D5F-D402-3A1A-AE67873AE0FC}"/>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spTree>
    <p:extLst>
      <p:ext uri="{BB962C8B-B14F-4D97-AF65-F5344CB8AC3E}">
        <p14:creationId xmlns:p14="http://schemas.microsoft.com/office/powerpoint/2010/main" val="34012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86486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97EB6266-10DD-4C11-8394-CB6D86AC1505}"/>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CAD2BB20-25B7-43F6-9B77-3BADBB8329D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3" name="Title 1">
            <a:extLst>
              <a:ext uri="{FF2B5EF4-FFF2-40B4-BE49-F238E27FC236}">
                <a16:creationId xmlns:a16="http://schemas.microsoft.com/office/drawing/2014/main" id="{6E1E79E0-4B3E-4FBC-8429-C42BCA7EA1F6}"/>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748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1687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Title 1">
            <a:extLst>
              <a:ext uri="{FF2B5EF4-FFF2-40B4-BE49-F238E27FC236}">
                <a16:creationId xmlns:a16="http://schemas.microsoft.com/office/drawing/2014/main" id="{2088875C-D419-5F80-BEA9-E0B3DF055099}"/>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spTree>
    <p:extLst>
      <p:ext uri="{BB962C8B-B14F-4D97-AF65-F5344CB8AC3E}">
        <p14:creationId xmlns:p14="http://schemas.microsoft.com/office/powerpoint/2010/main" val="140596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5" name="Title 1">
            <a:extLst>
              <a:ext uri="{FF2B5EF4-FFF2-40B4-BE49-F238E27FC236}">
                <a16:creationId xmlns:a16="http://schemas.microsoft.com/office/drawing/2014/main" id="{59C04EA8-3C7D-AAFF-CB3B-19DB54972B6F}"/>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spTree>
    <p:extLst>
      <p:ext uri="{BB962C8B-B14F-4D97-AF65-F5344CB8AC3E}">
        <p14:creationId xmlns:p14="http://schemas.microsoft.com/office/powerpoint/2010/main" val="32033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in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0662B45D-8FF5-48D8-83D6-8553E1FC93BC}"/>
              </a:ext>
            </a:extLst>
          </p:cNvPr>
          <p:cNvSpPr>
            <a:spLocks noGrp="1"/>
          </p:cNvSpPr>
          <p:nvPr>
            <p:ph type="body" sz="quarter" idx="13"/>
          </p:nvPr>
        </p:nvSpPr>
        <p:spPr>
          <a:xfrm>
            <a:off x="838200" y="2109788"/>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956CEE8F-3A31-434E-9F2A-890CB7F6C463}"/>
              </a:ext>
            </a:extLst>
          </p:cNvPr>
          <p:cNvSpPr>
            <a:spLocks noGrp="1"/>
          </p:cNvSpPr>
          <p:nvPr>
            <p:ph type="body" sz="quarter" idx="14"/>
          </p:nvPr>
        </p:nvSpPr>
        <p:spPr>
          <a:xfrm>
            <a:off x="6172200" y="2109537"/>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00567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lain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5" name="Content Placeholder 2">
            <a:extLst>
              <a:ext uri="{FF2B5EF4-FFF2-40B4-BE49-F238E27FC236}">
                <a16:creationId xmlns:a16="http://schemas.microsoft.com/office/drawing/2014/main" id="{5E1DD038-24EC-1A4C-92CD-0EC0DAE56E2A}"/>
              </a:ext>
            </a:extLst>
          </p:cNvPr>
          <p:cNvSpPr>
            <a:spLocks noGrp="1"/>
          </p:cNvSpPr>
          <p:nvPr>
            <p:ph sz="half" idx="1"/>
          </p:nvPr>
        </p:nvSpPr>
        <p:spPr>
          <a:xfrm>
            <a:off x="838199" y="2515038"/>
            <a:ext cx="10515599" cy="354515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Text Placeholder 5">
            <a:extLst>
              <a:ext uri="{FF2B5EF4-FFF2-40B4-BE49-F238E27FC236}">
                <a16:creationId xmlns:a16="http://schemas.microsoft.com/office/drawing/2014/main" id="{188ACCFB-2AFD-F557-FD54-294B37B8FD05}"/>
              </a:ext>
            </a:extLst>
          </p:cNvPr>
          <p:cNvSpPr>
            <a:spLocks noGrp="1"/>
          </p:cNvSpPr>
          <p:nvPr>
            <p:ph type="body" sz="quarter" idx="13"/>
          </p:nvPr>
        </p:nvSpPr>
        <p:spPr>
          <a:xfrm>
            <a:off x="838199" y="2053327"/>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49602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lain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11" name="Text Placeholder 5">
            <a:extLst>
              <a:ext uri="{FF2B5EF4-FFF2-40B4-BE49-F238E27FC236}">
                <a16:creationId xmlns:a16="http://schemas.microsoft.com/office/drawing/2014/main" id="{9527D27A-8A24-402C-8C6E-EA7BCBFBAF1B}"/>
              </a:ext>
            </a:extLst>
          </p:cNvPr>
          <p:cNvSpPr>
            <a:spLocks noGrp="1"/>
          </p:cNvSpPr>
          <p:nvPr>
            <p:ph type="body" sz="quarter" idx="14"/>
          </p:nvPr>
        </p:nvSpPr>
        <p:spPr>
          <a:xfrm>
            <a:off x="838200"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4" name="Text Placeholder 5">
            <a:extLst>
              <a:ext uri="{FF2B5EF4-FFF2-40B4-BE49-F238E27FC236}">
                <a16:creationId xmlns:a16="http://schemas.microsoft.com/office/drawing/2014/main" id="{B89A0ED0-96B1-4EBF-BE5B-D279CDE62D36}"/>
              </a:ext>
            </a:extLst>
          </p:cNvPr>
          <p:cNvSpPr>
            <a:spLocks noGrp="1"/>
          </p:cNvSpPr>
          <p:nvPr>
            <p:ph type="body" sz="quarter" idx="16"/>
          </p:nvPr>
        </p:nvSpPr>
        <p:spPr>
          <a:xfrm>
            <a:off x="4467225"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36DF509F-74FA-4793-9E90-B7ECC38A8853}"/>
              </a:ext>
            </a:extLst>
          </p:cNvPr>
          <p:cNvSpPr>
            <a:spLocks noGrp="1"/>
          </p:cNvSpPr>
          <p:nvPr>
            <p:ph type="body" sz="quarter" idx="18"/>
          </p:nvPr>
        </p:nvSpPr>
        <p:spPr>
          <a:xfrm>
            <a:off x="8096250"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4">
            <a:extLst>
              <a:ext uri="{FF2B5EF4-FFF2-40B4-BE49-F238E27FC236}">
                <a16:creationId xmlns:a16="http://schemas.microsoft.com/office/drawing/2014/main" id="{72783DF3-3ED5-48E2-AB54-93F555B92438}"/>
              </a:ext>
            </a:extLst>
          </p:cNvPr>
          <p:cNvSpPr>
            <a:spLocks noGrp="1"/>
          </p:cNvSpPr>
          <p:nvPr>
            <p:ph type="body" sz="quarter" idx="29"/>
          </p:nvPr>
        </p:nvSpPr>
        <p:spPr>
          <a:xfrm>
            <a:off x="83820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a:extLst>
              <a:ext uri="{FF2B5EF4-FFF2-40B4-BE49-F238E27FC236}">
                <a16:creationId xmlns:a16="http://schemas.microsoft.com/office/drawing/2014/main" id="{9DDCF15C-6A48-4358-A130-D01874B58580}"/>
              </a:ext>
            </a:extLst>
          </p:cNvPr>
          <p:cNvSpPr>
            <a:spLocks noGrp="1"/>
          </p:cNvSpPr>
          <p:nvPr>
            <p:ph type="body" sz="quarter" idx="30"/>
          </p:nvPr>
        </p:nvSpPr>
        <p:spPr>
          <a:xfrm>
            <a:off x="4467225"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EEFCB2C0-0C37-489A-985E-64A832B5D79A}"/>
              </a:ext>
            </a:extLst>
          </p:cNvPr>
          <p:cNvSpPr>
            <a:spLocks noGrp="1"/>
          </p:cNvSpPr>
          <p:nvPr>
            <p:ph type="body" sz="quarter" idx="31"/>
          </p:nvPr>
        </p:nvSpPr>
        <p:spPr>
          <a:xfrm>
            <a:off x="809625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982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lain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9753-DA52-466C-BC37-07B370BE00F8}"/>
              </a:ext>
            </a:extLst>
          </p:cNvPr>
          <p:cNvSpPr>
            <a:spLocks noGrp="1"/>
          </p:cNvSpPr>
          <p:nvPr>
            <p:ph type="title"/>
          </p:nvPr>
        </p:nvSpPr>
        <p:spPr/>
        <p:txBody>
          <a:bodyPr>
            <a:noAutofit/>
          </a:bodyPr>
          <a:lstStyle/>
          <a:p>
            <a:r>
              <a:rPr lang="en-US"/>
              <a:t>Click to edit Master title style</a:t>
            </a:r>
            <a:endParaRPr lang="fi-FI"/>
          </a:p>
        </p:txBody>
      </p:sp>
      <p:pic>
        <p:nvPicPr>
          <p:cNvPr id="6" name="Graphic 5">
            <a:extLst>
              <a:ext uri="{FF2B5EF4-FFF2-40B4-BE49-F238E27FC236}">
                <a16:creationId xmlns:a16="http://schemas.microsoft.com/office/drawing/2014/main" id="{25F75BD8-3428-489B-8FB5-AF53C1783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35434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ck Background White Green">
    <p:spTree>
      <p:nvGrpSpPr>
        <p:cNvPr id="1" name=""/>
        <p:cNvGrpSpPr/>
        <p:nvPr/>
      </p:nvGrpSpPr>
      <p:grpSpPr>
        <a:xfrm>
          <a:off x="0" y="0"/>
          <a:ext cx="0" cy="0"/>
          <a:chOff x="0" y="0"/>
          <a:chExt cx="0" cy="0"/>
        </a:xfrm>
      </p:grpSpPr>
      <p:pic>
        <p:nvPicPr>
          <p:cNvPr id="345" name="Picture 344" descr="A picture containing pattern, screenshot, fabric, art&#10;&#10;Description automatically generated">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5049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ck Background White Blue">
    <p:spTree>
      <p:nvGrpSpPr>
        <p:cNvPr id="1" name=""/>
        <p:cNvGrpSpPr/>
        <p:nvPr/>
      </p:nvGrpSpPr>
      <p:grpSpPr>
        <a:xfrm>
          <a:off x="0" y="0"/>
          <a:ext cx="0" cy="0"/>
          <a:chOff x="0" y="0"/>
          <a:chExt cx="0" cy="0"/>
        </a:xfrm>
      </p:grpSpPr>
      <p:pic>
        <p:nvPicPr>
          <p:cNvPr id="345" name="Picture 344">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312424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ck Background White Red">
    <p:spTree>
      <p:nvGrpSpPr>
        <p:cNvPr id="1" name=""/>
        <p:cNvGrpSpPr/>
        <p:nvPr/>
      </p:nvGrpSpPr>
      <p:grpSpPr>
        <a:xfrm>
          <a:off x="0" y="0"/>
          <a:ext cx="0" cy="0"/>
          <a:chOff x="0" y="0"/>
          <a:chExt cx="0" cy="0"/>
        </a:xfrm>
      </p:grpSpPr>
      <p:pic>
        <p:nvPicPr>
          <p:cNvPr id="345" name="Picture 344">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34691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0FB1B8F0-7E80-47A9-B29E-E42BAEA32D8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DC46EA54-C431-450A-9704-F052C295AE7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9AF63FB1-EF58-457D-9E81-55A017B967D5}"/>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CE8743F5-58F6-47E6-8CE2-5A53CCAF30B2}"/>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4174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Tick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4B930E6C-08AF-4F37-8267-71E77CA394B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1A052458-01BF-F880-E588-288596B395E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11846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Tic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EAD64F8D-5751-46F5-B60F-862FC1D8020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E219ABF0-0765-6267-9F7E-9324DAFA417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3310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ick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D24C7CD0-3B05-415D-A99B-9441D0D94802}"/>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1AE0C09-0EB3-C67C-20FA-6316C9B237D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8246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ick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B56194E2-8D66-4D7C-BA38-BDFFC9A1F5C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68D831E-6BF6-217B-30BD-1E407617C45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7747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Photo Tick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304924"/>
            <a:ext cx="4772025" cy="3553076"/>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171ACD27-5A0C-4ED9-8C69-FE940E8D3B6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32467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Photo Tic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00424"/>
            <a:ext cx="4772025" cy="3457576"/>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A6B7F2DA-E14F-4170-B158-527C12000D76}"/>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58662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Photo Tick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13643"/>
            <a:ext cx="4772025" cy="3444357"/>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82F7E2E1-32FB-43A4-B4F0-6215C2993811}"/>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414686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Column Photo Tick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a:off x="-1" y="3413123"/>
            <a:ext cx="4772025" cy="3444877"/>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5910D81E-93DE-4094-A952-F45150BE54C3}"/>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7955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Tick Circ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E39FFE-5A52-4821-BEC4-80B12DEB8CCA}"/>
              </a:ext>
            </a:extLst>
          </p:cNvPr>
          <p:cNvSpPr/>
          <p:nvPr userDrawn="1"/>
        </p:nvSpPr>
        <p:spPr>
          <a:xfrm>
            <a:off x="0" y="0"/>
            <a:ext cx="47720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5" name="Graphic 14">
            <a:extLst>
              <a:ext uri="{FF2B5EF4-FFF2-40B4-BE49-F238E27FC236}">
                <a16:creationId xmlns:a16="http://schemas.microsoft.com/office/drawing/2014/main" id="{BBF271A5-9E0A-4A3D-81C0-53E1F2374BA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697778">
            <a:off x="2533357" y="4816198"/>
            <a:ext cx="2997376" cy="2990902"/>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52437" y="806199"/>
            <a:ext cx="3867151" cy="1816602"/>
          </a:xfrm>
        </p:spPr>
        <p:txBody>
          <a:bodyPr>
            <a:noAutofit/>
          </a:bodyPr>
          <a:lstStyle>
            <a:lvl1pPr>
              <a:defRPr>
                <a:solidFill>
                  <a:schemeClr val="bg1"/>
                </a:solidFill>
              </a:defRPr>
            </a:lvl1pPr>
          </a:lstStyle>
          <a:p>
            <a:r>
              <a:rPr lang="en-US"/>
              <a:t>Click to edit Master title style</a:t>
            </a:r>
            <a:endParaRPr lang="fi-FI"/>
          </a:p>
        </p:txBody>
      </p:sp>
      <p:sp>
        <p:nvSpPr>
          <p:cNvPr id="11" name="Text Placeholder 5">
            <a:extLst>
              <a:ext uri="{FF2B5EF4-FFF2-40B4-BE49-F238E27FC236}">
                <a16:creationId xmlns:a16="http://schemas.microsoft.com/office/drawing/2014/main" id="{69F2E2F6-523E-4631-B0E4-45CD2E4EBEEC}"/>
              </a:ext>
            </a:extLst>
          </p:cNvPr>
          <p:cNvSpPr>
            <a:spLocks noGrp="1"/>
          </p:cNvSpPr>
          <p:nvPr>
            <p:ph type="body" sz="quarter" idx="14"/>
          </p:nvPr>
        </p:nvSpPr>
        <p:spPr>
          <a:xfrm>
            <a:off x="5248275" y="806199"/>
            <a:ext cx="3076575" cy="70978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D053C832-ED29-4EEB-B738-D66335B923DF}"/>
              </a:ext>
            </a:extLst>
          </p:cNvPr>
          <p:cNvSpPr>
            <a:spLocks noGrp="1"/>
          </p:cNvSpPr>
          <p:nvPr>
            <p:ph type="body" sz="quarter" idx="15"/>
          </p:nvPr>
        </p:nvSpPr>
        <p:spPr>
          <a:xfrm>
            <a:off x="8662988" y="806199"/>
            <a:ext cx="3076575" cy="70978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4" name="Graphic 13">
            <a:extLst>
              <a:ext uri="{FF2B5EF4-FFF2-40B4-BE49-F238E27FC236}">
                <a16:creationId xmlns:a16="http://schemas.microsoft.com/office/drawing/2014/main" id="{D3640465-1F99-4143-9236-1E1577845E6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6" name="Text Placeholder 4">
            <a:extLst>
              <a:ext uri="{FF2B5EF4-FFF2-40B4-BE49-F238E27FC236}">
                <a16:creationId xmlns:a16="http://schemas.microsoft.com/office/drawing/2014/main" id="{6AC49AF0-CCE7-4A6A-8E09-A52C75EEBD0E}"/>
              </a:ext>
            </a:extLst>
          </p:cNvPr>
          <p:cNvSpPr>
            <a:spLocks noGrp="1"/>
          </p:cNvSpPr>
          <p:nvPr>
            <p:ph type="body" sz="quarter" idx="29"/>
          </p:nvPr>
        </p:nvSpPr>
        <p:spPr>
          <a:xfrm>
            <a:off x="5248274"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8D5E10F0-DE4C-4D79-9B9A-F0CF9F4036AD}"/>
              </a:ext>
            </a:extLst>
          </p:cNvPr>
          <p:cNvSpPr>
            <a:spLocks noGrp="1"/>
          </p:cNvSpPr>
          <p:nvPr>
            <p:ph type="body" sz="quarter" idx="30"/>
          </p:nvPr>
        </p:nvSpPr>
        <p:spPr>
          <a:xfrm>
            <a:off x="8662988"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8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ED102C-036E-42BC-9766-40C1659A45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50300" y="-6"/>
            <a:ext cx="3441700" cy="6858005"/>
          </a:xfrm>
          <a:prstGeom prst="rect">
            <a:avLst/>
          </a:prstGeom>
        </p:spPr>
      </p:pic>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0" y="-3"/>
            <a:ext cx="3441700" cy="6858003"/>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3314701" y="-2"/>
            <a:ext cx="556259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3943350" y="1880876"/>
            <a:ext cx="4533900" cy="1959604"/>
          </a:xfrm>
        </p:spPr>
        <p:txBody>
          <a:bodyPr>
            <a:noAutofit/>
          </a:bodyPr>
          <a:lstStyle>
            <a:lvl1pPr>
              <a:lnSpc>
                <a:spcPts val="3100"/>
              </a:lnSpc>
              <a:defRPr sz="2400">
                <a:solidFill>
                  <a:schemeClr val="bg1"/>
                </a:solidFill>
              </a:defRPr>
            </a:lvl1pPr>
          </a:lstStyle>
          <a:p>
            <a:r>
              <a:rPr lang="en-US"/>
              <a:t>Insert a customer or other quotation here. Keep it short and to the point. Remember to move the quotation marks.</a:t>
            </a:r>
            <a:endParaRPr lang="fi-FI"/>
          </a:p>
        </p:txBody>
      </p:sp>
      <p:pic>
        <p:nvPicPr>
          <p:cNvPr id="19" name="Graphic 18">
            <a:extLst>
              <a:ext uri="{FF2B5EF4-FFF2-40B4-BE49-F238E27FC236}">
                <a16:creationId xmlns:a16="http://schemas.microsoft.com/office/drawing/2014/main" id="{A4F5EA3A-F1DC-444F-9835-99517A60E2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06967" y="2500246"/>
            <a:ext cx="1455364" cy="1857505"/>
          </a:xfrm>
          <a:prstGeom prst="rect">
            <a:avLst/>
          </a:prstGeom>
        </p:spPr>
      </p:pic>
      <p:sp>
        <p:nvSpPr>
          <p:cNvPr id="4" name="Text Placeholder 3">
            <a:extLst>
              <a:ext uri="{FF2B5EF4-FFF2-40B4-BE49-F238E27FC236}">
                <a16:creationId xmlns:a16="http://schemas.microsoft.com/office/drawing/2014/main" id="{B75CEABE-3CED-4ECF-B42A-E78E5B21E99D}"/>
              </a:ext>
            </a:extLst>
          </p:cNvPr>
          <p:cNvSpPr>
            <a:spLocks noGrp="1"/>
          </p:cNvSpPr>
          <p:nvPr>
            <p:ph type="body" sz="quarter" idx="13" hasCustomPrompt="1"/>
          </p:nvPr>
        </p:nvSpPr>
        <p:spPr>
          <a:xfrm>
            <a:off x="3943350" y="4096132"/>
            <a:ext cx="4533900" cy="245744"/>
          </a:xfrm>
        </p:spPr>
        <p:txBody>
          <a:bodyPr anchor="ctr">
            <a:noAutofit/>
          </a:bodyPr>
          <a:lstStyle>
            <a:lvl1pPr marL="0" indent="0">
              <a:lnSpc>
                <a:spcPct val="100000"/>
              </a:lnSpc>
              <a:spcBef>
                <a:spcPts val="200"/>
              </a:spcBef>
              <a:buNone/>
              <a:defRPr lang="en-US" sz="1200" b="1" kern="1200" dirty="0" smtClean="0">
                <a:solidFill>
                  <a:schemeClr val="bg1"/>
                </a:solidFill>
                <a:latin typeface="Inter" panose="02000503000000020004" pitchFamily="2" charset="0"/>
                <a:ea typeface="+mj-ea"/>
                <a:cs typeface="+mj-cs"/>
              </a:defRPr>
            </a:lvl1pPr>
          </a:lstStyle>
          <a:p>
            <a:pPr lvl="0"/>
            <a:r>
              <a:rPr lang="en-US"/>
              <a:t>First Name Last Name</a:t>
            </a:r>
          </a:p>
        </p:txBody>
      </p:sp>
      <p:pic>
        <p:nvPicPr>
          <p:cNvPr id="15" name="Graphic 14">
            <a:extLst>
              <a:ext uri="{FF2B5EF4-FFF2-40B4-BE49-F238E27FC236}">
                <a16:creationId xmlns:a16="http://schemas.microsoft.com/office/drawing/2014/main" id="{D07CD9AF-09D3-4D01-A4BE-F773F52C73AC}"/>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16" name="Text Placeholder 3">
            <a:extLst>
              <a:ext uri="{FF2B5EF4-FFF2-40B4-BE49-F238E27FC236}">
                <a16:creationId xmlns:a16="http://schemas.microsoft.com/office/drawing/2014/main" id="{016A0AEB-3F84-4E2F-ACF7-ED4A23802379}"/>
              </a:ext>
            </a:extLst>
          </p:cNvPr>
          <p:cNvSpPr>
            <a:spLocks noGrp="1"/>
          </p:cNvSpPr>
          <p:nvPr>
            <p:ph type="body" sz="quarter" idx="14" hasCustomPrompt="1"/>
          </p:nvPr>
        </p:nvSpPr>
        <p:spPr>
          <a:xfrm>
            <a:off x="3943350" y="4383787"/>
            <a:ext cx="4533900" cy="586739"/>
          </a:xfrm>
        </p:spPr>
        <p:txBody>
          <a:bodyPr>
            <a:noAutofit/>
          </a:bodyPr>
          <a:lstStyle>
            <a:lvl1pPr marL="0" indent="0">
              <a:lnSpc>
                <a:spcPct val="100000"/>
              </a:lnSpc>
              <a:spcBef>
                <a:spcPts val="0"/>
              </a:spcBef>
              <a:buNone/>
              <a:defRPr lang="en-US" sz="1200" kern="1200" dirty="0" smtClean="0">
                <a:solidFill>
                  <a:schemeClr val="bg1"/>
                </a:solidFill>
                <a:latin typeface="+mn-lt"/>
                <a:ea typeface="+mj-ea"/>
                <a:cs typeface="+mj-cs"/>
              </a:defRPr>
            </a:lvl1pPr>
          </a:lstStyle>
          <a:p>
            <a:pPr lvl="0"/>
            <a:r>
              <a:rPr lang="en-US"/>
              <a:t>Title </a:t>
            </a:r>
          </a:p>
          <a:p>
            <a:pPr lvl="0"/>
            <a:r>
              <a:rPr lang="en-US"/>
              <a:t>Company</a:t>
            </a:r>
          </a:p>
        </p:txBody>
      </p:sp>
      <p:sp>
        <p:nvSpPr>
          <p:cNvPr id="7" name="TextBox 6">
            <a:extLst>
              <a:ext uri="{FF2B5EF4-FFF2-40B4-BE49-F238E27FC236}">
                <a16:creationId xmlns:a16="http://schemas.microsoft.com/office/drawing/2014/main" id="{2CA84457-18EE-5F72-D535-BA5E40E89A76}"/>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2900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46052C52-64C1-4298-AA35-90FF5361A9A8}"/>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110E79BF-4875-4C13-9F75-BBE734577BE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BCCD73F2-49F3-4AC8-A22E-8D1D9FC7C0BE}"/>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19615A53-DB4B-4754-AB17-4340082141ED}"/>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235203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ghlight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42" name="Title 1">
            <a:extLst>
              <a:ext uri="{FF2B5EF4-FFF2-40B4-BE49-F238E27FC236}">
                <a16:creationId xmlns:a16="http://schemas.microsoft.com/office/drawing/2014/main" id="{8EC7D427-889B-4FB0-81B6-B8EAD8BA4A85}"/>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2" name="Rectangle 1">
            <a:extLst>
              <a:ext uri="{FF2B5EF4-FFF2-40B4-BE49-F238E27FC236}">
                <a16:creationId xmlns:a16="http://schemas.microsoft.com/office/drawing/2014/main" id="{ED1AF860-4D15-4C15-ABAD-646C8ACDD36C}"/>
              </a:ext>
            </a:extLst>
          </p:cNvPr>
          <p:cNvSpPr/>
          <p:nvPr userDrawn="1"/>
        </p:nvSpPr>
        <p:spPr>
          <a:xfrm>
            <a:off x="838200" y="2176462"/>
            <a:ext cx="5114925" cy="9794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3" name="Text Placeholder 349">
            <a:extLst>
              <a:ext uri="{FF2B5EF4-FFF2-40B4-BE49-F238E27FC236}">
                <a16:creationId xmlns:a16="http://schemas.microsoft.com/office/drawing/2014/main" id="{509BCE2E-EE5B-40F6-9B76-EE8B3EDF7313}"/>
              </a:ext>
            </a:extLst>
          </p:cNvPr>
          <p:cNvSpPr>
            <a:spLocks noGrp="1"/>
          </p:cNvSpPr>
          <p:nvPr>
            <p:ph type="body" sz="quarter" idx="25" hasCustomPrompt="1"/>
          </p:nvPr>
        </p:nvSpPr>
        <p:spPr>
          <a:xfrm>
            <a:off x="929509" y="2492469"/>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01</a:t>
            </a:r>
            <a:endParaRPr lang="fi-FI"/>
          </a:p>
        </p:txBody>
      </p:sp>
      <p:sp>
        <p:nvSpPr>
          <p:cNvPr id="5" name="Text Placeholder 4">
            <a:extLst>
              <a:ext uri="{FF2B5EF4-FFF2-40B4-BE49-F238E27FC236}">
                <a16:creationId xmlns:a16="http://schemas.microsoft.com/office/drawing/2014/main" id="{ACE252A7-C2CD-4201-BA4F-28324F49D9F7}"/>
              </a:ext>
            </a:extLst>
          </p:cNvPr>
          <p:cNvSpPr>
            <a:spLocks noGrp="1"/>
          </p:cNvSpPr>
          <p:nvPr>
            <p:ph type="body" sz="quarter" idx="26"/>
          </p:nvPr>
        </p:nvSpPr>
        <p:spPr>
          <a:xfrm>
            <a:off x="1592449" y="231219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F127BD5E-1663-4F5F-B3B8-DE7B433CBA3F}"/>
              </a:ext>
            </a:extLst>
          </p:cNvPr>
          <p:cNvSpPr>
            <a:spLocks noGrp="1"/>
          </p:cNvSpPr>
          <p:nvPr>
            <p:ph type="pic" sz="quarter" idx="27" hasCustomPrompt="1"/>
          </p:nvPr>
        </p:nvSpPr>
        <p:spPr>
          <a:xfrm>
            <a:off x="5135881" y="231219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4" name="Rectangle 43">
            <a:extLst>
              <a:ext uri="{FF2B5EF4-FFF2-40B4-BE49-F238E27FC236}">
                <a16:creationId xmlns:a16="http://schemas.microsoft.com/office/drawing/2014/main" id="{684731C3-F956-4C26-BFCB-F1D1A8C4F9DB}"/>
              </a:ext>
            </a:extLst>
          </p:cNvPr>
          <p:cNvSpPr/>
          <p:nvPr userDrawn="1"/>
        </p:nvSpPr>
        <p:spPr>
          <a:xfrm>
            <a:off x="838200" y="3367595"/>
            <a:ext cx="5114925" cy="979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5" name="Text Placeholder 349">
            <a:extLst>
              <a:ext uri="{FF2B5EF4-FFF2-40B4-BE49-F238E27FC236}">
                <a16:creationId xmlns:a16="http://schemas.microsoft.com/office/drawing/2014/main" id="{91EA250C-03D1-487B-B2C0-77BF10B9D3BC}"/>
              </a:ext>
            </a:extLst>
          </p:cNvPr>
          <p:cNvSpPr>
            <a:spLocks noGrp="1"/>
          </p:cNvSpPr>
          <p:nvPr>
            <p:ph type="body" sz="quarter" idx="28" hasCustomPrompt="1"/>
          </p:nvPr>
        </p:nvSpPr>
        <p:spPr>
          <a:xfrm>
            <a:off x="929509" y="3683602"/>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02</a:t>
            </a:r>
            <a:endParaRPr lang="fi-FI"/>
          </a:p>
        </p:txBody>
      </p:sp>
      <p:sp>
        <p:nvSpPr>
          <p:cNvPr id="46" name="Text Placeholder 4">
            <a:extLst>
              <a:ext uri="{FF2B5EF4-FFF2-40B4-BE49-F238E27FC236}">
                <a16:creationId xmlns:a16="http://schemas.microsoft.com/office/drawing/2014/main" id="{DB5CBA1F-6718-470C-B355-615C816C3E4F}"/>
              </a:ext>
            </a:extLst>
          </p:cNvPr>
          <p:cNvSpPr>
            <a:spLocks noGrp="1"/>
          </p:cNvSpPr>
          <p:nvPr>
            <p:ph type="body" sz="quarter" idx="29"/>
          </p:nvPr>
        </p:nvSpPr>
        <p:spPr>
          <a:xfrm>
            <a:off x="1592449" y="3503327"/>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47" name="Picture Placeholder 7">
            <a:extLst>
              <a:ext uri="{FF2B5EF4-FFF2-40B4-BE49-F238E27FC236}">
                <a16:creationId xmlns:a16="http://schemas.microsoft.com/office/drawing/2014/main" id="{9B8504A8-983C-4D58-AE46-66F3FB4923A1}"/>
              </a:ext>
            </a:extLst>
          </p:cNvPr>
          <p:cNvSpPr>
            <a:spLocks noGrp="1"/>
          </p:cNvSpPr>
          <p:nvPr>
            <p:ph type="pic" sz="quarter" idx="30" hasCustomPrompt="1"/>
          </p:nvPr>
        </p:nvSpPr>
        <p:spPr>
          <a:xfrm>
            <a:off x="5135881" y="3503327"/>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8" name="Rectangle 47">
            <a:extLst>
              <a:ext uri="{FF2B5EF4-FFF2-40B4-BE49-F238E27FC236}">
                <a16:creationId xmlns:a16="http://schemas.microsoft.com/office/drawing/2014/main" id="{E8AB8FC7-5F00-4991-814C-A181A7E4CCA0}"/>
              </a:ext>
            </a:extLst>
          </p:cNvPr>
          <p:cNvSpPr/>
          <p:nvPr userDrawn="1"/>
        </p:nvSpPr>
        <p:spPr>
          <a:xfrm>
            <a:off x="838200" y="4559302"/>
            <a:ext cx="5114925" cy="9794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9" name="Text Placeholder 349">
            <a:extLst>
              <a:ext uri="{FF2B5EF4-FFF2-40B4-BE49-F238E27FC236}">
                <a16:creationId xmlns:a16="http://schemas.microsoft.com/office/drawing/2014/main" id="{99AECBC3-502D-4CC4-A12A-157D49341CDC}"/>
              </a:ext>
            </a:extLst>
          </p:cNvPr>
          <p:cNvSpPr>
            <a:spLocks noGrp="1"/>
          </p:cNvSpPr>
          <p:nvPr>
            <p:ph type="body" sz="quarter" idx="31" hasCustomPrompt="1"/>
          </p:nvPr>
        </p:nvSpPr>
        <p:spPr>
          <a:xfrm>
            <a:off x="929509" y="4875309"/>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03</a:t>
            </a:r>
            <a:endParaRPr lang="fi-FI"/>
          </a:p>
        </p:txBody>
      </p:sp>
      <p:sp>
        <p:nvSpPr>
          <p:cNvPr id="50" name="Text Placeholder 4">
            <a:extLst>
              <a:ext uri="{FF2B5EF4-FFF2-40B4-BE49-F238E27FC236}">
                <a16:creationId xmlns:a16="http://schemas.microsoft.com/office/drawing/2014/main" id="{D0DC41D9-1770-49C0-A4B3-9B935982005B}"/>
              </a:ext>
            </a:extLst>
          </p:cNvPr>
          <p:cNvSpPr>
            <a:spLocks noGrp="1"/>
          </p:cNvSpPr>
          <p:nvPr>
            <p:ph type="body" sz="quarter" idx="32"/>
          </p:nvPr>
        </p:nvSpPr>
        <p:spPr>
          <a:xfrm>
            <a:off x="1592449" y="469503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1" name="Picture Placeholder 7">
            <a:extLst>
              <a:ext uri="{FF2B5EF4-FFF2-40B4-BE49-F238E27FC236}">
                <a16:creationId xmlns:a16="http://schemas.microsoft.com/office/drawing/2014/main" id="{2433F0F9-B0C4-4349-AF6C-8CA71316FA9A}"/>
              </a:ext>
            </a:extLst>
          </p:cNvPr>
          <p:cNvSpPr>
            <a:spLocks noGrp="1"/>
          </p:cNvSpPr>
          <p:nvPr>
            <p:ph type="pic" sz="quarter" idx="33" hasCustomPrompt="1"/>
          </p:nvPr>
        </p:nvSpPr>
        <p:spPr>
          <a:xfrm>
            <a:off x="5135881" y="469503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56" name="Rectangle 55">
            <a:extLst>
              <a:ext uri="{FF2B5EF4-FFF2-40B4-BE49-F238E27FC236}">
                <a16:creationId xmlns:a16="http://schemas.microsoft.com/office/drawing/2014/main" id="{FD261A59-BA05-42E6-8EDF-466370D003D3}"/>
              </a:ext>
            </a:extLst>
          </p:cNvPr>
          <p:cNvSpPr/>
          <p:nvPr userDrawn="1"/>
        </p:nvSpPr>
        <p:spPr>
          <a:xfrm>
            <a:off x="6238875" y="2171003"/>
            <a:ext cx="5114925" cy="979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7" name="Text Placeholder 349">
            <a:extLst>
              <a:ext uri="{FF2B5EF4-FFF2-40B4-BE49-F238E27FC236}">
                <a16:creationId xmlns:a16="http://schemas.microsoft.com/office/drawing/2014/main" id="{39DD410F-C033-441F-BE81-F8DC7D5BD7A0}"/>
              </a:ext>
            </a:extLst>
          </p:cNvPr>
          <p:cNvSpPr>
            <a:spLocks noGrp="1"/>
          </p:cNvSpPr>
          <p:nvPr>
            <p:ph type="body" sz="quarter" idx="34" hasCustomPrompt="1"/>
          </p:nvPr>
        </p:nvSpPr>
        <p:spPr>
          <a:xfrm>
            <a:off x="6330184" y="2487010"/>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04</a:t>
            </a:r>
            <a:endParaRPr lang="fi-FI"/>
          </a:p>
        </p:txBody>
      </p:sp>
      <p:sp>
        <p:nvSpPr>
          <p:cNvPr id="58" name="Text Placeholder 4">
            <a:extLst>
              <a:ext uri="{FF2B5EF4-FFF2-40B4-BE49-F238E27FC236}">
                <a16:creationId xmlns:a16="http://schemas.microsoft.com/office/drawing/2014/main" id="{732B0672-0484-430C-BED8-06A126AF6024}"/>
              </a:ext>
            </a:extLst>
          </p:cNvPr>
          <p:cNvSpPr>
            <a:spLocks noGrp="1"/>
          </p:cNvSpPr>
          <p:nvPr>
            <p:ph type="body" sz="quarter" idx="35"/>
          </p:nvPr>
        </p:nvSpPr>
        <p:spPr>
          <a:xfrm>
            <a:off x="6993124" y="230673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9" name="Picture Placeholder 7">
            <a:extLst>
              <a:ext uri="{FF2B5EF4-FFF2-40B4-BE49-F238E27FC236}">
                <a16:creationId xmlns:a16="http://schemas.microsoft.com/office/drawing/2014/main" id="{A2486FB2-E4F6-4E24-B7A6-9E8C6D414EAB}"/>
              </a:ext>
            </a:extLst>
          </p:cNvPr>
          <p:cNvSpPr>
            <a:spLocks noGrp="1"/>
          </p:cNvSpPr>
          <p:nvPr>
            <p:ph type="pic" sz="quarter" idx="36" hasCustomPrompt="1"/>
          </p:nvPr>
        </p:nvSpPr>
        <p:spPr>
          <a:xfrm>
            <a:off x="10536556" y="230673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0" name="Rectangle 59">
            <a:extLst>
              <a:ext uri="{FF2B5EF4-FFF2-40B4-BE49-F238E27FC236}">
                <a16:creationId xmlns:a16="http://schemas.microsoft.com/office/drawing/2014/main" id="{09C0426F-DA57-42CF-915C-6E6EC250F7AB}"/>
              </a:ext>
            </a:extLst>
          </p:cNvPr>
          <p:cNvSpPr/>
          <p:nvPr userDrawn="1"/>
        </p:nvSpPr>
        <p:spPr>
          <a:xfrm>
            <a:off x="6238875" y="3362136"/>
            <a:ext cx="5114925" cy="9794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1" name="Text Placeholder 349">
            <a:extLst>
              <a:ext uri="{FF2B5EF4-FFF2-40B4-BE49-F238E27FC236}">
                <a16:creationId xmlns:a16="http://schemas.microsoft.com/office/drawing/2014/main" id="{D59F6C4B-D7D5-41B5-8211-DE98736EC71F}"/>
              </a:ext>
            </a:extLst>
          </p:cNvPr>
          <p:cNvSpPr>
            <a:spLocks noGrp="1"/>
          </p:cNvSpPr>
          <p:nvPr>
            <p:ph type="body" sz="quarter" idx="37" hasCustomPrompt="1"/>
          </p:nvPr>
        </p:nvSpPr>
        <p:spPr>
          <a:xfrm>
            <a:off x="6330184" y="3678143"/>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05</a:t>
            </a:r>
            <a:endParaRPr lang="fi-FI"/>
          </a:p>
        </p:txBody>
      </p:sp>
      <p:sp>
        <p:nvSpPr>
          <p:cNvPr id="62" name="Text Placeholder 4">
            <a:extLst>
              <a:ext uri="{FF2B5EF4-FFF2-40B4-BE49-F238E27FC236}">
                <a16:creationId xmlns:a16="http://schemas.microsoft.com/office/drawing/2014/main" id="{174E8D8E-951E-4347-B586-CF5F638C32F2}"/>
              </a:ext>
            </a:extLst>
          </p:cNvPr>
          <p:cNvSpPr>
            <a:spLocks noGrp="1"/>
          </p:cNvSpPr>
          <p:nvPr>
            <p:ph type="body" sz="quarter" idx="38"/>
          </p:nvPr>
        </p:nvSpPr>
        <p:spPr>
          <a:xfrm>
            <a:off x="6993124" y="3497868"/>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3" name="Picture Placeholder 7">
            <a:extLst>
              <a:ext uri="{FF2B5EF4-FFF2-40B4-BE49-F238E27FC236}">
                <a16:creationId xmlns:a16="http://schemas.microsoft.com/office/drawing/2014/main" id="{C4ADE9DA-55E7-4BA9-969D-EFC9EC3A54DE}"/>
              </a:ext>
            </a:extLst>
          </p:cNvPr>
          <p:cNvSpPr>
            <a:spLocks noGrp="1"/>
          </p:cNvSpPr>
          <p:nvPr>
            <p:ph type="pic" sz="quarter" idx="39" hasCustomPrompt="1"/>
          </p:nvPr>
        </p:nvSpPr>
        <p:spPr>
          <a:xfrm>
            <a:off x="10536556" y="3497868"/>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4" name="Rectangle 63">
            <a:extLst>
              <a:ext uri="{FF2B5EF4-FFF2-40B4-BE49-F238E27FC236}">
                <a16:creationId xmlns:a16="http://schemas.microsoft.com/office/drawing/2014/main" id="{0F17407C-E2D9-44DF-B8C8-D23A82E3313F}"/>
              </a:ext>
            </a:extLst>
          </p:cNvPr>
          <p:cNvSpPr/>
          <p:nvPr userDrawn="1"/>
        </p:nvSpPr>
        <p:spPr>
          <a:xfrm>
            <a:off x="6238875" y="4553843"/>
            <a:ext cx="5114925" cy="9794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5" name="Text Placeholder 349">
            <a:extLst>
              <a:ext uri="{FF2B5EF4-FFF2-40B4-BE49-F238E27FC236}">
                <a16:creationId xmlns:a16="http://schemas.microsoft.com/office/drawing/2014/main" id="{7853B2E3-6ABF-4C65-8353-48F3E9F40E29}"/>
              </a:ext>
            </a:extLst>
          </p:cNvPr>
          <p:cNvSpPr>
            <a:spLocks noGrp="1"/>
          </p:cNvSpPr>
          <p:nvPr>
            <p:ph type="body" sz="quarter" idx="40" hasCustomPrompt="1"/>
          </p:nvPr>
        </p:nvSpPr>
        <p:spPr>
          <a:xfrm>
            <a:off x="6330184" y="4869850"/>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06</a:t>
            </a:r>
            <a:endParaRPr lang="fi-FI"/>
          </a:p>
        </p:txBody>
      </p:sp>
      <p:sp>
        <p:nvSpPr>
          <p:cNvPr id="66" name="Text Placeholder 4">
            <a:extLst>
              <a:ext uri="{FF2B5EF4-FFF2-40B4-BE49-F238E27FC236}">
                <a16:creationId xmlns:a16="http://schemas.microsoft.com/office/drawing/2014/main" id="{3A3C0B62-9939-4B18-A07E-B086F3BB676C}"/>
              </a:ext>
            </a:extLst>
          </p:cNvPr>
          <p:cNvSpPr>
            <a:spLocks noGrp="1"/>
          </p:cNvSpPr>
          <p:nvPr>
            <p:ph type="body" sz="quarter" idx="41"/>
          </p:nvPr>
        </p:nvSpPr>
        <p:spPr>
          <a:xfrm>
            <a:off x="6993124" y="468957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7" name="Picture Placeholder 7">
            <a:extLst>
              <a:ext uri="{FF2B5EF4-FFF2-40B4-BE49-F238E27FC236}">
                <a16:creationId xmlns:a16="http://schemas.microsoft.com/office/drawing/2014/main" id="{03EBA1FB-50F3-4FE2-9100-B4ACB14C87F9}"/>
              </a:ext>
            </a:extLst>
          </p:cNvPr>
          <p:cNvSpPr>
            <a:spLocks noGrp="1"/>
          </p:cNvSpPr>
          <p:nvPr>
            <p:ph type="pic" sz="quarter" idx="42" hasCustomPrompt="1"/>
          </p:nvPr>
        </p:nvSpPr>
        <p:spPr>
          <a:xfrm>
            <a:off x="10536556" y="468957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3" name="TextBox 2">
            <a:extLst>
              <a:ext uri="{FF2B5EF4-FFF2-40B4-BE49-F238E27FC236}">
                <a16:creationId xmlns:a16="http://schemas.microsoft.com/office/drawing/2014/main" id="{86494150-A55C-9F84-1C3E-0EC5668CAB4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81564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lumns Tick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28" name="Group 27">
            <a:extLst>
              <a:ext uri="{FF2B5EF4-FFF2-40B4-BE49-F238E27FC236}">
                <a16:creationId xmlns:a16="http://schemas.microsoft.com/office/drawing/2014/main" id="{A588BC37-BEFF-469D-AB27-C5791082146C}"/>
              </a:ext>
            </a:extLst>
          </p:cNvPr>
          <p:cNvGrpSpPr/>
          <p:nvPr userDrawn="1"/>
        </p:nvGrpSpPr>
        <p:grpSpPr>
          <a:xfrm>
            <a:off x="1577976" y="1673059"/>
            <a:ext cx="643856" cy="643854"/>
            <a:chOff x="8877294" y="0"/>
            <a:chExt cx="3314706" cy="3314706"/>
          </a:xfrm>
        </p:grpSpPr>
        <p:sp>
          <p:nvSpPr>
            <p:cNvPr id="29" name="Rectangle 28">
              <a:extLst>
                <a:ext uri="{FF2B5EF4-FFF2-40B4-BE49-F238E27FC236}">
                  <a16:creationId xmlns:a16="http://schemas.microsoft.com/office/drawing/2014/main" id="{5606F9B0-CE86-49CE-8ABE-276CF192481E}"/>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0" name="Graphic 29">
              <a:extLst>
                <a:ext uri="{FF2B5EF4-FFF2-40B4-BE49-F238E27FC236}">
                  <a16:creationId xmlns:a16="http://schemas.microsoft.com/office/drawing/2014/main" id="{01C385CC-D421-4107-B3B1-F08F76813E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1" name="Group 30">
            <a:extLst>
              <a:ext uri="{FF2B5EF4-FFF2-40B4-BE49-F238E27FC236}">
                <a16:creationId xmlns:a16="http://schemas.microsoft.com/office/drawing/2014/main" id="{F3024D75-BACD-4335-B4AF-D6C9CD5A2C6D}"/>
              </a:ext>
            </a:extLst>
          </p:cNvPr>
          <p:cNvGrpSpPr/>
          <p:nvPr userDrawn="1"/>
        </p:nvGrpSpPr>
        <p:grpSpPr>
          <a:xfrm>
            <a:off x="4425450" y="1673059"/>
            <a:ext cx="643856" cy="643854"/>
            <a:chOff x="8877294" y="0"/>
            <a:chExt cx="3314706" cy="3314706"/>
          </a:xfrm>
        </p:grpSpPr>
        <p:sp>
          <p:nvSpPr>
            <p:cNvPr id="32" name="Rectangle 31">
              <a:extLst>
                <a:ext uri="{FF2B5EF4-FFF2-40B4-BE49-F238E27FC236}">
                  <a16:creationId xmlns:a16="http://schemas.microsoft.com/office/drawing/2014/main" id="{A5060021-4A6A-4F53-88FD-5EEB69F476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3" name="Graphic 32">
              <a:extLst>
                <a:ext uri="{FF2B5EF4-FFF2-40B4-BE49-F238E27FC236}">
                  <a16:creationId xmlns:a16="http://schemas.microsoft.com/office/drawing/2014/main" id="{88645EB2-B721-47BD-8EB3-8E7D17D4BE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4" name="Group 33">
            <a:extLst>
              <a:ext uri="{FF2B5EF4-FFF2-40B4-BE49-F238E27FC236}">
                <a16:creationId xmlns:a16="http://schemas.microsoft.com/office/drawing/2014/main" id="{44B77776-91C2-4AB2-B03B-EE75293E5CB8}"/>
              </a:ext>
            </a:extLst>
          </p:cNvPr>
          <p:cNvGrpSpPr/>
          <p:nvPr userDrawn="1"/>
        </p:nvGrpSpPr>
        <p:grpSpPr>
          <a:xfrm>
            <a:off x="7272924" y="1673059"/>
            <a:ext cx="643856" cy="643854"/>
            <a:chOff x="8877294" y="0"/>
            <a:chExt cx="3314706" cy="3314706"/>
          </a:xfrm>
        </p:grpSpPr>
        <p:sp>
          <p:nvSpPr>
            <p:cNvPr id="35" name="Rectangle 34">
              <a:extLst>
                <a:ext uri="{FF2B5EF4-FFF2-40B4-BE49-F238E27FC236}">
                  <a16:creationId xmlns:a16="http://schemas.microsoft.com/office/drawing/2014/main" id="{4681A716-5220-4BCE-9772-BAC664B01932}"/>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6" name="Graphic 35">
              <a:extLst>
                <a:ext uri="{FF2B5EF4-FFF2-40B4-BE49-F238E27FC236}">
                  <a16:creationId xmlns:a16="http://schemas.microsoft.com/office/drawing/2014/main" id="{30505AF3-2A75-4B54-9E32-962EE121BC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7" name="Group 36">
            <a:extLst>
              <a:ext uri="{FF2B5EF4-FFF2-40B4-BE49-F238E27FC236}">
                <a16:creationId xmlns:a16="http://schemas.microsoft.com/office/drawing/2014/main" id="{EF32A9CE-C90F-4D6C-AAFD-E0853868FE82}"/>
              </a:ext>
            </a:extLst>
          </p:cNvPr>
          <p:cNvGrpSpPr/>
          <p:nvPr userDrawn="1"/>
        </p:nvGrpSpPr>
        <p:grpSpPr>
          <a:xfrm>
            <a:off x="10120398" y="1673059"/>
            <a:ext cx="643856" cy="643854"/>
            <a:chOff x="8877294" y="0"/>
            <a:chExt cx="3314706" cy="3314706"/>
          </a:xfrm>
        </p:grpSpPr>
        <p:sp>
          <p:nvSpPr>
            <p:cNvPr id="38" name="Rectangle 37">
              <a:extLst>
                <a:ext uri="{FF2B5EF4-FFF2-40B4-BE49-F238E27FC236}">
                  <a16:creationId xmlns:a16="http://schemas.microsoft.com/office/drawing/2014/main" id="{0CC7A519-C7A1-47C5-87B2-83314232EDE9}"/>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9" name="Graphic 38">
              <a:extLst>
                <a:ext uri="{FF2B5EF4-FFF2-40B4-BE49-F238E27FC236}">
                  <a16:creationId xmlns:a16="http://schemas.microsoft.com/office/drawing/2014/main" id="{6DACC261-D4D8-4961-8B93-F97F78C317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2" name="Text Placeholder 4">
            <a:extLst>
              <a:ext uri="{FF2B5EF4-FFF2-40B4-BE49-F238E27FC236}">
                <a16:creationId xmlns:a16="http://schemas.microsoft.com/office/drawing/2014/main" id="{CBC2AE1D-2FBD-4D34-A25B-A365C3EF1E2B}"/>
              </a:ext>
            </a:extLst>
          </p:cNvPr>
          <p:cNvSpPr>
            <a:spLocks noGrp="1"/>
          </p:cNvSpPr>
          <p:nvPr>
            <p:ph type="body" sz="quarter" idx="29"/>
          </p:nvPr>
        </p:nvSpPr>
        <p:spPr>
          <a:xfrm>
            <a:off x="688641"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3" name="Text Placeholder 4">
            <a:extLst>
              <a:ext uri="{FF2B5EF4-FFF2-40B4-BE49-F238E27FC236}">
                <a16:creationId xmlns:a16="http://schemas.microsoft.com/office/drawing/2014/main" id="{EB329F05-640B-4E37-ADBA-5A1621162B09}"/>
              </a:ext>
            </a:extLst>
          </p:cNvPr>
          <p:cNvSpPr>
            <a:spLocks noGrp="1"/>
          </p:cNvSpPr>
          <p:nvPr>
            <p:ph type="body" sz="quarter" idx="30"/>
          </p:nvPr>
        </p:nvSpPr>
        <p:spPr>
          <a:xfrm>
            <a:off x="688641"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1"/>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4" name="Text Placeholder 4">
            <a:extLst>
              <a:ext uri="{FF2B5EF4-FFF2-40B4-BE49-F238E27FC236}">
                <a16:creationId xmlns:a16="http://schemas.microsoft.com/office/drawing/2014/main" id="{5CEDCB86-3684-4B36-BA31-3BC600BEB1AB}"/>
              </a:ext>
            </a:extLst>
          </p:cNvPr>
          <p:cNvSpPr>
            <a:spLocks noGrp="1"/>
          </p:cNvSpPr>
          <p:nvPr>
            <p:ph type="body" sz="quarter" idx="31"/>
          </p:nvPr>
        </p:nvSpPr>
        <p:spPr>
          <a:xfrm>
            <a:off x="3536115"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5" name="Text Placeholder 4">
            <a:extLst>
              <a:ext uri="{FF2B5EF4-FFF2-40B4-BE49-F238E27FC236}">
                <a16:creationId xmlns:a16="http://schemas.microsoft.com/office/drawing/2014/main" id="{822753C4-B860-416E-9D79-5E5AAA45A835}"/>
              </a:ext>
            </a:extLst>
          </p:cNvPr>
          <p:cNvSpPr>
            <a:spLocks noGrp="1"/>
          </p:cNvSpPr>
          <p:nvPr>
            <p:ph type="body" sz="quarter" idx="32"/>
          </p:nvPr>
        </p:nvSpPr>
        <p:spPr>
          <a:xfrm>
            <a:off x="3536115"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2"/>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6" name="Text Placeholder 4">
            <a:extLst>
              <a:ext uri="{FF2B5EF4-FFF2-40B4-BE49-F238E27FC236}">
                <a16:creationId xmlns:a16="http://schemas.microsoft.com/office/drawing/2014/main" id="{81F55F34-89BE-49E7-B10A-75DCAFB248EE}"/>
              </a:ext>
            </a:extLst>
          </p:cNvPr>
          <p:cNvSpPr>
            <a:spLocks noGrp="1"/>
          </p:cNvSpPr>
          <p:nvPr>
            <p:ph type="body" sz="quarter" idx="33"/>
          </p:nvPr>
        </p:nvSpPr>
        <p:spPr>
          <a:xfrm>
            <a:off x="6383589"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7" name="Text Placeholder 4">
            <a:extLst>
              <a:ext uri="{FF2B5EF4-FFF2-40B4-BE49-F238E27FC236}">
                <a16:creationId xmlns:a16="http://schemas.microsoft.com/office/drawing/2014/main" id="{86B156D7-7ABD-4151-B165-7757DA2CB421}"/>
              </a:ext>
            </a:extLst>
          </p:cNvPr>
          <p:cNvSpPr>
            <a:spLocks noGrp="1"/>
          </p:cNvSpPr>
          <p:nvPr>
            <p:ph type="body" sz="quarter" idx="34"/>
          </p:nvPr>
        </p:nvSpPr>
        <p:spPr>
          <a:xfrm>
            <a:off x="6383589"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3"/>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8" name="Text Placeholder 4">
            <a:extLst>
              <a:ext uri="{FF2B5EF4-FFF2-40B4-BE49-F238E27FC236}">
                <a16:creationId xmlns:a16="http://schemas.microsoft.com/office/drawing/2014/main" id="{57847187-13F1-4FC1-A015-FF54BAB09033}"/>
              </a:ext>
            </a:extLst>
          </p:cNvPr>
          <p:cNvSpPr>
            <a:spLocks noGrp="1"/>
          </p:cNvSpPr>
          <p:nvPr>
            <p:ph type="body" sz="quarter" idx="35"/>
          </p:nvPr>
        </p:nvSpPr>
        <p:spPr>
          <a:xfrm>
            <a:off x="9231063"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9" name="Text Placeholder 4">
            <a:extLst>
              <a:ext uri="{FF2B5EF4-FFF2-40B4-BE49-F238E27FC236}">
                <a16:creationId xmlns:a16="http://schemas.microsoft.com/office/drawing/2014/main" id="{654F5CA7-D6DB-4C71-BC1E-9D35952C2332}"/>
              </a:ext>
            </a:extLst>
          </p:cNvPr>
          <p:cNvSpPr>
            <a:spLocks noGrp="1"/>
          </p:cNvSpPr>
          <p:nvPr>
            <p:ph type="body" sz="quarter" idx="36"/>
          </p:nvPr>
        </p:nvSpPr>
        <p:spPr>
          <a:xfrm>
            <a:off x="9231063"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4"/>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50" name="Title 1">
            <a:extLst>
              <a:ext uri="{FF2B5EF4-FFF2-40B4-BE49-F238E27FC236}">
                <a16:creationId xmlns:a16="http://schemas.microsoft.com/office/drawing/2014/main" id="{3C706EAD-47F6-447A-9642-8EDC3BF6110D}"/>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3" name="TextBox 2">
            <a:extLst>
              <a:ext uri="{FF2B5EF4-FFF2-40B4-BE49-F238E27FC236}">
                <a16:creationId xmlns:a16="http://schemas.microsoft.com/office/drawing/2014/main" id="{2703DF4A-4236-3524-7E26-2839EF6E9BDB}"/>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01155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Columns Team">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400300"/>
            <a:ext cx="12192000" cy="3162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764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67" name="Picture Placeholder 3">
            <a:extLst>
              <a:ext uri="{FF2B5EF4-FFF2-40B4-BE49-F238E27FC236}">
                <a16:creationId xmlns:a16="http://schemas.microsoft.com/office/drawing/2014/main" id="{A698504F-6552-4C7F-BE2C-49B598F12643}"/>
              </a:ext>
            </a:extLst>
          </p:cNvPr>
          <p:cNvSpPr>
            <a:spLocks noGrp="1"/>
          </p:cNvSpPr>
          <p:nvPr>
            <p:ph type="pic" sz="quarter" idx="23" hasCustomPrompt="1"/>
          </p:nvPr>
        </p:nvSpPr>
        <p:spPr>
          <a:xfrm>
            <a:off x="3243387" y="806199"/>
            <a:ext cx="1269750" cy="1269750"/>
          </a:xfrm>
        </p:spPr>
        <p:txBody>
          <a:bodyPr anchor="ctr">
            <a:noAutofit/>
          </a:bodyPr>
          <a:lstStyle>
            <a:lvl1pPr marL="0" indent="0" algn="ctr">
              <a:buNone/>
              <a:defRPr sz="1600"/>
            </a:lvl1pPr>
          </a:lstStyle>
          <a:p>
            <a:r>
              <a:rPr lang="fi-FI"/>
              <a:t>Headshot/</a:t>
            </a:r>
            <a:br>
              <a:rPr lang="fi-FI"/>
            </a:br>
            <a:r>
              <a:rPr lang="fi-FI"/>
              <a:t>icon</a:t>
            </a:r>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2" name="Text Placeholder 4">
            <a:extLst>
              <a:ext uri="{FF2B5EF4-FFF2-40B4-BE49-F238E27FC236}">
                <a16:creationId xmlns:a16="http://schemas.microsoft.com/office/drawing/2014/main" id="{0E5AC876-BBA4-4864-AB20-F38455C3D791}"/>
              </a:ext>
            </a:extLst>
          </p:cNvPr>
          <p:cNvSpPr>
            <a:spLocks noGrp="1"/>
          </p:cNvSpPr>
          <p:nvPr>
            <p:ph type="body" sz="quarter" idx="35" hasCustomPrompt="1"/>
          </p:nvPr>
        </p:nvSpPr>
        <p:spPr>
          <a:xfrm>
            <a:off x="6985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3" name="Text Placeholder 4">
            <a:extLst>
              <a:ext uri="{FF2B5EF4-FFF2-40B4-BE49-F238E27FC236}">
                <a16:creationId xmlns:a16="http://schemas.microsoft.com/office/drawing/2014/main" id="{8A6E03FC-4FE8-4E3B-B32D-B22265A34B1A}"/>
              </a:ext>
            </a:extLst>
          </p:cNvPr>
          <p:cNvSpPr>
            <a:spLocks noGrp="1"/>
          </p:cNvSpPr>
          <p:nvPr>
            <p:ph type="body" sz="quarter" idx="36" hasCustomPrompt="1"/>
          </p:nvPr>
        </p:nvSpPr>
        <p:spPr>
          <a:xfrm>
            <a:off x="6985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4" name="Text Placeholder 4">
            <a:extLst>
              <a:ext uri="{FF2B5EF4-FFF2-40B4-BE49-F238E27FC236}">
                <a16:creationId xmlns:a16="http://schemas.microsoft.com/office/drawing/2014/main" id="{808CF314-5781-4E9A-8766-15168A68FAD4}"/>
              </a:ext>
            </a:extLst>
          </p:cNvPr>
          <p:cNvSpPr>
            <a:spLocks noGrp="1"/>
          </p:cNvSpPr>
          <p:nvPr>
            <p:ph type="body" sz="quarter" idx="37" hasCustomPrompt="1"/>
          </p:nvPr>
        </p:nvSpPr>
        <p:spPr>
          <a:xfrm>
            <a:off x="296545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5" name="Text Placeholder 4">
            <a:extLst>
              <a:ext uri="{FF2B5EF4-FFF2-40B4-BE49-F238E27FC236}">
                <a16:creationId xmlns:a16="http://schemas.microsoft.com/office/drawing/2014/main" id="{E6DF9966-77CC-440B-AFF6-072BCE0B9A12}"/>
              </a:ext>
            </a:extLst>
          </p:cNvPr>
          <p:cNvSpPr>
            <a:spLocks noGrp="1"/>
          </p:cNvSpPr>
          <p:nvPr>
            <p:ph type="body" sz="quarter" idx="38" hasCustomPrompt="1"/>
          </p:nvPr>
        </p:nvSpPr>
        <p:spPr>
          <a:xfrm>
            <a:off x="29654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6" name="Picture Placeholder 3">
            <a:extLst>
              <a:ext uri="{FF2B5EF4-FFF2-40B4-BE49-F238E27FC236}">
                <a16:creationId xmlns:a16="http://schemas.microsoft.com/office/drawing/2014/main" id="{6EF9C145-3F90-4C1C-9E3F-D49B3F1BEED7}"/>
              </a:ext>
            </a:extLst>
          </p:cNvPr>
          <p:cNvSpPr>
            <a:spLocks noGrp="1"/>
          </p:cNvSpPr>
          <p:nvPr>
            <p:ph type="pic" sz="quarter" idx="39" hasCustomPrompt="1"/>
          </p:nvPr>
        </p:nvSpPr>
        <p:spPr>
          <a:xfrm>
            <a:off x="55103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27" name="Text Placeholder 4">
            <a:extLst>
              <a:ext uri="{FF2B5EF4-FFF2-40B4-BE49-F238E27FC236}">
                <a16:creationId xmlns:a16="http://schemas.microsoft.com/office/drawing/2014/main" id="{119B3225-0C77-4BCA-9FA2-497516EF4E59}"/>
              </a:ext>
            </a:extLst>
          </p:cNvPr>
          <p:cNvSpPr>
            <a:spLocks noGrp="1"/>
          </p:cNvSpPr>
          <p:nvPr>
            <p:ph type="body" sz="quarter" idx="40" hasCustomPrompt="1"/>
          </p:nvPr>
        </p:nvSpPr>
        <p:spPr>
          <a:xfrm>
            <a:off x="52324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8" name="Text Placeholder 4">
            <a:extLst>
              <a:ext uri="{FF2B5EF4-FFF2-40B4-BE49-F238E27FC236}">
                <a16:creationId xmlns:a16="http://schemas.microsoft.com/office/drawing/2014/main" id="{9B71610D-A25A-40BF-B976-CAD6977A7B01}"/>
              </a:ext>
            </a:extLst>
          </p:cNvPr>
          <p:cNvSpPr>
            <a:spLocks noGrp="1"/>
          </p:cNvSpPr>
          <p:nvPr>
            <p:ph type="body" sz="quarter" idx="41" hasCustomPrompt="1"/>
          </p:nvPr>
        </p:nvSpPr>
        <p:spPr>
          <a:xfrm>
            <a:off x="52324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9" name="Picture Placeholder 3">
            <a:extLst>
              <a:ext uri="{FF2B5EF4-FFF2-40B4-BE49-F238E27FC236}">
                <a16:creationId xmlns:a16="http://schemas.microsoft.com/office/drawing/2014/main" id="{F1810314-B172-43A5-A2AF-4F81D1268EA1}"/>
              </a:ext>
            </a:extLst>
          </p:cNvPr>
          <p:cNvSpPr>
            <a:spLocks noGrp="1"/>
          </p:cNvSpPr>
          <p:nvPr>
            <p:ph type="pic" sz="quarter" idx="42" hasCustomPrompt="1"/>
          </p:nvPr>
        </p:nvSpPr>
        <p:spPr>
          <a:xfrm>
            <a:off x="777728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0" name="Text Placeholder 4">
            <a:extLst>
              <a:ext uri="{FF2B5EF4-FFF2-40B4-BE49-F238E27FC236}">
                <a16:creationId xmlns:a16="http://schemas.microsoft.com/office/drawing/2014/main" id="{B38AC59F-A6BF-42DF-AF1C-C8C1AF62E900}"/>
              </a:ext>
            </a:extLst>
          </p:cNvPr>
          <p:cNvSpPr>
            <a:spLocks noGrp="1"/>
          </p:cNvSpPr>
          <p:nvPr>
            <p:ph type="body" sz="quarter" idx="43" hasCustomPrompt="1"/>
          </p:nvPr>
        </p:nvSpPr>
        <p:spPr>
          <a:xfrm>
            <a:off x="749935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1" name="Text Placeholder 4">
            <a:extLst>
              <a:ext uri="{FF2B5EF4-FFF2-40B4-BE49-F238E27FC236}">
                <a16:creationId xmlns:a16="http://schemas.microsoft.com/office/drawing/2014/main" id="{9270029B-7D45-48DE-90DE-D9C37A752318}"/>
              </a:ext>
            </a:extLst>
          </p:cNvPr>
          <p:cNvSpPr>
            <a:spLocks noGrp="1"/>
          </p:cNvSpPr>
          <p:nvPr>
            <p:ph type="body" sz="quarter" idx="44" hasCustomPrompt="1"/>
          </p:nvPr>
        </p:nvSpPr>
        <p:spPr>
          <a:xfrm>
            <a:off x="74993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2" name="Picture Placeholder 3">
            <a:extLst>
              <a:ext uri="{FF2B5EF4-FFF2-40B4-BE49-F238E27FC236}">
                <a16:creationId xmlns:a16="http://schemas.microsoft.com/office/drawing/2014/main" id="{4500CEA6-7DEB-4CE8-B8B5-73C9D9F7A33D}"/>
              </a:ext>
            </a:extLst>
          </p:cNvPr>
          <p:cNvSpPr>
            <a:spLocks noGrp="1"/>
          </p:cNvSpPr>
          <p:nvPr>
            <p:ph type="pic" sz="quarter" idx="45" hasCustomPrompt="1"/>
          </p:nvPr>
        </p:nvSpPr>
        <p:spPr>
          <a:xfrm>
            <a:off x="100442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3" name="Text Placeholder 4">
            <a:extLst>
              <a:ext uri="{FF2B5EF4-FFF2-40B4-BE49-F238E27FC236}">
                <a16:creationId xmlns:a16="http://schemas.microsoft.com/office/drawing/2014/main" id="{6E849C7F-DA4B-4F78-BE2A-44B77156BCAD}"/>
              </a:ext>
            </a:extLst>
          </p:cNvPr>
          <p:cNvSpPr>
            <a:spLocks noGrp="1"/>
          </p:cNvSpPr>
          <p:nvPr>
            <p:ph type="body" sz="quarter" idx="46" hasCustomPrompt="1"/>
          </p:nvPr>
        </p:nvSpPr>
        <p:spPr>
          <a:xfrm>
            <a:off x="97663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4" name="Text Placeholder 4">
            <a:extLst>
              <a:ext uri="{FF2B5EF4-FFF2-40B4-BE49-F238E27FC236}">
                <a16:creationId xmlns:a16="http://schemas.microsoft.com/office/drawing/2014/main" id="{4C873338-ABDF-48B8-824E-661034221970}"/>
              </a:ext>
            </a:extLst>
          </p:cNvPr>
          <p:cNvSpPr>
            <a:spLocks noGrp="1"/>
          </p:cNvSpPr>
          <p:nvPr>
            <p:ph type="body" sz="quarter" idx="47" hasCustomPrompt="1"/>
          </p:nvPr>
        </p:nvSpPr>
        <p:spPr>
          <a:xfrm>
            <a:off x="97663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6972CCA9-85D9-3D60-51A5-8D4B5E35A56D}"/>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4762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Two Row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66912" y="501399"/>
            <a:ext cx="1269750" cy="1269750"/>
          </a:xfrm>
        </p:spPr>
        <p:txBody>
          <a:bodyPr anchor="ctr">
            <a:noAutofit/>
          </a:bodyPr>
          <a:lstStyle>
            <a:lvl1pPr marL="0" indent="0" algn="ctr">
              <a:buNone/>
              <a:defRPr sz="1800"/>
            </a:lvl1pPr>
          </a:lstStyle>
          <a:p>
            <a:r>
              <a:rPr lang="fi-FI"/>
              <a:t>Image/</a:t>
            </a:r>
            <a:br>
              <a:rPr lang="fi-FI"/>
            </a:br>
            <a:r>
              <a:rPr lang="fi-FI"/>
              <a:t>icon</a:t>
            </a:r>
          </a:p>
        </p:txBody>
      </p:sp>
      <p:pic>
        <p:nvPicPr>
          <p:cNvPr id="31" name="Graphic 30">
            <a:extLst>
              <a:ext uri="{FF2B5EF4-FFF2-40B4-BE49-F238E27FC236}">
                <a16:creationId xmlns:a16="http://schemas.microsoft.com/office/drawing/2014/main" id="{CEC3ADCF-69EB-489E-8087-D9D40A16A11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32" name="Text Placeholder 4">
            <a:extLst>
              <a:ext uri="{FF2B5EF4-FFF2-40B4-BE49-F238E27FC236}">
                <a16:creationId xmlns:a16="http://schemas.microsoft.com/office/drawing/2014/main" id="{4672D603-A34F-4AF5-AF72-46C4DBF5251E}"/>
              </a:ext>
            </a:extLst>
          </p:cNvPr>
          <p:cNvSpPr>
            <a:spLocks noGrp="1"/>
          </p:cNvSpPr>
          <p:nvPr>
            <p:ph type="body" sz="quarter" idx="35" hasCustomPrompt="1"/>
          </p:nvPr>
        </p:nvSpPr>
        <p:spPr>
          <a:xfrm>
            <a:off x="6889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3" name="Picture Placeholder 3">
            <a:extLst>
              <a:ext uri="{FF2B5EF4-FFF2-40B4-BE49-F238E27FC236}">
                <a16:creationId xmlns:a16="http://schemas.microsoft.com/office/drawing/2014/main" id="{DABA2404-8151-467A-AD16-236B80F08C43}"/>
              </a:ext>
            </a:extLst>
          </p:cNvPr>
          <p:cNvSpPr>
            <a:spLocks noGrp="1"/>
          </p:cNvSpPr>
          <p:nvPr>
            <p:ph type="pic" sz="quarter" idx="36" hasCustomPrompt="1"/>
          </p:nvPr>
        </p:nvSpPr>
        <p:spPr>
          <a:xfrm>
            <a:off x="32148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34" name="Text Placeholder 4">
            <a:extLst>
              <a:ext uri="{FF2B5EF4-FFF2-40B4-BE49-F238E27FC236}">
                <a16:creationId xmlns:a16="http://schemas.microsoft.com/office/drawing/2014/main" id="{1B3B89C7-E953-4922-A6A3-574CA51100D9}"/>
              </a:ext>
            </a:extLst>
          </p:cNvPr>
          <p:cNvSpPr>
            <a:spLocks noGrp="1"/>
          </p:cNvSpPr>
          <p:nvPr>
            <p:ph type="body" sz="quarter" idx="37" hasCustomPrompt="1"/>
          </p:nvPr>
        </p:nvSpPr>
        <p:spPr>
          <a:xfrm>
            <a:off x="29368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2" name="Picture Placeholder 3">
            <a:extLst>
              <a:ext uri="{FF2B5EF4-FFF2-40B4-BE49-F238E27FC236}">
                <a16:creationId xmlns:a16="http://schemas.microsoft.com/office/drawing/2014/main" id="{6BBD3864-3791-4A5E-B12C-88C8B289EF4C}"/>
              </a:ext>
            </a:extLst>
          </p:cNvPr>
          <p:cNvSpPr>
            <a:spLocks noGrp="1"/>
          </p:cNvSpPr>
          <p:nvPr>
            <p:ph type="pic" sz="quarter" idx="38" hasCustomPrompt="1"/>
          </p:nvPr>
        </p:nvSpPr>
        <p:spPr>
          <a:xfrm>
            <a:off x="54627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3" name="Text Placeholder 4">
            <a:extLst>
              <a:ext uri="{FF2B5EF4-FFF2-40B4-BE49-F238E27FC236}">
                <a16:creationId xmlns:a16="http://schemas.microsoft.com/office/drawing/2014/main" id="{A2B27901-F5B2-4996-9607-1BDA4392B402}"/>
              </a:ext>
            </a:extLst>
          </p:cNvPr>
          <p:cNvSpPr>
            <a:spLocks noGrp="1"/>
          </p:cNvSpPr>
          <p:nvPr>
            <p:ph type="body" sz="quarter" idx="39" hasCustomPrompt="1"/>
          </p:nvPr>
        </p:nvSpPr>
        <p:spPr>
          <a:xfrm>
            <a:off x="51847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4" name="Picture Placeholder 3">
            <a:extLst>
              <a:ext uri="{FF2B5EF4-FFF2-40B4-BE49-F238E27FC236}">
                <a16:creationId xmlns:a16="http://schemas.microsoft.com/office/drawing/2014/main" id="{D1A70C74-0704-4E71-99CE-DF0A740E3443}"/>
              </a:ext>
            </a:extLst>
          </p:cNvPr>
          <p:cNvSpPr>
            <a:spLocks noGrp="1"/>
          </p:cNvSpPr>
          <p:nvPr>
            <p:ph type="pic" sz="quarter" idx="40" hasCustomPrompt="1"/>
          </p:nvPr>
        </p:nvSpPr>
        <p:spPr>
          <a:xfrm>
            <a:off x="77106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5" name="Text Placeholder 4">
            <a:extLst>
              <a:ext uri="{FF2B5EF4-FFF2-40B4-BE49-F238E27FC236}">
                <a16:creationId xmlns:a16="http://schemas.microsoft.com/office/drawing/2014/main" id="{A8BBD25E-29F1-4796-A9D4-AA1EB640F420}"/>
              </a:ext>
            </a:extLst>
          </p:cNvPr>
          <p:cNvSpPr>
            <a:spLocks noGrp="1"/>
          </p:cNvSpPr>
          <p:nvPr>
            <p:ph type="body" sz="quarter" idx="41" hasCustomPrompt="1"/>
          </p:nvPr>
        </p:nvSpPr>
        <p:spPr>
          <a:xfrm>
            <a:off x="74326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6" name="Picture Placeholder 3">
            <a:extLst>
              <a:ext uri="{FF2B5EF4-FFF2-40B4-BE49-F238E27FC236}">
                <a16:creationId xmlns:a16="http://schemas.microsoft.com/office/drawing/2014/main" id="{6941DE84-CDA4-4A08-A33A-0141ECBCE27A}"/>
              </a:ext>
            </a:extLst>
          </p:cNvPr>
          <p:cNvSpPr>
            <a:spLocks noGrp="1"/>
          </p:cNvSpPr>
          <p:nvPr>
            <p:ph type="pic" sz="quarter" idx="42" hasCustomPrompt="1"/>
          </p:nvPr>
        </p:nvSpPr>
        <p:spPr>
          <a:xfrm>
            <a:off x="99585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7" name="Text Placeholder 4">
            <a:extLst>
              <a:ext uri="{FF2B5EF4-FFF2-40B4-BE49-F238E27FC236}">
                <a16:creationId xmlns:a16="http://schemas.microsoft.com/office/drawing/2014/main" id="{0A5EFEF0-9504-45CE-A6DE-9CBE3D804E60}"/>
              </a:ext>
            </a:extLst>
          </p:cNvPr>
          <p:cNvSpPr>
            <a:spLocks noGrp="1"/>
          </p:cNvSpPr>
          <p:nvPr>
            <p:ph type="body" sz="quarter" idx="43" hasCustomPrompt="1"/>
          </p:nvPr>
        </p:nvSpPr>
        <p:spPr>
          <a:xfrm>
            <a:off x="96805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8" name="Picture Placeholder 3">
            <a:extLst>
              <a:ext uri="{FF2B5EF4-FFF2-40B4-BE49-F238E27FC236}">
                <a16:creationId xmlns:a16="http://schemas.microsoft.com/office/drawing/2014/main" id="{3A949550-9A61-483C-A49E-ACB62347EB59}"/>
              </a:ext>
            </a:extLst>
          </p:cNvPr>
          <p:cNvSpPr>
            <a:spLocks noGrp="1"/>
          </p:cNvSpPr>
          <p:nvPr>
            <p:ph type="pic" sz="quarter" idx="44" hasCustomPrompt="1"/>
          </p:nvPr>
        </p:nvSpPr>
        <p:spPr>
          <a:xfrm>
            <a:off x="9669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9" name="Text Placeholder 4">
            <a:extLst>
              <a:ext uri="{FF2B5EF4-FFF2-40B4-BE49-F238E27FC236}">
                <a16:creationId xmlns:a16="http://schemas.microsoft.com/office/drawing/2014/main" id="{8030D674-E62D-4C7C-97B1-AC62B3B23F25}"/>
              </a:ext>
            </a:extLst>
          </p:cNvPr>
          <p:cNvSpPr>
            <a:spLocks noGrp="1"/>
          </p:cNvSpPr>
          <p:nvPr>
            <p:ph type="body" sz="quarter" idx="45" hasCustomPrompt="1"/>
          </p:nvPr>
        </p:nvSpPr>
        <p:spPr>
          <a:xfrm>
            <a:off x="6889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0" name="Picture Placeholder 3">
            <a:extLst>
              <a:ext uri="{FF2B5EF4-FFF2-40B4-BE49-F238E27FC236}">
                <a16:creationId xmlns:a16="http://schemas.microsoft.com/office/drawing/2014/main" id="{AA95DE1F-75E3-40A4-AE13-48EFF95EA654}"/>
              </a:ext>
            </a:extLst>
          </p:cNvPr>
          <p:cNvSpPr>
            <a:spLocks noGrp="1"/>
          </p:cNvSpPr>
          <p:nvPr>
            <p:ph type="pic" sz="quarter" idx="46" hasCustomPrompt="1"/>
          </p:nvPr>
        </p:nvSpPr>
        <p:spPr>
          <a:xfrm>
            <a:off x="32148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1" name="Text Placeholder 4">
            <a:extLst>
              <a:ext uri="{FF2B5EF4-FFF2-40B4-BE49-F238E27FC236}">
                <a16:creationId xmlns:a16="http://schemas.microsoft.com/office/drawing/2014/main" id="{3FC3ABFD-D41B-4A91-879D-5AA9BE5243FE}"/>
              </a:ext>
            </a:extLst>
          </p:cNvPr>
          <p:cNvSpPr>
            <a:spLocks noGrp="1"/>
          </p:cNvSpPr>
          <p:nvPr>
            <p:ph type="body" sz="quarter" idx="47" hasCustomPrompt="1"/>
          </p:nvPr>
        </p:nvSpPr>
        <p:spPr>
          <a:xfrm>
            <a:off x="29368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2" name="Picture Placeholder 3">
            <a:extLst>
              <a:ext uri="{FF2B5EF4-FFF2-40B4-BE49-F238E27FC236}">
                <a16:creationId xmlns:a16="http://schemas.microsoft.com/office/drawing/2014/main" id="{79C36927-C924-4C73-946B-B1C82F0AF8BF}"/>
              </a:ext>
            </a:extLst>
          </p:cNvPr>
          <p:cNvSpPr>
            <a:spLocks noGrp="1"/>
          </p:cNvSpPr>
          <p:nvPr>
            <p:ph type="pic" sz="quarter" idx="48" hasCustomPrompt="1"/>
          </p:nvPr>
        </p:nvSpPr>
        <p:spPr>
          <a:xfrm>
            <a:off x="54627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3" name="Text Placeholder 4">
            <a:extLst>
              <a:ext uri="{FF2B5EF4-FFF2-40B4-BE49-F238E27FC236}">
                <a16:creationId xmlns:a16="http://schemas.microsoft.com/office/drawing/2014/main" id="{3F26E36A-D9D5-48E9-8257-12E617FCCACB}"/>
              </a:ext>
            </a:extLst>
          </p:cNvPr>
          <p:cNvSpPr>
            <a:spLocks noGrp="1"/>
          </p:cNvSpPr>
          <p:nvPr>
            <p:ph type="body" sz="quarter" idx="49" hasCustomPrompt="1"/>
          </p:nvPr>
        </p:nvSpPr>
        <p:spPr>
          <a:xfrm>
            <a:off x="51847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4" name="Picture Placeholder 3">
            <a:extLst>
              <a:ext uri="{FF2B5EF4-FFF2-40B4-BE49-F238E27FC236}">
                <a16:creationId xmlns:a16="http://schemas.microsoft.com/office/drawing/2014/main" id="{48147FD4-20F1-4FB4-8B22-7DBC168F71A1}"/>
              </a:ext>
            </a:extLst>
          </p:cNvPr>
          <p:cNvSpPr>
            <a:spLocks noGrp="1"/>
          </p:cNvSpPr>
          <p:nvPr>
            <p:ph type="pic" sz="quarter" idx="50" hasCustomPrompt="1"/>
          </p:nvPr>
        </p:nvSpPr>
        <p:spPr>
          <a:xfrm>
            <a:off x="77106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5" name="Text Placeholder 4">
            <a:extLst>
              <a:ext uri="{FF2B5EF4-FFF2-40B4-BE49-F238E27FC236}">
                <a16:creationId xmlns:a16="http://schemas.microsoft.com/office/drawing/2014/main" id="{6F3729C6-4B63-4F86-9203-5F4F2F8DAE6C}"/>
              </a:ext>
            </a:extLst>
          </p:cNvPr>
          <p:cNvSpPr>
            <a:spLocks noGrp="1"/>
          </p:cNvSpPr>
          <p:nvPr>
            <p:ph type="body" sz="quarter" idx="51" hasCustomPrompt="1"/>
          </p:nvPr>
        </p:nvSpPr>
        <p:spPr>
          <a:xfrm>
            <a:off x="74326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6" name="Picture Placeholder 3">
            <a:extLst>
              <a:ext uri="{FF2B5EF4-FFF2-40B4-BE49-F238E27FC236}">
                <a16:creationId xmlns:a16="http://schemas.microsoft.com/office/drawing/2014/main" id="{8B0E2F5C-55BC-49BA-B20A-6C1CB18ADF6F}"/>
              </a:ext>
            </a:extLst>
          </p:cNvPr>
          <p:cNvSpPr>
            <a:spLocks noGrp="1"/>
          </p:cNvSpPr>
          <p:nvPr>
            <p:ph type="pic" sz="quarter" idx="52" hasCustomPrompt="1"/>
          </p:nvPr>
        </p:nvSpPr>
        <p:spPr>
          <a:xfrm>
            <a:off x="99585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7" name="Text Placeholder 4">
            <a:extLst>
              <a:ext uri="{FF2B5EF4-FFF2-40B4-BE49-F238E27FC236}">
                <a16:creationId xmlns:a16="http://schemas.microsoft.com/office/drawing/2014/main" id="{91E4BD0E-3AD1-4674-B952-06858D9DB779}"/>
              </a:ext>
            </a:extLst>
          </p:cNvPr>
          <p:cNvSpPr>
            <a:spLocks noGrp="1"/>
          </p:cNvSpPr>
          <p:nvPr>
            <p:ph type="body" sz="quarter" idx="53" hasCustomPrompt="1"/>
          </p:nvPr>
        </p:nvSpPr>
        <p:spPr>
          <a:xfrm>
            <a:off x="96805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A5A93D3F-CE79-92D0-EF07-B50C1FBB31E2}"/>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17205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153391"/>
            <a:ext cx="12192000" cy="3751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1" name="Title 1">
            <a:extLst>
              <a:ext uri="{FF2B5EF4-FFF2-40B4-BE49-F238E27FC236}">
                <a16:creationId xmlns:a16="http://schemas.microsoft.com/office/drawing/2014/main" id="{575145E3-F714-4B6E-BCAD-3445CF5B89BD}"/>
              </a:ext>
            </a:extLst>
          </p:cNvPr>
          <p:cNvSpPr>
            <a:spLocks noGrp="1"/>
          </p:cNvSpPr>
          <p:nvPr>
            <p:ph type="title" hasCustomPrompt="1"/>
          </p:nvPr>
        </p:nvSpPr>
        <p:spPr>
          <a:xfrm>
            <a:off x="838200" y="365125"/>
            <a:ext cx="10566394" cy="1319212"/>
          </a:xfrm>
        </p:spPr>
        <p:txBody>
          <a:bodyPr>
            <a:noAutofit/>
          </a:bodyPr>
          <a:lstStyle>
            <a:lvl1pPr>
              <a:defRPr>
                <a:solidFill>
                  <a:schemeClr val="tx1"/>
                </a:solidFill>
              </a:defRPr>
            </a:lvl1pPr>
          </a:lstStyle>
          <a:p>
            <a:r>
              <a:rPr lang="en-US"/>
              <a:t>Click to edit Master title style in two lines</a:t>
            </a:r>
            <a:endParaRPr lang="fi-FI"/>
          </a:p>
        </p:txBody>
      </p:sp>
      <p:cxnSp>
        <p:nvCxnSpPr>
          <p:cNvPr id="6" name="Straight Connector 5">
            <a:extLst>
              <a:ext uri="{FF2B5EF4-FFF2-40B4-BE49-F238E27FC236}">
                <a16:creationId xmlns:a16="http://schemas.microsoft.com/office/drawing/2014/main" id="{AF37ED0D-4C53-4C4F-A447-24532E82382A}"/>
              </a:ext>
            </a:extLst>
          </p:cNvPr>
          <p:cNvCxnSpPr>
            <a:cxnSpLocks/>
          </p:cNvCxnSpPr>
          <p:nvPr userDrawn="1"/>
        </p:nvCxnSpPr>
        <p:spPr>
          <a:xfrm flipV="1">
            <a:off x="0" y="3347065"/>
            <a:ext cx="11569700" cy="41400"/>
          </a:xfrm>
          <a:prstGeom prst="line">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69C015-C8A6-4E89-BDB4-728E6109F012}"/>
              </a:ext>
            </a:extLst>
          </p:cNvPr>
          <p:cNvGrpSpPr/>
          <p:nvPr userDrawn="1"/>
        </p:nvGrpSpPr>
        <p:grpSpPr>
          <a:xfrm>
            <a:off x="1411152" y="3196251"/>
            <a:ext cx="381269" cy="381269"/>
            <a:chOff x="8877294" y="0"/>
            <a:chExt cx="3314706" cy="3314706"/>
          </a:xfrm>
        </p:grpSpPr>
        <p:sp>
          <p:nvSpPr>
            <p:cNvPr id="23" name="Rectangle 22">
              <a:extLst>
                <a:ext uri="{FF2B5EF4-FFF2-40B4-BE49-F238E27FC236}">
                  <a16:creationId xmlns:a16="http://schemas.microsoft.com/office/drawing/2014/main" id="{56A803CF-C709-49FC-8700-CE8880229CB0}"/>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24" name="Graphic 23">
              <a:extLst>
                <a:ext uri="{FF2B5EF4-FFF2-40B4-BE49-F238E27FC236}">
                  <a16:creationId xmlns:a16="http://schemas.microsoft.com/office/drawing/2014/main" id="{738A6C59-A006-475F-82B4-12F7750495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6" name="Group 35">
            <a:extLst>
              <a:ext uri="{FF2B5EF4-FFF2-40B4-BE49-F238E27FC236}">
                <a16:creationId xmlns:a16="http://schemas.microsoft.com/office/drawing/2014/main" id="{FDA425A0-3FEB-4844-B72B-F6A7E96B1A98}"/>
              </a:ext>
            </a:extLst>
          </p:cNvPr>
          <p:cNvGrpSpPr/>
          <p:nvPr userDrawn="1"/>
        </p:nvGrpSpPr>
        <p:grpSpPr>
          <a:xfrm>
            <a:off x="3633652" y="3196251"/>
            <a:ext cx="381269" cy="381269"/>
            <a:chOff x="8877294" y="0"/>
            <a:chExt cx="3314706" cy="3314706"/>
          </a:xfrm>
        </p:grpSpPr>
        <p:sp>
          <p:nvSpPr>
            <p:cNvPr id="37" name="Rectangle 36">
              <a:extLst>
                <a:ext uri="{FF2B5EF4-FFF2-40B4-BE49-F238E27FC236}">
                  <a16:creationId xmlns:a16="http://schemas.microsoft.com/office/drawing/2014/main" id="{8DC62D51-1614-4831-A8A8-EF045DE367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8" name="Graphic 37">
              <a:extLst>
                <a:ext uri="{FF2B5EF4-FFF2-40B4-BE49-F238E27FC236}">
                  <a16:creationId xmlns:a16="http://schemas.microsoft.com/office/drawing/2014/main" id="{3121E26F-2132-490B-B2A7-F6ABA51F3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9" name="Group 38">
            <a:extLst>
              <a:ext uri="{FF2B5EF4-FFF2-40B4-BE49-F238E27FC236}">
                <a16:creationId xmlns:a16="http://schemas.microsoft.com/office/drawing/2014/main" id="{DA20E70A-0839-4F0A-ACC2-B37C5F1E0FB9}"/>
              </a:ext>
            </a:extLst>
          </p:cNvPr>
          <p:cNvGrpSpPr/>
          <p:nvPr userDrawn="1"/>
        </p:nvGrpSpPr>
        <p:grpSpPr>
          <a:xfrm>
            <a:off x="5856152" y="3196251"/>
            <a:ext cx="381269" cy="381269"/>
            <a:chOff x="8877294" y="0"/>
            <a:chExt cx="3314706" cy="3314706"/>
          </a:xfrm>
        </p:grpSpPr>
        <p:sp>
          <p:nvSpPr>
            <p:cNvPr id="41" name="Rectangle 40">
              <a:extLst>
                <a:ext uri="{FF2B5EF4-FFF2-40B4-BE49-F238E27FC236}">
                  <a16:creationId xmlns:a16="http://schemas.microsoft.com/office/drawing/2014/main" id="{41208D7B-B74B-4EDE-A90B-6655073B37C7}"/>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2" name="Graphic 41">
              <a:extLst>
                <a:ext uri="{FF2B5EF4-FFF2-40B4-BE49-F238E27FC236}">
                  <a16:creationId xmlns:a16="http://schemas.microsoft.com/office/drawing/2014/main" id="{CEF2D9E3-F190-46F9-8620-C6DCF34243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3" name="Group 42">
            <a:extLst>
              <a:ext uri="{FF2B5EF4-FFF2-40B4-BE49-F238E27FC236}">
                <a16:creationId xmlns:a16="http://schemas.microsoft.com/office/drawing/2014/main" id="{323E30E7-66C4-4A14-814A-D38622C64D92}"/>
              </a:ext>
            </a:extLst>
          </p:cNvPr>
          <p:cNvGrpSpPr/>
          <p:nvPr userDrawn="1"/>
        </p:nvGrpSpPr>
        <p:grpSpPr>
          <a:xfrm>
            <a:off x="8078652" y="3196251"/>
            <a:ext cx="381269" cy="381269"/>
            <a:chOff x="8877294" y="0"/>
            <a:chExt cx="3314706" cy="3314706"/>
          </a:xfrm>
        </p:grpSpPr>
        <p:sp>
          <p:nvSpPr>
            <p:cNvPr id="44" name="Rectangle 43">
              <a:extLst>
                <a:ext uri="{FF2B5EF4-FFF2-40B4-BE49-F238E27FC236}">
                  <a16:creationId xmlns:a16="http://schemas.microsoft.com/office/drawing/2014/main" id="{30AB38CE-1166-41C5-934F-80A31651C0A0}"/>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5" name="Graphic 44">
              <a:extLst>
                <a:ext uri="{FF2B5EF4-FFF2-40B4-BE49-F238E27FC236}">
                  <a16:creationId xmlns:a16="http://schemas.microsoft.com/office/drawing/2014/main" id="{1ACFD996-0303-4029-917F-7AE350D4AF2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6" name="Group 45">
            <a:extLst>
              <a:ext uri="{FF2B5EF4-FFF2-40B4-BE49-F238E27FC236}">
                <a16:creationId xmlns:a16="http://schemas.microsoft.com/office/drawing/2014/main" id="{B97DAA3C-45C4-4D4B-BA91-7C12C21BE749}"/>
              </a:ext>
            </a:extLst>
          </p:cNvPr>
          <p:cNvGrpSpPr/>
          <p:nvPr userDrawn="1"/>
        </p:nvGrpSpPr>
        <p:grpSpPr>
          <a:xfrm>
            <a:off x="10301152" y="3196251"/>
            <a:ext cx="381269" cy="381269"/>
            <a:chOff x="8877294" y="0"/>
            <a:chExt cx="3314706" cy="3314706"/>
          </a:xfrm>
        </p:grpSpPr>
        <p:sp>
          <p:nvSpPr>
            <p:cNvPr id="47" name="Rectangle 46">
              <a:extLst>
                <a:ext uri="{FF2B5EF4-FFF2-40B4-BE49-F238E27FC236}">
                  <a16:creationId xmlns:a16="http://schemas.microsoft.com/office/drawing/2014/main" id="{31F1E2B9-2E64-4B42-82E5-A4DF550601E4}"/>
                </a:ext>
              </a:extLst>
            </p:cNvPr>
            <p:cNvSpPr/>
            <p:nvPr userDrawn="1"/>
          </p:nvSpPr>
          <p:spPr>
            <a:xfrm>
              <a:off x="8877294" y="0"/>
              <a:ext cx="3314706" cy="331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8" name="Graphic 47">
              <a:extLst>
                <a:ext uri="{FF2B5EF4-FFF2-40B4-BE49-F238E27FC236}">
                  <a16:creationId xmlns:a16="http://schemas.microsoft.com/office/drawing/2014/main" id="{B6C78474-A615-4A83-9CB2-119F50B19C6B}"/>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6511" y="638679"/>
              <a:ext cx="1596273" cy="2037349"/>
            </a:xfrm>
            <a:prstGeom prst="rect">
              <a:avLst/>
            </a:prstGeom>
          </p:spPr>
        </p:pic>
      </p:grpSp>
      <p:pic>
        <p:nvPicPr>
          <p:cNvPr id="33" name="Graphic 32">
            <a:extLst>
              <a:ext uri="{FF2B5EF4-FFF2-40B4-BE49-F238E27FC236}">
                <a16:creationId xmlns:a16="http://schemas.microsoft.com/office/drawing/2014/main" id="{1D5D43B9-5424-4938-9ED7-DD45E098E819}"/>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34" name="Text Placeholder 4">
            <a:extLst>
              <a:ext uri="{FF2B5EF4-FFF2-40B4-BE49-F238E27FC236}">
                <a16:creationId xmlns:a16="http://schemas.microsoft.com/office/drawing/2014/main" id="{AC0A3027-EE8F-4EB3-917E-64341F2188DC}"/>
              </a:ext>
            </a:extLst>
          </p:cNvPr>
          <p:cNvSpPr>
            <a:spLocks noGrp="1"/>
          </p:cNvSpPr>
          <p:nvPr>
            <p:ph type="body" sz="quarter" idx="37" hasCustomPrompt="1"/>
          </p:nvPr>
        </p:nvSpPr>
        <p:spPr>
          <a:xfrm>
            <a:off x="688976" y="2552817"/>
            <a:ext cx="1825624" cy="391207"/>
          </a:xfrm>
        </p:spPr>
        <p:txBody>
          <a:bodyPr>
            <a:noAutofit/>
          </a:bodyPr>
          <a:lstStyle>
            <a:lvl1pPr marL="0" indent="0" algn="ctr">
              <a:buNone/>
              <a:defRPr lang="en-US" sz="2400" b="1" kern="1200" dirty="0" smtClean="0">
                <a:solidFill>
                  <a:schemeClr val="accent1"/>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35" name="Text Placeholder 4">
            <a:extLst>
              <a:ext uri="{FF2B5EF4-FFF2-40B4-BE49-F238E27FC236}">
                <a16:creationId xmlns:a16="http://schemas.microsoft.com/office/drawing/2014/main" id="{54A4455C-9172-4CB9-A029-9512A3924CE2}"/>
              </a:ext>
            </a:extLst>
          </p:cNvPr>
          <p:cNvSpPr>
            <a:spLocks noGrp="1"/>
          </p:cNvSpPr>
          <p:nvPr>
            <p:ph type="body" sz="quarter" idx="38" hasCustomPrompt="1"/>
          </p:nvPr>
        </p:nvSpPr>
        <p:spPr>
          <a:xfrm>
            <a:off x="2911476" y="2552817"/>
            <a:ext cx="1825624" cy="391207"/>
          </a:xfrm>
        </p:spPr>
        <p:txBody>
          <a:bodyPr>
            <a:noAutofit/>
          </a:bodyPr>
          <a:lstStyle>
            <a:lvl1pPr marL="0" indent="0" algn="ctr">
              <a:buNone/>
              <a:defRPr lang="en-US" sz="2400" b="1" kern="1200" dirty="0" smtClean="0">
                <a:solidFill>
                  <a:schemeClr val="accent2"/>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0" name="Text Placeholder 4">
            <a:extLst>
              <a:ext uri="{FF2B5EF4-FFF2-40B4-BE49-F238E27FC236}">
                <a16:creationId xmlns:a16="http://schemas.microsoft.com/office/drawing/2014/main" id="{072F5445-A540-46BD-AB45-33FAC23A148B}"/>
              </a:ext>
            </a:extLst>
          </p:cNvPr>
          <p:cNvSpPr>
            <a:spLocks noGrp="1"/>
          </p:cNvSpPr>
          <p:nvPr>
            <p:ph type="body" sz="quarter" idx="39" hasCustomPrompt="1"/>
          </p:nvPr>
        </p:nvSpPr>
        <p:spPr>
          <a:xfrm>
            <a:off x="5133976" y="2552817"/>
            <a:ext cx="1825624" cy="391207"/>
          </a:xfrm>
        </p:spPr>
        <p:txBody>
          <a:bodyPr>
            <a:noAutofit/>
          </a:bodyPr>
          <a:lstStyle>
            <a:lvl1pPr marL="0" indent="0" algn="ctr">
              <a:buNone/>
              <a:defRPr lang="en-US" sz="2400" b="1" kern="1200" dirty="0" smtClean="0">
                <a:solidFill>
                  <a:schemeClr val="accent3"/>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1" name="Text Placeholder 4">
            <a:extLst>
              <a:ext uri="{FF2B5EF4-FFF2-40B4-BE49-F238E27FC236}">
                <a16:creationId xmlns:a16="http://schemas.microsoft.com/office/drawing/2014/main" id="{65A4815E-7C30-4069-AD56-85BE990AD2A5}"/>
              </a:ext>
            </a:extLst>
          </p:cNvPr>
          <p:cNvSpPr>
            <a:spLocks noGrp="1"/>
          </p:cNvSpPr>
          <p:nvPr>
            <p:ph type="body" sz="quarter" idx="40" hasCustomPrompt="1"/>
          </p:nvPr>
        </p:nvSpPr>
        <p:spPr>
          <a:xfrm>
            <a:off x="7356476" y="2552817"/>
            <a:ext cx="1825624" cy="391207"/>
          </a:xfrm>
        </p:spPr>
        <p:txBody>
          <a:bodyPr>
            <a:noAutofit/>
          </a:bodyPr>
          <a:lstStyle>
            <a:lvl1pPr marL="0" indent="0" algn="ctr">
              <a:buNone/>
              <a:defRPr lang="en-US" sz="2400" b="1" kern="1200" dirty="0" smtClean="0">
                <a:solidFill>
                  <a:schemeClr val="accent4"/>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2" name="Text Placeholder 4">
            <a:extLst>
              <a:ext uri="{FF2B5EF4-FFF2-40B4-BE49-F238E27FC236}">
                <a16:creationId xmlns:a16="http://schemas.microsoft.com/office/drawing/2014/main" id="{98FC3F15-760A-4A08-8E08-69B8AA9C0D9E}"/>
              </a:ext>
            </a:extLst>
          </p:cNvPr>
          <p:cNvSpPr>
            <a:spLocks noGrp="1"/>
          </p:cNvSpPr>
          <p:nvPr>
            <p:ph type="body" sz="quarter" idx="41" hasCustomPrompt="1"/>
          </p:nvPr>
        </p:nvSpPr>
        <p:spPr>
          <a:xfrm>
            <a:off x="9578976" y="2552817"/>
            <a:ext cx="1825624" cy="391207"/>
          </a:xfrm>
        </p:spPr>
        <p:txBody>
          <a:bodyPr>
            <a:noAutofit/>
          </a:bodyPr>
          <a:lstStyle>
            <a:lvl1pPr marL="0" indent="0" algn="ctr">
              <a:buNone/>
              <a:defRPr lang="en-US" sz="2400" b="1" kern="1200" dirty="0" smtClean="0">
                <a:solidFill>
                  <a:schemeClr val="bg1"/>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3" name="Text Placeholder 4">
            <a:extLst>
              <a:ext uri="{FF2B5EF4-FFF2-40B4-BE49-F238E27FC236}">
                <a16:creationId xmlns:a16="http://schemas.microsoft.com/office/drawing/2014/main" id="{99908268-B275-4B3F-923A-09D8834BF5FD}"/>
              </a:ext>
            </a:extLst>
          </p:cNvPr>
          <p:cNvSpPr>
            <a:spLocks noGrp="1"/>
          </p:cNvSpPr>
          <p:nvPr>
            <p:ph type="body" sz="quarter" idx="36" hasCustomPrompt="1"/>
          </p:nvPr>
        </p:nvSpPr>
        <p:spPr>
          <a:xfrm>
            <a:off x="698500" y="3813789"/>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8" name="Text Placeholder 4">
            <a:extLst>
              <a:ext uri="{FF2B5EF4-FFF2-40B4-BE49-F238E27FC236}">
                <a16:creationId xmlns:a16="http://schemas.microsoft.com/office/drawing/2014/main" id="{A5690867-5F77-41A7-B805-299404DB66E3}"/>
              </a:ext>
            </a:extLst>
          </p:cNvPr>
          <p:cNvSpPr>
            <a:spLocks noGrp="1"/>
          </p:cNvSpPr>
          <p:nvPr>
            <p:ph type="body" sz="quarter" idx="42" hasCustomPrompt="1"/>
          </p:nvPr>
        </p:nvSpPr>
        <p:spPr>
          <a:xfrm>
            <a:off x="2911476" y="3808053"/>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3784AFA6-7CBE-4520-AB2C-FE502BEE7E99}"/>
              </a:ext>
            </a:extLst>
          </p:cNvPr>
          <p:cNvSpPr>
            <a:spLocks noGrp="1"/>
          </p:cNvSpPr>
          <p:nvPr>
            <p:ph type="body" sz="quarter" idx="43" hasCustomPrompt="1"/>
          </p:nvPr>
        </p:nvSpPr>
        <p:spPr>
          <a:xfrm>
            <a:off x="5124452" y="3802317"/>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0" name="Text Placeholder 4">
            <a:extLst>
              <a:ext uri="{FF2B5EF4-FFF2-40B4-BE49-F238E27FC236}">
                <a16:creationId xmlns:a16="http://schemas.microsoft.com/office/drawing/2014/main" id="{DB1E9207-BCE6-4A14-88DF-9B8BFC886EEA}"/>
              </a:ext>
            </a:extLst>
          </p:cNvPr>
          <p:cNvSpPr>
            <a:spLocks noGrp="1"/>
          </p:cNvSpPr>
          <p:nvPr>
            <p:ph type="body" sz="quarter" idx="44" hasCustomPrompt="1"/>
          </p:nvPr>
        </p:nvSpPr>
        <p:spPr>
          <a:xfrm>
            <a:off x="7337428" y="3796581"/>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7D41324D-B29A-4C41-BA99-96F87064AC7D}"/>
              </a:ext>
            </a:extLst>
          </p:cNvPr>
          <p:cNvSpPr>
            <a:spLocks noGrp="1"/>
          </p:cNvSpPr>
          <p:nvPr>
            <p:ph type="body" sz="quarter" idx="45" hasCustomPrompt="1"/>
          </p:nvPr>
        </p:nvSpPr>
        <p:spPr>
          <a:xfrm>
            <a:off x="9550404" y="3790845"/>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DC24BFC4-F140-35EA-E6DC-0F0A6C72696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1122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Light Backgroun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2651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ck Background Green">
    <p:spTree>
      <p:nvGrpSpPr>
        <p:cNvPr id="1" name=""/>
        <p:cNvGrpSpPr/>
        <p:nvPr/>
      </p:nvGrpSpPr>
      <p:grpSpPr>
        <a:xfrm>
          <a:off x="0" y="0"/>
          <a:ext cx="0" cy="0"/>
          <a:chOff x="0" y="0"/>
          <a:chExt cx="0" cy="0"/>
        </a:xfrm>
      </p:grpSpPr>
      <p:pic>
        <p:nvPicPr>
          <p:cNvPr id="346" name="Picture 345" descr="A picture containing green, clothing, fabric, pattern&#10;&#10;Description automatically generated">
            <a:extLst>
              <a:ext uri="{FF2B5EF4-FFF2-40B4-BE49-F238E27FC236}">
                <a16:creationId xmlns:a16="http://schemas.microsoft.com/office/drawing/2014/main" id="{3443331A-F7E7-0B98-7328-53EA97DA77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9757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ck Background Blue">
    <p:spTree>
      <p:nvGrpSpPr>
        <p:cNvPr id="1" name=""/>
        <p:cNvGrpSpPr/>
        <p:nvPr/>
      </p:nvGrpSpPr>
      <p:grpSpPr>
        <a:xfrm>
          <a:off x="0" y="0"/>
          <a:ext cx="0" cy="0"/>
          <a:chOff x="0" y="0"/>
          <a:chExt cx="0" cy="0"/>
        </a:xfrm>
      </p:grpSpPr>
      <p:pic>
        <p:nvPicPr>
          <p:cNvPr id="346" name="Picture 345" descr="A picture containing electric blue, azure, screenshot, majorelle blue&#10;&#10;Description automatically generated">
            <a:extLst>
              <a:ext uri="{FF2B5EF4-FFF2-40B4-BE49-F238E27FC236}">
                <a16:creationId xmlns:a16="http://schemas.microsoft.com/office/drawing/2014/main" id="{FFF7DC9D-3C36-B898-D72A-91315A9AF00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84476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ck Background Purple">
    <p:spTree>
      <p:nvGrpSpPr>
        <p:cNvPr id="1" name=""/>
        <p:cNvGrpSpPr/>
        <p:nvPr/>
      </p:nvGrpSpPr>
      <p:grpSpPr>
        <a:xfrm>
          <a:off x="0" y="0"/>
          <a:ext cx="0" cy="0"/>
          <a:chOff x="0" y="0"/>
          <a:chExt cx="0" cy="0"/>
        </a:xfrm>
      </p:grpSpPr>
      <p:pic>
        <p:nvPicPr>
          <p:cNvPr id="346" name="Picture 345" descr="A picture containing lilac, violet, fabric, magenta&#10;&#10;Description automatically generated">
            <a:extLst>
              <a:ext uri="{FF2B5EF4-FFF2-40B4-BE49-F238E27FC236}">
                <a16:creationId xmlns:a16="http://schemas.microsoft.com/office/drawing/2014/main" id="{C5ED828B-C814-CF8F-1C01-8C6145B90A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bg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201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ck Background Pink">
    <p:spTree>
      <p:nvGrpSpPr>
        <p:cNvPr id="1" name=""/>
        <p:cNvGrpSpPr/>
        <p:nvPr/>
      </p:nvGrpSpPr>
      <p:grpSpPr>
        <a:xfrm>
          <a:off x="0" y="0"/>
          <a:ext cx="0" cy="0"/>
          <a:chOff x="0" y="0"/>
          <a:chExt cx="0" cy="0"/>
        </a:xfrm>
      </p:grpSpPr>
      <p:pic>
        <p:nvPicPr>
          <p:cNvPr id="346" name="Picture 345" descr="A picture containing clothing, fabric, pink, lilac&#10;&#10;Description automatically generated">
            <a:extLst>
              <a:ext uri="{FF2B5EF4-FFF2-40B4-BE49-F238E27FC236}">
                <a16:creationId xmlns:a16="http://schemas.microsoft.com/office/drawing/2014/main" id="{DA9E0FE1-780E-896A-8766-1769CB28DF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8346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Image Green">
    <p:spTree>
      <p:nvGrpSpPr>
        <p:cNvPr id="1" name=""/>
        <p:cNvGrpSpPr/>
        <p:nvPr/>
      </p:nvGrpSpPr>
      <p:grpSpPr>
        <a:xfrm>
          <a:off x="0" y="0"/>
          <a:ext cx="0" cy="0"/>
          <a:chOff x="0" y="0"/>
          <a:chExt cx="0" cy="0"/>
        </a:xfrm>
      </p:grpSpPr>
      <p:pic>
        <p:nvPicPr>
          <p:cNvPr id="6" name="Picture 5" descr="A green lights in the sky&#10;&#10;Description automatically generated">
            <a:extLst>
              <a:ext uri="{FF2B5EF4-FFF2-40B4-BE49-F238E27FC236}">
                <a16:creationId xmlns:a16="http://schemas.microsoft.com/office/drawing/2014/main" id="{8449186E-B7EB-36F6-F351-64DBA2DA70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40616" y="1227220"/>
            <a:ext cx="3451379" cy="5630779"/>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6268818B-AB89-4264-9F48-14068B4454FA}"/>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3297AA5F-5FB8-4168-957A-0844CEBCC3F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Tree>
    <p:extLst>
      <p:ext uri="{BB962C8B-B14F-4D97-AF65-F5344CB8AC3E}">
        <p14:creationId xmlns:p14="http://schemas.microsoft.com/office/powerpoint/2010/main" val="359609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
          <a:stretch/>
        </p:blipFill>
        <p:spPr>
          <a:xfrm>
            <a:off x="1" y="4495376"/>
            <a:ext cx="7779754" cy="2362624"/>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Rectangle 3">
            <a:extLst>
              <a:ext uri="{FF2B5EF4-FFF2-40B4-BE49-F238E27FC236}">
                <a16:creationId xmlns:a16="http://schemas.microsoft.com/office/drawing/2014/main" id="{F06E7829-D469-47D3-BF94-124C26327572}"/>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Graphic 4">
            <a:extLst>
              <a:ext uri="{FF2B5EF4-FFF2-40B4-BE49-F238E27FC236}">
                <a16:creationId xmlns:a16="http://schemas.microsoft.com/office/drawing/2014/main" id="{3225F500-B733-472B-8B0B-D5582108EF0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12584" y="3100775"/>
            <a:ext cx="1999532" cy="656450"/>
          </a:xfrm>
          <a:prstGeom prst="rect">
            <a:avLst/>
          </a:prstGeom>
        </p:spPr>
      </p:pic>
      <p:sp>
        <p:nvSpPr>
          <p:cNvPr id="6" name="Title 1">
            <a:extLst>
              <a:ext uri="{FF2B5EF4-FFF2-40B4-BE49-F238E27FC236}">
                <a16:creationId xmlns:a16="http://schemas.microsoft.com/office/drawing/2014/main" id="{B7A449B8-3FB4-4920-9D5C-B6C7C14DA0F4}"/>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71534" y="5045041"/>
            <a:ext cx="1089633" cy="1390717"/>
          </a:xfrm>
          <a:prstGeom prst="rect">
            <a:avLst/>
          </a:prstGeom>
        </p:spPr>
      </p:pic>
      <p:sp>
        <p:nvSpPr>
          <p:cNvPr id="8" name="Picture Placeholder 7">
            <a:extLst>
              <a:ext uri="{FF2B5EF4-FFF2-40B4-BE49-F238E27FC236}">
                <a16:creationId xmlns:a16="http://schemas.microsoft.com/office/drawing/2014/main" id="{5ED7714B-09F0-48C1-8D66-B8CA09A22471}"/>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1" name="Text Placeholder 10">
            <a:extLst>
              <a:ext uri="{FF2B5EF4-FFF2-40B4-BE49-F238E27FC236}">
                <a16:creationId xmlns:a16="http://schemas.microsoft.com/office/drawing/2014/main" id="{CB541B99-13DF-4540-869D-D553615B92E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sp>
        <p:nvSpPr>
          <p:cNvPr id="9" name="TextBox 8">
            <a:extLst>
              <a:ext uri="{FF2B5EF4-FFF2-40B4-BE49-F238E27FC236}">
                <a16:creationId xmlns:a16="http://schemas.microsoft.com/office/drawing/2014/main" id="{49CBB84E-44CB-3753-2E64-2EACD20343A5}"/>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17" name="Picture 16">
            <a:hlinkClick r:id="rId7"/>
            <a:extLst>
              <a:ext uri="{FF2B5EF4-FFF2-40B4-BE49-F238E27FC236}">
                <a16:creationId xmlns:a16="http://schemas.microsoft.com/office/drawing/2014/main" id="{511BDDC8-FB78-36A7-3144-F363663D0E57}"/>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21" name="Picture 20">
            <a:hlinkClick r:id="rId9"/>
            <a:extLst>
              <a:ext uri="{FF2B5EF4-FFF2-40B4-BE49-F238E27FC236}">
                <a16:creationId xmlns:a16="http://schemas.microsoft.com/office/drawing/2014/main" id="{CF9B00D2-70D3-9A53-533B-CF4BA4882EBD}"/>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23" name="Picture 22">
            <a:hlinkClick r:id="rId11"/>
            <a:extLst>
              <a:ext uri="{FF2B5EF4-FFF2-40B4-BE49-F238E27FC236}">
                <a16:creationId xmlns:a16="http://schemas.microsoft.com/office/drawing/2014/main" id="{E3CDC0E0-2D3F-9FBF-3A06-24FC1286B775}"/>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23235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22800"/>
            <a:ext cx="7632700" cy="2235200"/>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4CA2EC93-25EE-4D38-B805-4FA8549AAD30}"/>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A83D1C91-65E1-48B9-80AA-38C09A8E69E9}"/>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227ADBF5-8D41-4DDC-BEB2-CA34663EC0CC}"/>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F2512FC-3E40-423D-B908-2D6B3A2153C4}"/>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0DBAD31D-9FAE-5787-DE49-7CEA32417D2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2788A4B1-ECEF-60C4-8F04-C25E203A59EC}"/>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5" name="Picture 4">
            <a:hlinkClick r:id="rId7"/>
            <a:extLst>
              <a:ext uri="{FF2B5EF4-FFF2-40B4-BE49-F238E27FC236}">
                <a16:creationId xmlns:a16="http://schemas.microsoft.com/office/drawing/2014/main" id="{38E7BCB3-A32A-C1C8-5165-2B23DAC5FCEA}"/>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C49888FA-02EA-C172-CC6D-8F61000394B3}"/>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EB708258-C5B2-7567-A249-445AEB7E1AEC}"/>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387923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i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4618525"/>
            <a:ext cx="7632700" cy="2239475"/>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74AD48AE-903B-4FED-8E44-93CCAFBB347B}"/>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99FDC9C2-7CA7-4F7D-A01D-FB7308974AFF}"/>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6E9C39FB-AB4A-41FA-9929-E36B49064CE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7C32B7D-20DE-4DFD-AFEB-FE57353F6D45}"/>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1EA50471-4E71-36AF-0B0B-1D615BB5D1F0}"/>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8540488B-5F3F-F4CE-9316-4139990206B8}"/>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5" name="Picture 4">
            <a:hlinkClick r:id="rId7"/>
            <a:extLst>
              <a:ext uri="{FF2B5EF4-FFF2-40B4-BE49-F238E27FC236}">
                <a16:creationId xmlns:a16="http://schemas.microsoft.com/office/drawing/2014/main" id="{2AE093A7-8E49-2D91-3BA1-AF6704707631}"/>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8EC0E714-924D-CEC0-2C28-C65E03756977}"/>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169F9630-96B9-EF66-AB62-5F4EB685233F}"/>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30946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590944"/>
            <a:ext cx="7632700" cy="2267056"/>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DD83683B-50A8-42D0-8458-631E4CE6F12F}"/>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BF0AD7FB-16B9-4F76-A6F2-3B80D2F10ED3}"/>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38C85B6B-AA4A-45B9-A0DF-C3AF47428F4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426C95BE-6539-4781-9486-42B66C4BCBD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FB10503D-5962-2C50-FBCD-E9D0BAD2CFC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3129BBE8-67D2-CE45-8140-418DC8F14F5F}"/>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5" name="Picture 4">
            <a:hlinkClick r:id="rId7"/>
            <a:extLst>
              <a:ext uri="{FF2B5EF4-FFF2-40B4-BE49-F238E27FC236}">
                <a16:creationId xmlns:a16="http://schemas.microsoft.com/office/drawing/2014/main" id="{0C3B73EF-8318-EF2C-5F04-672D456E724C}"/>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AF80C161-F274-8B85-AC4F-5BD838FD1D4E}"/>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F0046F08-28C4-B9ED-D6F1-4272197D8690}"/>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217419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Image Blue">
    <p:spTree>
      <p:nvGrpSpPr>
        <p:cNvPr id="1" name=""/>
        <p:cNvGrpSpPr/>
        <p:nvPr/>
      </p:nvGrpSpPr>
      <p:grpSpPr>
        <a:xfrm>
          <a:off x="0" y="0"/>
          <a:ext cx="0" cy="0"/>
          <a:chOff x="0" y="0"/>
          <a:chExt cx="0" cy="0"/>
        </a:xfrm>
      </p:grpSpPr>
      <p:pic>
        <p:nvPicPr>
          <p:cNvPr id="6" name="Picture 5" descr="A person holding a computer&#10;&#10;Description automatically generated">
            <a:extLst>
              <a:ext uri="{FF2B5EF4-FFF2-40B4-BE49-F238E27FC236}">
                <a16:creationId xmlns:a16="http://schemas.microsoft.com/office/drawing/2014/main" id="{0064F3CE-8BC4-3C4A-DD3A-E2B1B7BB72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83052" y="1283368"/>
            <a:ext cx="3408943"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8E994FD7-8A5E-4773-958D-04F7C22607A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024795B0-02A7-495C-8B54-7C5EFBD72E4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D9D575BD-86B7-4ECA-9F3E-7A32FDBE830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786DD97-8E1A-48F6-86CA-BD14B959F7DE}"/>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13818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Image Pink">
    <p:spTree>
      <p:nvGrpSpPr>
        <p:cNvPr id="1" name=""/>
        <p:cNvGrpSpPr/>
        <p:nvPr/>
      </p:nvGrpSpPr>
      <p:grpSpPr>
        <a:xfrm>
          <a:off x="0" y="0"/>
          <a:ext cx="0" cy="0"/>
          <a:chOff x="0" y="0"/>
          <a:chExt cx="0" cy="0"/>
        </a:xfrm>
      </p:grpSpPr>
      <p:pic>
        <p:nvPicPr>
          <p:cNvPr id="8" name="Picture 7" descr="A person sitting at a table with a computer&#10;&#10;Description automatically generated">
            <a:extLst>
              <a:ext uri="{FF2B5EF4-FFF2-40B4-BE49-F238E27FC236}">
                <a16:creationId xmlns:a16="http://schemas.microsoft.com/office/drawing/2014/main" id="{8082A6D7-B444-A5EA-998A-73BFB85B72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75032" y="1193800"/>
            <a:ext cx="3417402" cy="56642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244D2E5A-4637-470D-A55E-02DECB6EC06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C1A31140-877C-4573-9B08-4EAC8F0F2610}"/>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36A19338-01E9-493E-B53F-DAC534530BC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DC0C4A5-9D57-4337-ACAD-8DAC5D2CE15B}"/>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223215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Image Purple">
    <p:spTree>
      <p:nvGrpSpPr>
        <p:cNvPr id="1" name=""/>
        <p:cNvGrpSpPr/>
        <p:nvPr/>
      </p:nvGrpSpPr>
      <p:grpSpPr>
        <a:xfrm>
          <a:off x="0" y="0"/>
          <a:ext cx="0" cy="0"/>
          <a:chOff x="0" y="0"/>
          <a:chExt cx="0" cy="0"/>
        </a:xfrm>
      </p:grpSpPr>
      <p:pic>
        <p:nvPicPr>
          <p:cNvPr id="5" name="Picture 4" descr="A road leading to a snowy mountain&#10;&#10;Description automatically generated">
            <a:extLst>
              <a:ext uri="{FF2B5EF4-FFF2-40B4-BE49-F238E27FC236}">
                <a16:creationId xmlns:a16="http://schemas.microsoft.com/office/drawing/2014/main" id="{98187530-53B2-8B65-C994-22664029F1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91074" y="1203158"/>
            <a:ext cx="3400922" cy="565484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F752FCB5-B64D-47FC-8386-05E2B6AFC3A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99CA5C6D-DAFC-4961-BCEB-256642FECE7B}"/>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fi-FI"/>
          </a:p>
        </p:txBody>
      </p:sp>
      <p:pic>
        <p:nvPicPr>
          <p:cNvPr id="12" name="Graphic 11">
            <a:extLst>
              <a:ext uri="{FF2B5EF4-FFF2-40B4-BE49-F238E27FC236}">
                <a16:creationId xmlns:a16="http://schemas.microsoft.com/office/drawing/2014/main" id="{3A0EE181-09A1-421A-8A48-C2CD217C4E2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A8E0B079-F871-45AC-9D49-84C31245000D}"/>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10019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long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14DD62CD-112F-459C-8F81-4DC1D65CC33E}"/>
              </a:ext>
            </a:extLst>
          </p:cNvPr>
          <p:cNvSpPr>
            <a:spLocks noGrp="1"/>
          </p:cNvSpPr>
          <p:nvPr>
            <p:ph type="title" hasCustomPrompt="1"/>
          </p:nvPr>
        </p:nvSpPr>
        <p:spPr>
          <a:xfrm>
            <a:off x="3829049" y="961314"/>
            <a:ext cx="633040" cy="384344"/>
          </a:xfrm>
        </p:spPr>
        <p:txBody>
          <a:bodyPr>
            <a:noAutofit/>
          </a:bodyPr>
          <a:lstStyle>
            <a:lvl1pPr>
              <a:lnSpc>
                <a:spcPct val="100000"/>
              </a:lnSpc>
              <a:defRPr sz="2400">
                <a:solidFill>
                  <a:schemeClr val="accent1"/>
                </a:solidFill>
              </a:defRPr>
            </a:lvl1pPr>
          </a:lstStyle>
          <a:p>
            <a:r>
              <a:rPr lang="en-US"/>
              <a:t>01</a:t>
            </a:r>
            <a:endParaRPr lang="fi-FI"/>
          </a:p>
        </p:txBody>
      </p:sp>
      <p:sp>
        <p:nvSpPr>
          <p:cNvPr id="350" name="Text Placeholder 349">
            <a:extLst>
              <a:ext uri="{FF2B5EF4-FFF2-40B4-BE49-F238E27FC236}">
                <a16:creationId xmlns:a16="http://schemas.microsoft.com/office/drawing/2014/main" id="{4D784AB7-CED8-4200-8123-5411A045A564}"/>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02</a:t>
            </a:r>
            <a:endParaRPr lang="fi-FI"/>
          </a:p>
        </p:txBody>
      </p:sp>
      <p:sp>
        <p:nvSpPr>
          <p:cNvPr id="351" name="Text Placeholder 349">
            <a:extLst>
              <a:ext uri="{FF2B5EF4-FFF2-40B4-BE49-F238E27FC236}">
                <a16:creationId xmlns:a16="http://schemas.microsoft.com/office/drawing/2014/main" id="{3DC3F35A-31CB-4B22-9BA7-BB0CD49744CC}"/>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03</a:t>
            </a:r>
            <a:endParaRPr lang="fi-FI"/>
          </a:p>
        </p:txBody>
      </p:sp>
      <p:sp>
        <p:nvSpPr>
          <p:cNvPr id="352" name="Text Placeholder 349">
            <a:extLst>
              <a:ext uri="{FF2B5EF4-FFF2-40B4-BE49-F238E27FC236}">
                <a16:creationId xmlns:a16="http://schemas.microsoft.com/office/drawing/2014/main" id="{639F329E-95CE-49AD-A6B5-2288AF41282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04</a:t>
            </a:r>
            <a:endParaRPr lang="fi-FI"/>
          </a:p>
        </p:txBody>
      </p:sp>
      <p:sp>
        <p:nvSpPr>
          <p:cNvPr id="353" name="Text Placeholder 349">
            <a:extLst>
              <a:ext uri="{FF2B5EF4-FFF2-40B4-BE49-F238E27FC236}">
                <a16:creationId xmlns:a16="http://schemas.microsoft.com/office/drawing/2014/main" id="{E4CFF5C0-06E3-41B6-9666-1358385841A1}"/>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05</a:t>
            </a:r>
            <a:endParaRPr lang="fi-FI"/>
          </a:p>
        </p:txBody>
      </p:sp>
      <p:sp>
        <p:nvSpPr>
          <p:cNvPr id="354" name="Text Placeholder 349">
            <a:extLst>
              <a:ext uri="{FF2B5EF4-FFF2-40B4-BE49-F238E27FC236}">
                <a16:creationId xmlns:a16="http://schemas.microsoft.com/office/drawing/2014/main" id="{D327A5EE-8ACE-4087-A661-FAB5657E3259}"/>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06</a:t>
            </a:r>
            <a:endParaRPr lang="fi-FI"/>
          </a:p>
        </p:txBody>
      </p:sp>
      <p:sp>
        <p:nvSpPr>
          <p:cNvPr id="356" name="Text Placeholder 349">
            <a:extLst>
              <a:ext uri="{FF2B5EF4-FFF2-40B4-BE49-F238E27FC236}">
                <a16:creationId xmlns:a16="http://schemas.microsoft.com/office/drawing/2014/main" id="{E1EBE735-B104-4DFD-B66D-C7A220F900B8}"/>
              </a:ext>
            </a:extLst>
          </p:cNvPr>
          <p:cNvSpPr>
            <a:spLocks noGrp="1"/>
          </p:cNvSpPr>
          <p:nvPr>
            <p:ph type="body" sz="quarter" idx="29" hasCustomPrompt="1"/>
          </p:nvPr>
        </p:nvSpPr>
        <p:spPr>
          <a:xfrm>
            <a:off x="7922525" y="1851025"/>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08</a:t>
            </a:r>
            <a:endParaRPr lang="fi-FI"/>
          </a:p>
        </p:txBody>
      </p:sp>
      <p:sp>
        <p:nvSpPr>
          <p:cNvPr id="357" name="Text Placeholder 349">
            <a:extLst>
              <a:ext uri="{FF2B5EF4-FFF2-40B4-BE49-F238E27FC236}">
                <a16:creationId xmlns:a16="http://schemas.microsoft.com/office/drawing/2014/main" id="{0E3A67FF-857D-43BD-BE49-918AA872ABC9}"/>
              </a:ext>
            </a:extLst>
          </p:cNvPr>
          <p:cNvSpPr>
            <a:spLocks noGrp="1"/>
          </p:cNvSpPr>
          <p:nvPr>
            <p:ph type="body" sz="quarter" idx="30" hasCustomPrompt="1"/>
          </p:nvPr>
        </p:nvSpPr>
        <p:spPr>
          <a:xfrm>
            <a:off x="7916537" y="2741322"/>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09</a:t>
            </a:r>
            <a:endParaRPr lang="fi-FI"/>
          </a:p>
        </p:txBody>
      </p:sp>
      <p:sp>
        <p:nvSpPr>
          <p:cNvPr id="358" name="Text Placeholder 349">
            <a:extLst>
              <a:ext uri="{FF2B5EF4-FFF2-40B4-BE49-F238E27FC236}">
                <a16:creationId xmlns:a16="http://schemas.microsoft.com/office/drawing/2014/main" id="{402D9A78-AE80-436C-97C6-80F4ACA9144A}"/>
              </a:ext>
            </a:extLst>
          </p:cNvPr>
          <p:cNvSpPr>
            <a:spLocks noGrp="1"/>
          </p:cNvSpPr>
          <p:nvPr>
            <p:ph type="body" sz="quarter" idx="31" hasCustomPrompt="1"/>
          </p:nvPr>
        </p:nvSpPr>
        <p:spPr>
          <a:xfrm>
            <a:off x="7916536" y="3630971"/>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10</a:t>
            </a:r>
            <a:endParaRPr lang="fi-FI"/>
          </a:p>
        </p:txBody>
      </p:sp>
      <p:sp>
        <p:nvSpPr>
          <p:cNvPr id="359" name="Text Placeholder 349">
            <a:extLst>
              <a:ext uri="{FF2B5EF4-FFF2-40B4-BE49-F238E27FC236}">
                <a16:creationId xmlns:a16="http://schemas.microsoft.com/office/drawing/2014/main" id="{437BA9A4-AEE9-492C-AD54-1F32AF0697DB}"/>
              </a:ext>
            </a:extLst>
          </p:cNvPr>
          <p:cNvSpPr>
            <a:spLocks noGrp="1"/>
          </p:cNvSpPr>
          <p:nvPr>
            <p:ph type="body" sz="quarter" idx="32" hasCustomPrompt="1"/>
          </p:nvPr>
        </p:nvSpPr>
        <p:spPr>
          <a:xfrm>
            <a:off x="7916536" y="4520620"/>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11</a:t>
            </a:r>
            <a:endParaRPr lang="fi-FI"/>
          </a:p>
        </p:txBody>
      </p:sp>
      <p:sp>
        <p:nvSpPr>
          <p:cNvPr id="360" name="Text Placeholder 349">
            <a:extLst>
              <a:ext uri="{FF2B5EF4-FFF2-40B4-BE49-F238E27FC236}">
                <a16:creationId xmlns:a16="http://schemas.microsoft.com/office/drawing/2014/main" id="{CD54CA76-6786-491E-AD81-92312BB3CE46}"/>
              </a:ext>
            </a:extLst>
          </p:cNvPr>
          <p:cNvSpPr>
            <a:spLocks noGrp="1"/>
          </p:cNvSpPr>
          <p:nvPr>
            <p:ph type="body" sz="quarter" idx="33" hasCustomPrompt="1"/>
          </p:nvPr>
        </p:nvSpPr>
        <p:spPr>
          <a:xfrm>
            <a:off x="7916536" y="5410269"/>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12</a:t>
            </a:r>
            <a:endParaRPr lang="fi-FI"/>
          </a:p>
        </p:txBody>
      </p:sp>
      <p:sp>
        <p:nvSpPr>
          <p:cNvPr id="362" name="Text Placeholder 349">
            <a:extLst>
              <a:ext uri="{FF2B5EF4-FFF2-40B4-BE49-F238E27FC236}">
                <a16:creationId xmlns:a16="http://schemas.microsoft.com/office/drawing/2014/main" id="{2734ACB1-5660-4C69-8950-C77120CE664D}"/>
              </a:ext>
            </a:extLst>
          </p:cNvPr>
          <p:cNvSpPr>
            <a:spLocks noGrp="1"/>
          </p:cNvSpPr>
          <p:nvPr>
            <p:ph type="body" sz="quarter" idx="34" hasCustomPrompt="1"/>
          </p:nvPr>
        </p:nvSpPr>
        <p:spPr>
          <a:xfrm>
            <a:off x="7922186" y="961314"/>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07</a:t>
            </a: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ext Placeholder 4">
            <a:extLst>
              <a:ext uri="{FF2B5EF4-FFF2-40B4-BE49-F238E27FC236}">
                <a16:creationId xmlns:a16="http://schemas.microsoft.com/office/drawing/2014/main" id="{4E7E006F-9DD6-43DA-8C0B-408028C61813}"/>
              </a:ext>
            </a:extLst>
          </p:cNvPr>
          <p:cNvSpPr>
            <a:spLocks noGrp="1"/>
          </p:cNvSpPr>
          <p:nvPr>
            <p:ph type="body" sz="quarter" idx="35" hasCustomPrompt="1"/>
          </p:nvPr>
        </p:nvSpPr>
        <p:spPr>
          <a:xfrm>
            <a:off x="4584225"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9F45C6B2-6D1E-46C0-82ED-3C6E44146544}"/>
              </a:ext>
            </a:extLst>
          </p:cNvPr>
          <p:cNvSpPr>
            <a:spLocks noGrp="1"/>
          </p:cNvSpPr>
          <p:nvPr>
            <p:ph type="body" sz="quarter" idx="36" hasCustomPrompt="1"/>
          </p:nvPr>
        </p:nvSpPr>
        <p:spPr>
          <a:xfrm>
            <a:off x="4584225"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AE81EFB1-D174-4A63-B85E-D3924EF194D1}"/>
              </a:ext>
            </a:extLst>
          </p:cNvPr>
          <p:cNvSpPr>
            <a:spLocks noGrp="1"/>
          </p:cNvSpPr>
          <p:nvPr>
            <p:ph type="body" sz="quarter" idx="37" hasCustomPrompt="1"/>
          </p:nvPr>
        </p:nvSpPr>
        <p:spPr>
          <a:xfrm>
            <a:off x="4584225"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2" name="Text Placeholder 4">
            <a:extLst>
              <a:ext uri="{FF2B5EF4-FFF2-40B4-BE49-F238E27FC236}">
                <a16:creationId xmlns:a16="http://schemas.microsoft.com/office/drawing/2014/main" id="{69501928-E4A8-406B-8E78-5FD1F4E8B585}"/>
              </a:ext>
            </a:extLst>
          </p:cNvPr>
          <p:cNvSpPr>
            <a:spLocks noGrp="1"/>
          </p:cNvSpPr>
          <p:nvPr>
            <p:ph type="body" sz="quarter" idx="38" hasCustomPrompt="1"/>
          </p:nvPr>
        </p:nvSpPr>
        <p:spPr>
          <a:xfrm>
            <a:off x="4584225"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3" name="Text Placeholder 4">
            <a:extLst>
              <a:ext uri="{FF2B5EF4-FFF2-40B4-BE49-F238E27FC236}">
                <a16:creationId xmlns:a16="http://schemas.microsoft.com/office/drawing/2014/main" id="{53380A8B-7F17-439A-8354-21DFC70E9C2C}"/>
              </a:ext>
            </a:extLst>
          </p:cNvPr>
          <p:cNvSpPr>
            <a:spLocks noGrp="1"/>
          </p:cNvSpPr>
          <p:nvPr>
            <p:ph type="body" sz="quarter" idx="39" hasCustomPrompt="1"/>
          </p:nvPr>
        </p:nvSpPr>
        <p:spPr>
          <a:xfrm>
            <a:off x="4584225"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4" name="Text Placeholder 4">
            <a:extLst>
              <a:ext uri="{FF2B5EF4-FFF2-40B4-BE49-F238E27FC236}">
                <a16:creationId xmlns:a16="http://schemas.microsoft.com/office/drawing/2014/main" id="{513C2DAE-4920-4C2B-B86B-B78285C9A838}"/>
              </a:ext>
            </a:extLst>
          </p:cNvPr>
          <p:cNvSpPr>
            <a:spLocks noGrp="1"/>
          </p:cNvSpPr>
          <p:nvPr>
            <p:ph type="body" sz="quarter" idx="40" hasCustomPrompt="1"/>
          </p:nvPr>
        </p:nvSpPr>
        <p:spPr>
          <a:xfrm>
            <a:off x="4584225"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5" name="Text Placeholder 4">
            <a:extLst>
              <a:ext uri="{FF2B5EF4-FFF2-40B4-BE49-F238E27FC236}">
                <a16:creationId xmlns:a16="http://schemas.microsoft.com/office/drawing/2014/main" id="{E1679746-49F9-4DC5-AC35-5BDFDC64D494}"/>
              </a:ext>
            </a:extLst>
          </p:cNvPr>
          <p:cNvSpPr>
            <a:spLocks noGrp="1"/>
          </p:cNvSpPr>
          <p:nvPr>
            <p:ph type="body" sz="quarter" idx="41" hasCustomPrompt="1"/>
          </p:nvPr>
        </p:nvSpPr>
        <p:spPr>
          <a:xfrm>
            <a:off x="8682983"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6" name="Text Placeholder 4">
            <a:extLst>
              <a:ext uri="{FF2B5EF4-FFF2-40B4-BE49-F238E27FC236}">
                <a16:creationId xmlns:a16="http://schemas.microsoft.com/office/drawing/2014/main" id="{9A278724-AD09-4886-8AEE-61F17EE191E4}"/>
              </a:ext>
            </a:extLst>
          </p:cNvPr>
          <p:cNvSpPr>
            <a:spLocks noGrp="1"/>
          </p:cNvSpPr>
          <p:nvPr>
            <p:ph type="body" sz="quarter" idx="42" hasCustomPrompt="1"/>
          </p:nvPr>
        </p:nvSpPr>
        <p:spPr>
          <a:xfrm>
            <a:off x="8682983"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7" name="Text Placeholder 4">
            <a:extLst>
              <a:ext uri="{FF2B5EF4-FFF2-40B4-BE49-F238E27FC236}">
                <a16:creationId xmlns:a16="http://schemas.microsoft.com/office/drawing/2014/main" id="{84AF4F70-4DE3-4DAC-8CD4-CA66986D53CC}"/>
              </a:ext>
            </a:extLst>
          </p:cNvPr>
          <p:cNvSpPr>
            <a:spLocks noGrp="1"/>
          </p:cNvSpPr>
          <p:nvPr>
            <p:ph type="body" sz="quarter" idx="43" hasCustomPrompt="1"/>
          </p:nvPr>
        </p:nvSpPr>
        <p:spPr>
          <a:xfrm>
            <a:off x="8682983"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8" name="Text Placeholder 4">
            <a:extLst>
              <a:ext uri="{FF2B5EF4-FFF2-40B4-BE49-F238E27FC236}">
                <a16:creationId xmlns:a16="http://schemas.microsoft.com/office/drawing/2014/main" id="{09043932-7646-46BE-876C-2D4402B2B43A}"/>
              </a:ext>
            </a:extLst>
          </p:cNvPr>
          <p:cNvSpPr>
            <a:spLocks noGrp="1"/>
          </p:cNvSpPr>
          <p:nvPr>
            <p:ph type="body" sz="quarter" idx="44" hasCustomPrompt="1"/>
          </p:nvPr>
        </p:nvSpPr>
        <p:spPr>
          <a:xfrm>
            <a:off x="8682983"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9" name="Text Placeholder 4">
            <a:extLst>
              <a:ext uri="{FF2B5EF4-FFF2-40B4-BE49-F238E27FC236}">
                <a16:creationId xmlns:a16="http://schemas.microsoft.com/office/drawing/2014/main" id="{27421D64-8187-4443-9600-C9B9549FCE7A}"/>
              </a:ext>
            </a:extLst>
          </p:cNvPr>
          <p:cNvSpPr>
            <a:spLocks noGrp="1"/>
          </p:cNvSpPr>
          <p:nvPr>
            <p:ph type="body" sz="quarter" idx="45" hasCustomPrompt="1"/>
          </p:nvPr>
        </p:nvSpPr>
        <p:spPr>
          <a:xfrm>
            <a:off x="8682983"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70" name="Text Placeholder 4">
            <a:extLst>
              <a:ext uri="{FF2B5EF4-FFF2-40B4-BE49-F238E27FC236}">
                <a16:creationId xmlns:a16="http://schemas.microsoft.com/office/drawing/2014/main" id="{204C7B53-E469-4E88-8D5C-6B2D2FFFA119}"/>
              </a:ext>
            </a:extLst>
          </p:cNvPr>
          <p:cNvSpPr>
            <a:spLocks noGrp="1"/>
          </p:cNvSpPr>
          <p:nvPr>
            <p:ph type="body" sz="quarter" idx="46" hasCustomPrompt="1"/>
          </p:nvPr>
        </p:nvSpPr>
        <p:spPr>
          <a:xfrm>
            <a:off x="8682983"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 name="TextBox 2">
            <a:extLst>
              <a:ext uri="{FF2B5EF4-FFF2-40B4-BE49-F238E27FC236}">
                <a16:creationId xmlns:a16="http://schemas.microsoft.com/office/drawing/2014/main" id="{3EC51624-EFE5-77AC-2E0F-28E57116DCF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6" name="Text Placeholder 5">
            <a:extLst>
              <a:ext uri="{FF2B5EF4-FFF2-40B4-BE49-F238E27FC236}">
                <a16:creationId xmlns:a16="http://schemas.microsoft.com/office/drawing/2014/main" id="{740A43C1-7D5A-66E1-3C0E-737764CD34F8}"/>
              </a:ext>
            </a:extLst>
          </p:cNvPr>
          <p:cNvSpPr>
            <a:spLocks noGrp="1"/>
          </p:cNvSpPr>
          <p:nvPr>
            <p:ph type="body" sz="quarter" idx="47" hasCustomPrompt="1"/>
          </p:nvPr>
        </p:nvSpPr>
        <p:spPr>
          <a:xfrm>
            <a:off x="794" y="559246"/>
            <a:ext cx="3313905" cy="1171575"/>
          </a:xfrm>
        </p:spPr>
        <p:txBody>
          <a:bodyPr anchor="ctr"/>
          <a:lstStyle>
            <a:lvl1pPr marL="0" indent="0" algn="ctr">
              <a:buNone/>
              <a:defRPr sz="4200" b="1">
                <a:solidFill>
                  <a:schemeClr val="bg1"/>
                </a:solidFill>
                <a:latin typeface="Inter" panose="02000503000000020004" pitchFamily="2"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6154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D2062-FD07-480B-BF40-72C67654E161}"/>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E5D2406-009D-47EB-AD45-06EFF1B2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4C40417-2048-73F2-51FE-1211C63312A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6" name="TextBox 5">
            <a:extLst>
              <a:ext uri="{FF2B5EF4-FFF2-40B4-BE49-F238E27FC236}">
                <a16:creationId xmlns:a16="http://schemas.microsoft.com/office/drawing/2014/main" id="{DF472B8A-017B-F8A8-D760-E5730E19842A}"/>
              </a:ext>
            </a:extLst>
          </p:cNvPr>
          <p:cNvSpPr txBox="1"/>
          <p:nvPr userDrawn="1">
            <p:extLst>
              <p:ext uri="{1162E1C5-73C7-4A58-AE30-91384D911F3F}">
                <p184:classification xmlns:p184="http://schemas.microsoft.com/office/powerpoint/2018/4/main" val="ftr"/>
              </p:ext>
            </p:extLst>
          </p:nvPr>
        </p:nvSpPr>
        <p:spPr>
          <a:xfrm>
            <a:off x="11118850" y="6642100"/>
            <a:ext cx="1038225" cy="152400"/>
          </a:xfrm>
          <a:prstGeom prst="rect">
            <a:avLst/>
          </a:prstGeom>
        </p:spPr>
        <p:txBody>
          <a:bodyPr horzOverflow="overflow" lIns="0" tIns="0" rIns="0" bIns="0">
            <a:spAutoFit/>
          </a:bodyPr>
          <a:lstStyle/>
          <a:p>
            <a:pPr algn="l"/>
            <a:r>
              <a:rPr lang="en-BE" sz="1000">
                <a:solidFill>
                  <a:srgbClr val="000000"/>
                </a:solidFill>
                <a:latin typeface="Calibri" panose="020F0502020204030204" pitchFamily="34" charset="0"/>
                <a:cs typeface="Calibri" panose="020F0502020204030204" pitchFamily="34" charset="0"/>
              </a:rPr>
              <a:t>Classified as Private</a:t>
            </a:r>
          </a:p>
        </p:txBody>
      </p:sp>
    </p:spTree>
    <p:extLst>
      <p:ext uri="{BB962C8B-B14F-4D97-AF65-F5344CB8AC3E}">
        <p14:creationId xmlns:p14="http://schemas.microsoft.com/office/powerpoint/2010/main" val="30699681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737" r:id="rId5"/>
    <p:sldLayoutId id="2147483739" r:id="rId6"/>
    <p:sldLayoutId id="2147483741" r:id="rId7"/>
    <p:sldLayoutId id="2147483744" r:id="rId8"/>
    <p:sldLayoutId id="2147483650" r:id="rId9"/>
    <p:sldLayoutId id="2147483718" r:id="rId10"/>
    <p:sldLayoutId id="2147483676" r:id="rId11"/>
    <p:sldLayoutId id="2147483677" r:id="rId12"/>
    <p:sldLayoutId id="2147483678" r:id="rId13"/>
    <p:sldLayoutId id="2147483679" r:id="rId14"/>
    <p:sldLayoutId id="2147483652" r:id="rId15"/>
    <p:sldLayoutId id="2147483724" r:id="rId16"/>
    <p:sldLayoutId id="2147483680" r:id="rId17"/>
    <p:sldLayoutId id="2147483725" r:id="rId18"/>
    <p:sldLayoutId id="2147483746" r:id="rId19"/>
    <p:sldLayoutId id="2147483747" r:id="rId20"/>
    <p:sldLayoutId id="2147483748" r:id="rId21"/>
    <p:sldLayoutId id="2147483749" r:id="rId22"/>
    <p:sldLayoutId id="2147483685" r:id="rId23"/>
    <p:sldLayoutId id="2147483726" r:id="rId24"/>
    <p:sldLayoutId id="2147483719" r:id="rId25"/>
    <p:sldLayoutId id="2147483720" r:id="rId26"/>
    <p:sldLayoutId id="2147483731" r:id="rId27"/>
    <p:sldLayoutId id="2147483734" r:id="rId28"/>
    <p:sldLayoutId id="2147483735" r:id="rId29"/>
    <p:sldLayoutId id="2147483686" r:id="rId30"/>
    <p:sldLayoutId id="2147483687" r:id="rId31"/>
    <p:sldLayoutId id="2147483688" r:id="rId32"/>
    <p:sldLayoutId id="2147483689" r:id="rId33"/>
    <p:sldLayoutId id="2147483696" r:id="rId34"/>
    <p:sldLayoutId id="2147483697" r:id="rId35"/>
    <p:sldLayoutId id="2147483698" r:id="rId36"/>
    <p:sldLayoutId id="2147483700" r:id="rId37"/>
    <p:sldLayoutId id="2147483701" r:id="rId38"/>
    <p:sldLayoutId id="2147483710" r:id="rId39"/>
    <p:sldLayoutId id="2147483721" r:id="rId40"/>
    <p:sldLayoutId id="2147483702" r:id="rId41"/>
    <p:sldLayoutId id="2147483703" r:id="rId42"/>
    <p:sldLayoutId id="2147483704" r:id="rId43"/>
    <p:sldLayoutId id="2147483715" r:id="rId44"/>
    <p:sldLayoutId id="2147483723" r:id="rId45"/>
    <p:sldLayoutId id="2147483727" r:id="rId46"/>
    <p:sldLayoutId id="2147483729" r:id="rId47"/>
    <p:sldLayoutId id="2147483728" r:id="rId48"/>
    <p:sldLayoutId id="2147483730" r:id="rId49"/>
    <p:sldLayoutId id="2147483711" r:id="rId50"/>
    <p:sldLayoutId id="2147483712" r:id="rId51"/>
    <p:sldLayoutId id="2147483713" r:id="rId52"/>
    <p:sldLayoutId id="2147483714"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4200" b="1" kern="1200">
          <a:solidFill>
            <a:schemeClr val="tx1"/>
          </a:solidFill>
          <a:latin typeface="Inter" panose="02000503000000020004" pitchFamily="2" charset="0"/>
          <a:ea typeface="+mj-ea"/>
          <a:cs typeface="+mj-cs"/>
        </a:defRPr>
      </a:lvl1pPr>
    </p:titleStyle>
    <p:body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0.xml"/><Relationship Id="rId1" Type="http://schemas.openxmlformats.org/officeDocument/2006/relationships/tags" Target="../tags/tag10.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0.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0.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0.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0.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0.xml"/><Relationship Id="rId1" Type="http://schemas.openxmlformats.org/officeDocument/2006/relationships/tags" Target="../tags/tag15.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0.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0.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0.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0.xml"/><Relationship Id="rId1" Type="http://schemas.openxmlformats.org/officeDocument/2006/relationships/tags" Target="../tags/tag1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0.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0.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0.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0.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0.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0.xml"/><Relationship Id="rId1" Type="http://schemas.openxmlformats.org/officeDocument/2006/relationships/tags" Target="../tags/tag25.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20.xml"/><Relationship Id="rId1" Type="http://schemas.openxmlformats.org/officeDocument/2006/relationships/tags" Target="../tags/tag26.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0.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0.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0.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0.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0.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0.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0.xml"/><Relationship Id="rId1" Type="http://schemas.openxmlformats.org/officeDocument/2006/relationships/tags" Target="../tags/tag9.xml"/><Relationship Id="rId4"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7672DC8-250F-8439-DF63-438D614BB020}"/>
              </a:ext>
            </a:extLst>
          </p:cNvPr>
          <p:cNvSpPr>
            <a:spLocks noGrp="1"/>
          </p:cNvSpPr>
          <p:nvPr>
            <p:ph type="ctrTitle"/>
          </p:nvPr>
        </p:nvSpPr>
        <p:spPr/>
        <p:txBody>
          <a:bodyPr/>
          <a:lstStyle/>
          <a:p>
            <a:r>
              <a:rPr lang="en-BE" dirty="0"/>
              <a:t>Touchless Match</a:t>
            </a:r>
            <a:r>
              <a:rPr lang="fi-FI" dirty="0"/>
              <a:t>ing</a:t>
            </a:r>
            <a:r>
              <a:rPr lang="en-BE" dirty="0"/>
              <a:t> Discovery</a:t>
            </a:r>
          </a:p>
        </p:txBody>
      </p:sp>
      <p:sp>
        <p:nvSpPr>
          <p:cNvPr id="2" name="Rectangle: Rounded Corners 1">
            <a:extLst>
              <a:ext uri="{FF2B5EF4-FFF2-40B4-BE49-F238E27FC236}">
                <a16:creationId xmlns:a16="http://schemas.microsoft.com/office/drawing/2014/main" id="{C2DEEA38-6397-B7D9-6BEC-6F11A825C3FF}"/>
              </a:ext>
            </a:extLst>
          </p:cNvPr>
          <p:cNvSpPr/>
          <p:nvPr/>
        </p:nvSpPr>
        <p:spPr>
          <a:xfrm>
            <a:off x="10612598" y="161554"/>
            <a:ext cx="1390116" cy="51509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dirty="0">
                <a:ln>
                  <a:noFill/>
                </a:ln>
                <a:solidFill>
                  <a:srgbClr val="120A48"/>
                </a:solidFill>
                <a:effectLst/>
                <a:uLnTx/>
                <a:uFillTx/>
                <a:latin typeface="Inter"/>
                <a:ea typeface="+mn-ea"/>
                <a:cs typeface="+mn-cs"/>
              </a:rPr>
              <a:t>Insights </a:t>
            </a:r>
            <a:r>
              <a:rPr kumimoji="0" lang="fi-FI" sz="1400" b="0" i="0" u="none" strike="noStrike" kern="1200" cap="none" spc="0" normalizeH="0" baseline="0" noProof="0" dirty="0">
                <a:ln>
                  <a:noFill/>
                </a:ln>
                <a:solidFill>
                  <a:srgbClr val="120A48"/>
                </a:solidFill>
                <a:effectLst/>
                <a:uLnTx/>
                <a:uFillTx/>
                <a:latin typeface="Inter"/>
                <a:ea typeface="+mn-ea"/>
                <a:cs typeface="+mn-cs"/>
              </a:rPr>
              <a:t>Pro</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p:txBody>
      </p:sp>
    </p:spTree>
    <p:custDataLst>
      <p:tags r:id="rId1"/>
    </p:custDataLst>
    <p:extLst>
      <p:ext uri="{BB962C8B-B14F-4D97-AF65-F5344CB8AC3E}">
        <p14:creationId xmlns:p14="http://schemas.microsoft.com/office/powerpoint/2010/main" val="161259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AE852-243A-2C48-A81B-76D3DC187380}"/>
              </a:ext>
            </a:extLst>
          </p:cNvPr>
          <p:cNvSpPr>
            <a:spLocks noGrp="1"/>
          </p:cNvSpPr>
          <p:nvPr>
            <p:ph type="title"/>
          </p:nvPr>
        </p:nvSpPr>
        <p:spPr/>
        <p:txBody>
          <a:bodyPr/>
          <a:lstStyle/>
          <a:p>
            <a:r>
              <a:rPr lang="en-BE" sz="4000" dirty="0"/>
              <a:t>Matching Overview – Outcome</a:t>
            </a:r>
            <a:endParaRPr lang="en-BE" dirty="0"/>
          </a:p>
        </p:txBody>
      </p:sp>
      <p:sp>
        <p:nvSpPr>
          <p:cNvPr id="3" name="Content Placeholder 2">
            <a:extLst>
              <a:ext uri="{FF2B5EF4-FFF2-40B4-BE49-F238E27FC236}">
                <a16:creationId xmlns:a16="http://schemas.microsoft.com/office/drawing/2014/main" id="{F79B5493-C233-4BE2-8CB3-5C52641F1D61}"/>
              </a:ext>
            </a:extLst>
          </p:cNvPr>
          <p:cNvSpPr>
            <a:spLocks noGrp="1"/>
          </p:cNvSpPr>
          <p:nvPr>
            <p:ph sz="half" idx="1"/>
          </p:nvPr>
        </p:nvSpPr>
        <p:spPr>
          <a:xfrm>
            <a:off x="5324451" y="2035485"/>
            <a:ext cx="6073861" cy="3822115"/>
          </a:xfrm>
        </p:spPr>
        <p:txBody>
          <a:bodyPr/>
          <a:lstStyle/>
          <a:p>
            <a:r>
              <a:rPr lang="en-BE" sz="2000" dirty="0"/>
              <a:t>Shows the relationship between purchase orders and spend plans and the 5 main matching </a:t>
            </a:r>
            <a:r>
              <a:rPr lang="en-BE" sz="2000" dirty="0" err="1"/>
              <a:t>KPI’s</a:t>
            </a:r>
            <a:endParaRPr lang="en-BE" sz="2000" dirty="0"/>
          </a:p>
          <a:p>
            <a:r>
              <a:rPr lang="en-BE" sz="2000" dirty="0"/>
              <a:t>The dropdown for the </a:t>
            </a:r>
            <a:r>
              <a:rPr lang="fi-FI" sz="2000" dirty="0"/>
              <a:t>S</a:t>
            </a:r>
            <a:r>
              <a:rPr lang="en-BE" sz="2000" dirty="0" err="1"/>
              <a:t>ankey</a:t>
            </a:r>
            <a:r>
              <a:rPr lang="en-BE" sz="2000" dirty="0"/>
              <a:t> diagram can be individually filtered on matching outcome, automatically coded, single pass match and touchless match </a:t>
            </a:r>
          </a:p>
          <a:p>
            <a:r>
              <a:rPr lang="en-BE" sz="2000" dirty="0"/>
              <a:t>Click a path to activate &amp; filter the entire dashboard, deselect by clicking </a:t>
            </a:r>
            <a:r>
              <a:rPr lang="en-US" sz="2000" dirty="0"/>
              <a:t>the Sankey diagram visual somewhere outside the path</a:t>
            </a:r>
            <a:r>
              <a:rPr lang="en-BE" sz="2000" dirty="0"/>
              <a:t>s.</a:t>
            </a:r>
          </a:p>
          <a:p>
            <a:r>
              <a:rPr lang="en-BE" dirty="0"/>
              <a:t>Use this diagram to see how PO or spend plan invoices lead to different matching outcomes</a:t>
            </a:r>
            <a:endParaRPr lang="en-BE" sz="2000" dirty="0"/>
          </a:p>
          <a:p>
            <a:endParaRPr lang="en-BE" sz="2000" dirty="0"/>
          </a:p>
        </p:txBody>
      </p:sp>
      <p:sp>
        <p:nvSpPr>
          <p:cNvPr id="4" name="Text Placeholder 3">
            <a:extLst>
              <a:ext uri="{FF2B5EF4-FFF2-40B4-BE49-F238E27FC236}">
                <a16:creationId xmlns:a16="http://schemas.microsoft.com/office/drawing/2014/main" id="{1ED60DE2-7887-AAA5-ADF3-16EDF608EB8F}"/>
              </a:ext>
            </a:extLst>
          </p:cNvPr>
          <p:cNvSpPr>
            <a:spLocks noGrp="1"/>
          </p:cNvSpPr>
          <p:nvPr>
            <p:ph type="body" sz="quarter" idx="13"/>
          </p:nvPr>
        </p:nvSpPr>
        <p:spPr>
          <a:xfrm>
            <a:off x="5324451" y="1548137"/>
            <a:ext cx="5785665" cy="336550"/>
          </a:xfrm>
        </p:spPr>
        <p:txBody>
          <a:bodyPr/>
          <a:lstStyle/>
          <a:p>
            <a:r>
              <a:rPr lang="en-BE" dirty="0"/>
              <a:t>Matching Outcome</a:t>
            </a:r>
          </a:p>
        </p:txBody>
      </p:sp>
      <p:pic>
        <p:nvPicPr>
          <p:cNvPr id="6" name="Picture 5">
            <a:extLst>
              <a:ext uri="{FF2B5EF4-FFF2-40B4-BE49-F238E27FC236}">
                <a16:creationId xmlns:a16="http://schemas.microsoft.com/office/drawing/2014/main" id="{450D3F8E-39FF-789F-0ADF-12268DAE9849}"/>
              </a:ext>
            </a:extLst>
          </p:cNvPr>
          <p:cNvPicPr>
            <a:picLocks noChangeAspect="1"/>
          </p:cNvPicPr>
          <p:nvPr/>
        </p:nvPicPr>
        <p:blipFill>
          <a:blip r:embed="rId3"/>
          <a:stretch>
            <a:fillRect/>
          </a:stretch>
        </p:blipFill>
        <p:spPr>
          <a:xfrm>
            <a:off x="185716" y="3092145"/>
            <a:ext cx="5138735" cy="3087629"/>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1E402B33-6CFA-A144-7661-50E103C446F4}"/>
              </a:ext>
            </a:extLst>
          </p:cNvPr>
          <p:cNvPicPr>
            <a:picLocks noChangeAspect="1"/>
          </p:cNvPicPr>
          <p:nvPr/>
        </p:nvPicPr>
        <p:blipFill>
          <a:blip r:embed="rId4"/>
          <a:stretch>
            <a:fillRect/>
          </a:stretch>
        </p:blipFill>
        <p:spPr>
          <a:xfrm>
            <a:off x="314243" y="1548137"/>
            <a:ext cx="4563231" cy="1544008"/>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39592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4B33C-5BAB-480C-8E86-AE385495FC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B0DD320-7777-6A32-EC4A-741E6F81EFD9}"/>
              </a:ext>
            </a:extLst>
          </p:cNvPr>
          <p:cNvSpPr>
            <a:spLocks noGrp="1"/>
          </p:cNvSpPr>
          <p:nvPr>
            <p:ph type="title"/>
          </p:nvPr>
        </p:nvSpPr>
        <p:spPr/>
        <p:txBody>
          <a:bodyPr/>
          <a:lstStyle/>
          <a:p>
            <a:r>
              <a:rPr lang="en-BE" dirty="0"/>
              <a:t>Matching Details</a:t>
            </a:r>
          </a:p>
        </p:txBody>
      </p:sp>
      <p:pic>
        <p:nvPicPr>
          <p:cNvPr id="3" name="Picture 2" descr="A screenshot of a computer&#10;&#10;AI-generated content may be incorrect.">
            <a:extLst>
              <a:ext uri="{FF2B5EF4-FFF2-40B4-BE49-F238E27FC236}">
                <a16:creationId xmlns:a16="http://schemas.microsoft.com/office/drawing/2014/main" id="{ADC5E4DB-2CF8-B1F3-7261-3C22E11F6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119" y="1339463"/>
            <a:ext cx="6686281" cy="5447417"/>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52877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B80C-52C9-8636-77B5-64D25D24B577}"/>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0F78C71D-2545-37A6-249F-B131C510182F}"/>
              </a:ext>
            </a:extLst>
          </p:cNvPr>
          <p:cNvSpPr>
            <a:spLocks noGrp="1"/>
          </p:cNvSpPr>
          <p:nvPr>
            <p:ph type="title"/>
          </p:nvPr>
        </p:nvSpPr>
        <p:spPr/>
        <p:txBody>
          <a:bodyPr/>
          <a:lstStyle/>
          <a:p>
            <a:r>
              <a:rPr lang="en-BE" dirty="0"/>
              <a:t>Matching Details - Controls</a:t>
            </a:r>
          </a:p>
        </p:txBody>
      </p:sp>
      <p:sp>
        <p:nvSpPr>
          <p:cNvPr id="5" name="Text Placeholder 4">
            <a:extLst>
              <a:ext uri="{FF2B5EF4-FFF2-40B4-BE49-F238E27FC236}">
                <a16:creationId xmlns:a16="http://schemas.microsoft.com/office/drawing/2014/main" id="{615D3C53-55DF-B294-48B6-315E251C6A7B}"/>
              </a:ext>
            </a:extLst>
          </p:cNvPr>
          <p:cNvSpPr>
            <a:spLocks noGrp="1"/>
          </p:cNvSpPr>
          <p:nvPr>
            <p:ph type="body" sz="quarter" idx="13"/>
          </p:nvPr>
        </p:nvSpPr>
        <p:spPr/>
        <p:txBody>
          <a:bodyPr/>
          <a:lstStyle/>
          <a:p>
            <a:endParaRPr lang="en-FI"/>
          </a:p>
        </p:txBody>
      </p:sp>
      <p:sp>
        <p:nvSpPr>
          <p:cNvPr id="4" name="Content Placeholder 3">
            <a:extLst>
              <a:ext uri="{FF2B5EF4-FFF2-40B4-BE49-F238E27FC236}">
                <a16:creationId xmlns:a16="http://schemas.microsoft.com/office/drawing/2014/main" id="{CD1BE05D-B791-FB8F-D63D-15ACC5819620}"/>
              </a:ext>
            </a:extLst>
          </p:cNvPr>
          <p:cNvSpPr txBox="1">
            <a:spLocks/>
          </p:cNvSpPr>
          <p:nvPr/>
        </p:nvSpPr>
        <p:spPr>
          <a:xfrm>
            <a:off x="1895836" y="3388076"/>
            <a:ext cx="7756163" cy="337693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Start date: </a:t>
            </a:r>
            <a:r>
              <a:rPr kumimoji="0" lang="en-US" sz="1400" b="0" i="0" u="none" strike="noStrike" kern="1200" cap="none" spc="0" normalizeH="0" baseline="0" noProof="0" dirty="0">
                <a:ln>
                  <a:noFill/>
                </a:ln>
                <a:solidFill>
                  <a:srgbClr val="120A48"/>
                </a:solidFill>
                <a:effectLst/>
                <a:uLnTx/>
                <a:uFillTx/>
                <a:latin typeface="Inter"/>
                <a:ea typeface="+mn-ea"/>
                <a:cs typeface="+mn-cs"/>
              </a:rPr>
              <a:t>Select the beginning of the time interval. The selected date is included.</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End date: </a:t>
            </a:r>
            <a:r>
              <a:rPr kumimoji="0" lang="en-US" sz="1400" b="0" i="0" u="none" strike="noStrike" kern="1200" cap="none" spc="0" normalizeH="0" baseline="0" noProof="0" dirty="0">
                <a:ln>
                  <a:noFill/>
                </a:ln>
                <a:solidFill>
                  <a:srgbClr val="120A48"/>
                </a:solidFill>
                <a:effectLst/>
                <a:uLnTx/>
                <a:uFillTx/>
                <a:latin typeface="Inter"/>
                <a:ea typeface="+mn-ea"/>
                <a:cs typeface="+mn-cs"/>
              </a:rPr>
              <a:t>Select the end of the time interval. The selected date is included</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srgbClr val="120A48"/>
                </a:solidFill>
                <a:effectLst/>
                <a:uLnTx/>
                <a:uFillTx/>
                <a:latin typeface="Inter"/>
                <a:ea typeface="+mn-ea"/>
                <a:cs typeface="+mn-cs"/>
              </a:rPr>
              <a:t>Time resolution for KPIs</a:t>
            </a:r>
            <a:r>
              <a:rPr kumimoji="0" lang="en-BE" sz="1400" b="1" i="0" u="none" strike="noStrike" kern="1200" cap="none" spc="0" normalizeH="0" baseline="0" noProof="0" dirty="0">
                <a:ln>
                  <a:noFill/>
                </a:ln>
                <a:solidFill>
                  <a:srgbClr val="120A48"/>
                </a:solidFill>
                <a:effectLst/>
                <a:uLnTx/>
                <a:uFillTx/>
                <a:latin typeface="Inter"/>
                <a:ea typeface="+mn-ea"/>
                <a:cs typeface="+mn-cs"/>
              </a:rPr>
              <a:t>: </a:t>
            </a:r>
            <a:r>
              <a:rPr kumimoji="0" lang="en-US" sz="1400" b="0" i="0" u="none" strike="noStrike" kern="1200" cap="none" spc="0" normalizeH="0" baseline="0" noProof="0" dirty="0">
                <a:ln>
                  <a:noFill/>
                </a:ln>
                <a:solidFill>
                  <a:srgbClr val="120A48"/>
                </a:solidFill>
                <a:effectLst/>
                <a:uLnTx/>
                <a:uFillTx/>
                <a:latin typeface="Inter"/>
                <a:ea typeface="+mn-ea"/>
                <a:cs typeface="+mn-cs"/>
              </a:rPr>
              <a:t>Select how to group data over time. Options include per month, per quarter, or per year. </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srgbClr val="120A48"/>
                </a:solidFill>
                <a:effectLst/>
                <a:uLnTx/>
                <a:uFillTx/>
                <a:latin typeface="Inter"/>
                <a:ea typeface="+mn-ea"/>
                <a:cs typeface="+mn-cs"/>
              </a:rPr>
              <a:t>Organization</a:t>
            </a:r>
            <a:r>
              <a:rPr kumimoji="0" lang="en-BE" sz="1400" b="1" i="0" u="none" strike="noStrike" kern="1200" cap="none" spc="0" normalizeH="0" baseline="0" noProof="0" dirty="0">
                <a:ln>
                  <a:noFill/>
                </a:ln>
                <a:solidFill>
                  <a:srgbClr val="120A48"/>
                </a:solidFill>
                <a:effectLst/>
                <a:uLnTx/>
                <a:uFillTx/>
                <a:latin typeface="Inter"/>
                <a:ea typeface="+mn-ea"/>
                <a:cs typeface="+mn-cs"/>
              </a:rPr>
              <a:t>: </a:t>
            </a:r>
            <a:r>
              <a:rPr kumimoji="0" lang="fi-FI" sz="1400" b="0" i="0" u="none" strike="noStrike" kern="1200" cap="none" spc="0" normalizeH="0" baseline="0" noProof="0" dirty="0">
                <a:ln>
                  <a:noFill/>
                </a:ln>
                <a:solidFill>
                  <a:srgbClr val="120A48"/>
                </a:solidFill>
                <a:effectLst/>
                <a:uLnTx/>
                <a:uFillTx/>
                <a:latin typeface="Inter"/>
                <a:ea typeface="+mn-ea"/>
                <a:cs typeface="+mn-cs"/>
              </a:rPr>
              <a:t>Filter data by</a:t>
            </a:r>
            <a:r>
              <a:rPr kumimoji="0" lang="en-BE" sz="1400" b="0" i="0" u="none" strike="noStrike" kern="1200" cap="none" spc="0" normalizeH="0" baseline="0" noProof="0" dirty="0">
                <a:ln>
                  <a:noFill/>
                </a:ln>
                <a:solidFill>
                  <a:srgbClr val="120A48"/>
                </a:solidFill>
                <a:effectLst/>
                <a:uLnTx/>
                <a:uFillTx/>
                <a:latin typeface="Inter"/>
                <a:ea typeface="+mn-ea"/>
                <a:cs typeface="+mn-cs"/>
              </a:rPr>
              <a:t> your company</a:t>
            </a:r>
            <a:r>
              <a:rPr kumimoji="0" lang="fi-FI" sz="1400" b="0" i="0" u="none" strike="noStrike" kern="1200" cap="none" spc="0" normalizeH="0" baseline="0" noProof="0" dirty="0">
                <a:ln>
                  <a:noFill/>
                </a:ln>
                <a:solidFill>
                  <a:srgbClr val="120A48"/>
                </a:solidFill>
                <a:effectLst/>
                <a:uLnTx/>
                <a:uFillTx/>
                <a:latin typeface="Inter"/>
                <a:ea typeface="+mn-ea"/>
                <a:cs typeface="+mn-cs"/>
              </a:rPr>
              <a:t> organizations</a:t>
            </a:r>
            <a:r>
              <a:rPr kumimoji="0" lang="en-BE" sz="1400" b="0" i="0" u="none" strike="noStrike" kern="1200" cap="none" spc="0" normalizeH="0" baseline="0" noProof="0" dirty="0">
                <a:ln>
                  <a:noFill/>
                </a:ln>
                <a:solidFill>
                  <a:srgbClr val="120A48"/>
                </a:solidFill>
                <a:effectLst/>
                <a:uLnTx/>
                <a:uFillTx/>
                <a:latin typeface="Inter"/>
                <a:ea typeface="+mn-ea"/>
                <a:cs typeface="+mn-cs"/>
              </a:rPr>
              <a:t>.</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Supplier: </a:t>
            </a:r>
            <a:r>
              <a:rPr kumimoji="0" lang="fi-FI" sz="1400" b="0" i="0" u="none" strike="noStrike" kern="1200" cap="none" spc="0" normalizeH="0" baseline="0" noProof="0" dirty="0">
                <a:ln>
                  <a:noFill/>
                </a:ln>
                <a:solidFill>
                  <a:srgbClr val="120A48"/>
                </a:solidFill>
                <a:effectLst/>
                <a:uLnTx/>
                <a:uFillTx/>
                <a:latin typeface="Inter"/>
                <a:ea typeface="+mn-ea"/>
                <a:cs typeface="+mn-cs"/>
              </a:rPr>
              <a:t>Filter data by suppliers.</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Invoice Origin: </a:t>
            </a:r>
            <a:r>
              <a:rPr kumimoji="0" lang="en-US" sz="1400" b="0" i="0" u="none" strike="noStrike" kern="1200" cap="none" spc="0" normalizeH="0" baseline="0" noProof="0" dirty="0">
                <a:ln>
                  <a:noFill/>
                </a:ln>
                <a:solidFill>
                  <a:srgbClr val="120A48"/>
                </a:solidFill>
                <a:effectLst/>
                <a:uLnTx/>
                <a:uFillTx/>
                <a:latin typeface="Inter"/>
                <a:ea typeface="+mn-ea"/>
                <a:cs typeface="+mn-cs"/>
              </a:rPr>
              <a:t>Filter data by invoice origin</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Invoice Association: </a:t>
            </a:r>
            <a:r>
              <a:rPr kumimoji="0" lang="en-US" sz="1400" b="0" i="0" u="none" strike="noStrike" kern="1200" cap="none" spc="0" normalizeH="0" baseline="0" noProof="0" dirty="0">
                <a:ln>
                  <a:noFill/>
                </a:ln>
                <a:solidFill>
                  <a:srgbClr val="120A48"/>
                </a:solidFill>
                <a:effectLst/>
                <a:uLnTx/>
                <a:uFillTx/>
                <a:latin typeface="Inter"/>
                <a:ea typeface="+mn-ea"/>
                <a:cs typeface="+mn-cs"/>
              </a:rPr>
              <a:t>Filter data </a:t>
            </a:r>
            <a:r>
              <a:rPr kumimoji="0" lang="en-BE" sz="1400" b="0" i="0" u="none" strike="noStrike" kern="1200" cap="none" spc="0" normalizeH="0" baseline="0" noProof="0" dirty="0">
                <a:ln>
                  <a:noFill/>
                </a:ln>
                <a:solidFill>
                  <a:srgbClr val="120A48"/>
                </a:solidFill>
                <a:effectLst/>
                <a:uLnTx/>
                <a:uFillTx/>
                <a:latin typeface="Inter"/>
                <a:ea typeface="+mn-ea"/>
                <a:cs typeface="+mn-cs"/>
              </a:rPr>
              <a:t>based on whether the invoices are</a:t>
            </a:r>
            <a:r>
              <a:rPr kumimoji="0" lang="en-US" sz="1400" b="0" i="0" u="none" strike="noStrike" kern="1200" cap="none" spc="0" normalizeH="0" baseline="0" noProof="0" dirty="0">
                <a:ln>
                  <a:noFill/>
                </a:ln>
                <a:solidFill>
                  <a:srgbClr val="120A48"/>
                </a:solidFill>
                <a:effectLst/>
                <a:uLnTx/>
                <a:uFillTx/>
                <a:latin typeface="Inter"/>
                <a:ea typeface="+mn-ea"/>
                <a:cs typeface="+mn-cs"/>
              </a:rPr>
              <a:t> </a:t>
            </a:r>
            <a:r>
              <a:rPr kumimoji="0" lang="en-BE" sz="1400" b="0" i="0" u="none" strike="noStrike" kern="1200" cap="none" spc="0" normalizeH="0" baseline="0" noProof="0" dirty="0">
                <a:ln>
                  <a:noFill/>
                </a:ln>
                <a:solidFill>
                  <a:srgbClr val="120A48"/>
                </a:solidFill>
                <a:effectLst/>
                <a:uLnTx/>
                <a:uFillTx/>
                <a:latin typeface="Inter"/>
                <a:ea typeface="+mn-ea"/>
                <a:cs typeface="+mn-cs"/>
              </a:rPr>
              <a:t>PO, Spend Plan or Non-PO invoices</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p:txBody>
      </p:sp>
      <p:sp>
        <p:nvSpPr>
          <p:cNvPr id="6" name="Content Placeholder 3">
            <a:extLst>
              <a:ext uri="{FF2B5EF4-FFF2-40B4-BE49-F238E27FC236}">
                <a16:creationId xmlns:a16="http://schemas.microsoft.com/office/drawing/2014/main" id="{C6E0B96E-C9F5-C0AD-6FE1-817ADC01FA48}"/>
              </a:ext>
            </a:extLst>
          </p:cNvPr>
          <p:cNvSpPr txBox="1">
            <a:spLocks/>
          </p:cNvSpPr>
          <p:nvPr/>
        </p:nvSpPr>
        <p:spPr>
          <a:xfrm>
            <a:off x="6096000" y="3227933"/>
            <a:ext cx="5748471"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p:txBody>
      </p:sp>
      <p:pic>
        <p:nvPicPr>
          <p:cNvPr id="3" name="Picture 2">
            <a:extLst>
              <a:ext uri="{FF2B5EF4-FFF2-40B4-BE49-F238E27FC236}">
                <a16:creationId xmlns:a16="http://schemas.microsoft.com/office/drawing/2014/main" id="{15AB7E79-54A1-6980-3882-F9D1F79629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3572"/>
            <a:ext cx="12192000" cy="1308882"/>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47879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621F-6921-FF5F-45DF-C3D57C24C9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921968-4070-5897-CAB9-1255C8AC5165}"/>
              </a:ext>
            </a:extLst>
          </p:cNvPr>
          <p:cNvSpPr>
            <a:spLocks noGrp="1"/>
          </p:cNvSpPr>
          <p:nvPr>
            <p:ph type="title"/>
          </p:nvPr>
        </p:nvSpPr>
        <p:spPr/>
        <p:txBody>
          <a:bodyPr/>
          <a:lstStyle/>
          <a:p>
            <a:r>
              <a:rPr lang="en-BE" sz="3600" dirty="0"/>
              <a:t>Matching Details – Invoice exception rate</a:t>
            </a:r>
          </a:p>
        </p:txBody>
      </p:sp>
      <p:sp>
        <p:nvSpPr>
          <p:cNvPr id="4" name="Content Placeholder 3">
            <a:extLst>
              <a:ext uri="{FF2B5EF4-FFF2-40B4-BE49-F238E27FC236}">
                <a16:creationId xmlns:a16="http://schemas.microsoft.com/office/drawing/2014/main" id="{A25B7A76-99D1-AA1E-3211-4626F596569F}"/>
              </a:ext>
            </a:extLst>
          </p:cNvPr>
          <p:cNvSpPr>
            <a:spLocks noGrp="1"/>
          </p:cNvSpPr>
          <p:nvPr>
            <p:ph sz="half" idx="1"/>
          </p:nvPr>
        </p:nvSpPr>
        <p:spPr>
          <a:xfrm>
            <a:off x="4845464" y="2181224"/>
            <a:ext cx="6020971" cy="3822115"/>
          </a:xfrm>
        </p:spPr>
        <p:txBody>
          <a:bodyPr/>
          <a:lstStyle/>
          <a:p>
            <a:r>
              <a:rPr lang="en-BE" dirty="0"/>
              <a:t>This visualisation shows how many invoices have exceptions compared to the total amount of invoices</a:t>
            </a:r>
          </a:p>
          <a:p>
            <a:r>
              <a:rPr lang="en-BE" dirty="0"/>
              <a:t>It shows the result as a percentage and how the time period selected compares to the previous time period (default = month)</a:t>
            </a:r>
          </a:p>
          <a:p>
            <a:r>
              <a:rPr lang="en-BE" dirty="0"/>
              <a:t>On the bottom there is a table that shows the changes per time period (default = month)</a:t>
            </a:r>
          </a:p>
          <a:p>
            <a:r>
              <a:rPr lang="en-BE" dirty="0"/>
              <a:t>You can use this to track how exception rates are changing over time</a:t>
            </a:r>
          </a:p>
        </p:txBody>
      </p:sp>
      <p:sp>
        <p:nvSpPr>
          <p:cNvPr id="5" name="Text Placeholder 4">
            <a:extLst>
              <a:ext uri="{FF2B5EF4-FFF2-40B4-BE49-F238E27FC236}">
                <a16:creationId xmlns:a16="http://schemas.microsoft.com/office/drawing/2014/main" id="{EE044958-84E2-4CC6-A2EE-2B6D0E8D7094}"/>
              </a:ext>
            </a:extLst>
          </p:cNvPr>
          <p:cNvSpPr>
            <a:spLocks noGrp="1"/>
          </p:cNvSpPr>
          <p:nvPr>
            <p:ph type="body" sz="quarter" idx="13"/>
          </p:nvPr>
        </p:nvSpPr>
        <p:spPr>
          <a:xfrm>
            <a:off x="4845465" y="1719513"/>
            <a:ext cx="6020969" cy="336550"/>
          </a:xfrm>
        </p:spPr>
        <p:txBody>
          <a:bodyPr/>
          <a:lstStyle/>
          <a:p>
            <a:r>
              <a:rPr lang="en-BE" dirty="0"/>
              <a:t>Invoice Exception rate</a:t>
            </a:r>
          </a:p>
        </p:txBody>
      </p:sp>
      <p:pic>
        <p:nvPicPr>
          <p:cNvPr id="7" name="Picture 6">
            <a:extLst>
              <a:ext uri="{FF2B5EF4-FFF2-40B4-BE49-F238E27FC236}">
                <a16:creationId xmlns:a16="http://schemas.microsoft.com/office/drawing/2014/main" id="{7B489FAD-3BBB-6691-6C26-24AECBD143B3}"/>
              </a:ext>
            </a:extLst>
          </p:cNvPr>
          <p:cNvPicPr>
            <a:picLocks noChangeAspect="1"/>
          </p:cNvPicPr>
          <p:nvPr/>
        </p:nvPicPr>
        <p:blipFill>
          <a:blip r:embed="rId3"/>
          <a:stretch>
            <a:fillRect/>
          </a:stretch>
        </p:blipFill>
        <p:spPr>
          <a:xfrm>
            <a:off x="422955" y="1719513"/>
            <a:ext cx="4239217" cy="4020111"/>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43576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621F-6921-FF5F-45DF-C3D57C24C9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921968-4070-5897-CAB9-1255C8AC5165}"/>
              </a:ext>
            </a:extLst>
          </p:cNvPr>
          <p:cNvSpPr>
            <a:spLocks noGrp="1"/>
          </p:cNvSpPr>
          <p:nvPr>
            <p:ph type="title"/>
          </p:nvPr>
        </p:nvSpPr>
        <p:spPr/>
        <p:txBody>
          <a:bodyPr/>
          <a:lstStyle/>
          <a:p>
            <a:r>
              <a:rPr lang="en-BE" sz="3600" dirty="0"/>
              <a:t>Matching Details – Exception list</a:t>
            </a:r>
          </a:p>
        </p:txBody>
      </p:sp>
      <p:sp>
        <p:nvSpPr>
          <p:cNvPr id="4" name="Content Placeholder 3">
            <a:extLst>
              <a:ext uri="{FF2B5EF4-FFF2-40B4-BE49-F238E27FC236}">
                <a16:creationId xmlns:a16="http://schemas.microsoft.com/office/drawing/2014/main" id="{A25B7A76-99D1-AA1E-3211-4626F596569F}"/>
              </a:ext>
            </a:extLst>
          </p:cNvPr>
          <p:cNvSpPr>
            <a:spLocks noGrp="1"/>
          </p:cNvSpPr>
          <p:nvPr>
            <p:ph sz="half" idx="1"/>
          </p:nvPr>
        </p:nvSpPr>
        <p:spPr>
          <a:xfrm>
            <a:off x="3783347" y="2217352"/>
            <a:ext cx="6295373" cy="2323766"/>
          </a:xfrm>
        </p:spPr>
        <p:txBody>
          <a:bodyPr/>
          <a:lstStyle/>
          <a:p>
            <a:r>
              <a:rPr lang="en-BE" dirty="0"/>
              <a:t>This list shows the detailed matching exceptions that would stop an invoices from being touchless matched.</a:t>
            </a:r>
          </a:p>
          <a:p>
            <a:r>
              <a:rPr lang="en-BE" dirty="0"/>
              <a:t>It shows the total occur</a:t>
            </a:r>
            <a:r>
              <a:rPr lang="fi-FI" dirty="0"/>
              <a:t>r</a:t>
            </a:r>
            <a:r>
              <a:rPr lang="en-BE" dirty="0" err="1"/>
              <a:t>ence</a:t>
            </a:r>
            <a:r>
              <a:rPr lang="en-BE" dirty="0"/>
              <a:t> of these exceptions in the selected time frame</a:t>
            </a:r>
          </a:p>
          <a:p>
            <a:r>
              <a:rPr lang="en-BE" dirty="0"/>
              <a:t>Selecting a specific exception can be done from the filter, not by clicking in the table itself.</a:t>
            </a:r>
          </a:p>
          <a:p>
            <a:r>
              <a:rPr lang="en-BE" dirty="0"/>
              <a:t>Selecting a specific matching exception will also filter dashboards on the right.</a:t>
            </a:r>
          </a:p>
        </p:txBody>
      </p:sp>
      <p:sp>
        <p:nvSpPr>
          <p:cNvPr id="5" name="Text Placeholder 4">
            <a:extLst>
              <a:ext uri="{FF2B5EF4-FFF2-40B4-BE49-F238E27FC236}">
                <a16:creationId xmlns:a16="http://schemas.microsoft.com/office/drawing/2014/main" id="{EE044958-84E2-4CC6-A2EE-2B6D0E8D7094}"/>
              </a:ext>
            </a:extLst>
          </p:cNvPr>
          <p:cNvSpPr>
            <a:spLocks noGrp="1"/>
          </p:cNvSpPr>
          <p:nvPr>
            <p:ph type="body" sz="quarter" idx="13"/>
          </p:nvPr>
        </p:nvSpPr>
        <p:spPr>
          <a:xfrm>
            <a:off x="3783347" y="1673570"/>
            <a:ext cx="6020969" cy="204615"/>
          </a:xfrm>
        </p:spPr>
        <p:txBody>
          <a:bodyPr/>
          <a:lstStyle/>
          <a:p>
            <a:r>
              <a:rPr lang="en-BE" dirty="0"/>
              <a:t>What prevents touchless matching?</a:t>
            </a:r>
          </a:p>
        </p:txBody>
      </p:sp>
      <p:pic>
        <p:nvPicPr>
          <p:cNvPr id="6" name="Picture 5">
            <a:extLst>
              <a:ext uri="{FF2B5EF4-FFF2-40B4-BE49-F238E27FC236}">
                <a16:creationId xmlns:a16="http://schemas.microsoft.com/office/drawing/2014/main" id="{91477494-4100-7C42-CBC6-1197C790DEF1}"/>
              </a:ext>
            </a:extLst>
          </p:cNvPr>
          <p:cNvPicPr>
            <a:picLocks noChangeAspect="1"/>
          </p:cNvPicPr>
          <p:nvPr/>
        </p:nvPicPr>
        <p:blipFill>
          <a:blip r:embed="rId3"/>
          <a:stretch>
            <a:fillRect/>
          </a:stretch>
        </p:blipFill>
        <p:spPr>
          <a:xfrm>
            <a:off x="663845" y="1356309"/>
            <a:ext cx="2695884" cy="5035937"/>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34408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FDC-9719-105C-860C-D0F7C6BD5FA1}"/>
              </a:ext>
            </a:extLst>
          </p:cNvPr>
          <p:cNvSpPr>
            <a:spLocks noGrp="1"/>
          </p:cNvSpPr>
          <p:nvPr>
            <p:ph type="title"/>
          </p:nvPr>
        </p:nvSpPr>
        <p:spPr>
          <a:xfrm>
            <a:off x="838200" y="365125"/>
            <a:ext cx="10028234" cy="650875"/>
          </a:xfrm>
        </p:spPr>
        <p:txBody>
          <a:bodyPr/>
          <a:lstStyle/>
          <a:p>
            <a:r>
              <a:rPr lang="en-BE" sz="4400" dirty="0"/>
              <a:t>Matching Details – Performance</a:t>
            </a:r>
            <a:endParaRPr lang="en-BE" dirty="0"/>
          </a:p>
        </p:txBody>
      </p:sp>
      <p:sp>
        <p:nvSpPr>
          <p:cNvPr id="3" name="Content Placeholder 2">
            <a:extLst>
              <a:ext uri="{FF2B5EF4-FFF2-40B4-BE49-F238E27FC236}">
                <a16:creationId xmlns:a16="http://schemas.microsoft.com/office/drawing/2014/main" id="{07FCBD24-4223-B1BC-7C4F-690BF1EFEFC6}"/>
              </a:ext>
            </a:extLst>
          </p:cNvPr>
          <p:cNvSpPr>
            <a:spLocks noGrp="1"/>
          </p:cNvSpPr>
          <p:nvPr>
            <p:ph sz="half" idx="1"/>
          </p:nvPr>
        </p:nvSpPr>
        <p:spPr>
          <a:xfrm>
            <a:off x="297205" y="4606183"/>
            <a:ext cx="10028236" cy="1397156"/>
          </a:xfrm>
        </p:spPr>
        <p:txBody>
          <a:bodyPr/>
          <a:lstStyle/>
          <a:p>
            <a:r>
              <a:rPr lang="en-BE" sz="1400" dirty="0"/>
              <a:t>Shows the exceptions grouped by different criteria, and how they affect main </a:t>
            </a:r>
            <a:r>
              <a:rPr lang="en-BE" sz="1400" dirty="0" err="1"/>
              <a:t>KPI’s</a:t>
            </a:r>
            <a:endParaRPr lang="en-BE" sz="1400" dirty="0"/>
          </a:p>
          <a:p>
            <a:r>
              <a:rPr lang="en-BE" sz="1400" dirty="0"/>
              <a:t>Select the </a:t>
            </a:r>
            <a:r>
              <a:rPr lang="en-BE" sz="1400" dirty="0" err="1"/>
              <a:t>appropr</a:t>
            </a:r>
            <a:r>
              <a:rPr lang="fi-FI" sz="1400" dirty="0"/>
              <a:t>i</a:t>
            </a:r>
            <a:r>
              <a:rPr lang="en-BE" sz="1400" dirty="0"/>
              <a:t>ate grouping via the drop-down in the top right of the table:</a:t>
            </a:r>
          </a:p>
          <a:p>
            <a:pPr lvl="1"/>
            <a:r>
              <a:rPr lang="en-BE" sz="1400" dirty="0"/>
              <a:t>By Organization, Supplier or Invoice Origin</a:t>
            </a:r>
          </a:p>
          <a:p>
            <a:r>
              <a:rPr lang="en-BE" sz="1400" dirty="0"/>
              <a:t>Columns include the number of selected exceptions, Association rate, Single Pass match, Touchless match, Invoice count (total number of invoices) and number of matching Exceptions, as well as the invoice value of all invoices in the selected time frame set in the dashboard controls.</a:t>
            </a:r>
          </a:p>
          <a:p>
            <a:endParaRPr lang="en-BE" dirty="0"/>
          </a:p>
        </p:txBody>
      </p:sp>
      <p:sp>
        <p:nvSpPr>
          <p:cNvPr id="4" name="Text Placeholder 3">
            <a:extLst>
              <a:ext uri="{FF2B5EF4-FFF2-40B4-BE49-F238E27FC236}">
                <a16:creationId xmlns:a16="http://schemas.microsoft.com/office/drawing/2014/main" id="{DF1E1674-8B19-0765-D92E-A5B999444773}"/>
              </a:ext>
            </a:extLst>
          </p:cNvPr>
          <p:cNvSpPr>
            <a:spLocks noGrp="1"/>
          </p:cNvSpPr>
          <p:nvPr>
            <p:ph type="body" sz="quarter" idx="13"/>
          </p:nvPr>
        </p:nvSpPr>
        <p:spPr>
          <a:xfrm>
            <a:off x="297204" y="4149783"/>
            <a:ext cx="10028235" cy="336550"/>
          </a:xfrm>
        </p:spPr>
        <p:txBody>
          <a:bodyPr/>
          <a:lstStyle/>
          <a:p>
            <a:r>
              <a:rPr lang="en-BE" dirty="0">
                <a:latin typeface="+mn-lt"/>
              </a:rPr>
              <a:t>Matching performance grouped</a:t>
            </a:r>
          </a:p>
        </p:txBody>
      </p:sp>
      <p:pic>
        <p:nvPicPr>
          <p:cNvPr id="8" name="Picture 7">
            <a:extLst>
              <a:ext uri="{FF2B5EF4-FFF2-40B4-BE49-F238E27FC236}">
                <a16:creationId xmlns:a16="http://schemas.microsoft.com/office/drawing/2014/main" id="{8F6554E4-3C6F-A5F4-5C42-A97AEF626B76}"/>
              </a:ext>
            </a:extLst>
          </p:cNvPr>
          <p:cNvPicPr>
            <a:picLocks noChangeAspect="1"/>
          </p:cNvPicPr>
          <p:nvPr/>
        </p:nvPicPr>
        <p:blipFill>
          <a:blip r:embed="rId3"/>
          <a:stretch>
            <a:fillRect/>
          </a:stretch>
        </p:blipFill>
        <p:spPr>
          <a:xfrm>
            <a:off x="9236840" y="1725522"/>
            <a:ext cx="2114845" cy="1714739"/>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4A961249-57B3-BFE8-5779-86CD86594D0E}"/>
              </a:ext>
            </a:extLst>
          </p:cNvPr>
          <p:cNvPicPr>
            <a:picLocks noChangeAspect="1"/>
          </p:cNvPicPr>
          <p:nvPr/>
        </p:nvPicPr>
        <p:blipFill>
          <a:blip r:embed="rId4"/>
          <a:stretch>
            <a:fillRect/>
          </a:stretch>
        </p:blipFill>
        <p:spPr>
          <a:xfrm>
            <a:off x="297204" y="1502428"/>
            <a:ext cx="8694717" cy="2411578"/>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43682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FDC-9719-105C-860C-D0F7C6BD5FA1}"/>
              </a:ext>
            </a:extLst>
          </p:cNvPr>
          <p:cNvSpPr>
            <a:spLocks noGrp="1"/>
          </p:cNvSpPr>
          <p:nvPr>
            <p:ph type="title"/>
          </p:nvPr>
        </p:nvSpPr>
        <p:spPr>
          <a:xfrm>
            <a:off x="838200" y="365125"/>
            <a:ext cx="10028234" cy="650875"/>
          </a:xfrm>
        </p:spPr>
        <p:txBody>
          <a:bodyPr/>
          <a:lstStyle/>
          <a:p>
            <a:r>
              <a:rPr lang="en-BE" sz="4400" dirty="0"/>
              <a:t>Matching Details – Trends</a:t>
            </a:r>
            <a:endParaRPr lang="en-BE" dirty="0"/>
          </a:p>
        </p:txBody>
      </p:sp>
      <p:sp>
        <p:nvSpPr>
          <p:cNvPr id="3" name="Content Placeholder 2">
            <a:extLst>
              <a:ext uri="{FF2B5EF4-FFF2-40B4-BE49-F238E27FC236}">
                <a16:creationId xmlns:a16="http://schemas.microsoft.com/office/drawing/2014/main" id="{07FCBD24-4223-B1BC-7C4F-690BF1EFEFC6}"/>
              </a:ext>
            </a:extLst>
          </p:cNvPr>
          <p:cNvSpPr>
            <a:spLocks noGrp="1"/>
          </p:cNvSpPr>
          <p:nvPr>
            <p:ph sz="half" idx="1"/>
          </p:nvPr>
        </p:nvSpPr>
        <p:spPr>
          <a:xfrm>
            <a:off x="838200" y="4400434"/>
            <a:ext cx="10028236" cy="1602905"/>
          </a:xfrm>
        </p:spPr>
        <p:txBody>
          <a:bodyPr/>
          <a:lstStyle/>
          <a:p>
            <a:r>
              <a:rPr lang="en-BE" b="1" dirty="0"/>
              <a:t>Total Trend </a:t>
            </a:r>
            <a:r>
              <a:rPr lang="en-BE" dirty="0"/>
              <a:t>shows the trend of selected exceptions on the left per selected timeframe in the controls</a:t>
            </a:r>
          </a:p>
          <a:p>
            <a:r>
              <a:rPr lang="en-BE" b="1" dirty="0"/>
              <a:t>Trend of invoices with price deviations </a:t>
            </a:r>
            <a:r>
              <a:rPr lang="en-BE" dirty="0"/>
              <a:t>shows the invoice count of invoices with price deviations over time for the selected time period</a:t>
            </a:r>
          </a:p>
        </p:txBody>
      </p:sp>
      <p:sp>
        <p:nvSpPr>
          <p:cNvPr id="4" name="Text Placeholder 3">
            <a:extLst>
              <a:ext uri="{FF2B5EF4-FFF2-40B4-BE49-F238E27FC236}">
                <a16:creationId xmlns:a16="http://schemas.microsoft.com/office/drawing/2014/main" id="{DF1E1674-8B19-0765-D92E-A5B999444773}"/>
              </a:ext>
            </a:extLst>
          </p:cNvPr>
          <p:cNvSpPr>
            <a:spLocks noGrp="1"/>
          </p:cNvSpPr>
          <p:nvPr>
            <p:ph type="body" sz="quarter" idx="13"/>
          </p:nvPr>
        </p:nvSpPr>
        <p:spPr>
          <a:xfrm>
            <a:off x="838200" y="3884863"/>
            <a:ext cx="10028235" cy="336550"/>
          </a:xfrm>
        </p:spPr>
        <p:txBody>
          <a:bodyPr/>
          <a:lstStyle/>
          <a:p>
            <a:r>
              <a:rPr lang="en-BE" dirty="0"/>
              <a:t>Total Trend of Exceptions + Trend of invoices with price deviations</a:t>
            </a:r>
          </a:p>
        </p:txBody>
      </p:sp>
      <p:pic>
        <p:nvPicPr>
          <p:cNvPr id="6" name="Picture 5">
            <a:extLst>
              <a:ext uri="{FF2B5EF4-FFF2-40B4-BE49-F238E27FC236}">
                <a16:creationId xmlns:a16="http://schemas.microsoft.com/office/drawing/2014/main" id="{29A32411-F095-0BBE-E8C2-BBB3C7427C4A}"/>
              </a:ext>
            </a:extLst>
          </p:cNvPr>
          <p:cNvPicPr>
            <a:picLocks noChangeAspect="1"/>
          </p:cNvPicPr>
          <p:nvPr/>
        </p:nvPicPr>
        <p:blipFill>
          <a:blip r:embed="rId3"/>
          <a:stretch>
            <a:fillRect/>
          </a:stretch>
        </p:blipFill>
        <p:spPr>
          <a:xfrm>
            <a:off x="0" y="1766077"/>
            <a:ext cx="12192000" cy="1945240"/>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3841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FDC-9719-105C-860C-D0F7C6BD5FA1}"/>
              </a:ext>
            </a:extLst>
          </p:cNvPr>
          <p:cNvSpPr>
            <a:spLocks noGrp="1"/>
          </p:cNvSpPr>
          <p:nvPr>
            <p:ph type="title"/>
          </p:nvPr>
        </p:nvSpPr>
        <p:spPr>
          <a:xfrm>
            <a:off x="838200" y="365125"/>
            <a:ext cx="10028234" cy="650875"/>
          </a:xfrm>
        </p:spPr>
        <p:txBody>
          <a:bodyPr/>
          <a:lstStyle/>
          <a:p>
            <a:r>
              <a:rPr lang="en-BE" sz="4400" dirty="0"/>
              <a:t>Matching Details – Trends</a:t>
            </a:r>
            <a:endParaRPr lang="en-BE" dirty="0"/>
          </a:p>
        </p:txBody>
      </p:sp>
      <p:sp>
        <p:nvSpPr>
          <p:cNvPr id="3" name="Content Placeholder 2">
            <a:extLst>
              <a:ext uri="{FF2B5EF4-FFF2-40B4-BE49-F238E27FC236}">
                <a16:creationId xmlns:a16="http://schemas.microsoft.com/office/drawing/2014/main" id="{07FCBD24-4223-B1BC-7C4F-690BF1EFEFC6}"/>
              </a:ext>
            </a:extLst>
          </p:cNvPr>
          <p:cNvSpPr>
            <a:spLocks noGrp="1"/>
          </p:cNvSpPr>
          <p:nvPr>
            <p:ph sz="half" idx="1"/>
          </p:nvPr>
        </p:nvSpPr>
        <p:spPr>
          <a:xfrm>
            <a:off x="838200" y="3874884"/>
            <a:ext cx="10714022" cy="2128456"/>
          </a:xfrm>
        </p:spPr>
        <p:txBody>
          <a:bodyPr/>
          <a:lstStyle/>
          <a:p>
            <a:r>
              <a:rPr lang="en-BE" b="1" dirty="0"/>
              <a:t>Number of PO created after invoice receipt </a:t>
            </a:r>
            <a:r>
              <a:rPr lang="en-BE" dirty="0"/>
              <a:t>shows the number of invoices that had their associated po created after the invoice was already received.</a:t>
            </a:r>
          </a:p>
          <a:p>
            <a:r>
              <a:rPr lang="en-BE" b="1" dirty="0"/>
              <a:t>Missing goods receipts </a:t>
            </a:r>
            <a:r>
              <a:rPr lang="en-BE" dirty="0"/>
              <a:t>shows the number of goods receipts that were missing in the selected time period</a:t>
            </a:r>
          </a:p>
          <a:p>
            <a:r>
              <a:rPr lang="en-BE" b="1" dirty="0"/>
              <a:t>Distribution of price deviations </a:t>
            </a:r>
            <a:r>
              <a:rPr lang="en-BE" dirty="0"/>
              <a:t>shows how many times a price deviation occurred, which is calculated by looking for invoices that are above or below their order value. </a:t>
            </a:r>
            <a:br>
              <a:rPr lang="en-BE" dirty="0"/>
            </a:br>
            <a:r>
              <a:rPr lang="en-BE" dirty="0"/>
              <a:t>It shows the amount of price deviation versus the times it has occurred.</a:t>
            </a:r>
          </a:p>
        </p:txBody>
      </p:sp>
      <p:pic>
        <p:nvPicPr>
          <p:cNvPr id="7" name="Picture 6">
            <a:extLst>
              <a:ext uri="{FF2B5EF4-FFF2-40B4-BE49-F238E27FC236}">
                <a16:creationId xmlns:a16="http://schemas.microsoft.com/office/drawing/2014/main" id="{D00B32AD-6BB4-02DB-CE7A-BF997BAC0992}"/>
              </a:ext>
            </a:extLst>
          </p:cNvPr>
          <p:cNvPicPr>
            <a:picLocks noChangeAspect="1"/>
          </p:cNvPicPr>
          <p:nvPr/>
        </p:nvPicPr>
        <p:blipFill>
          <a:blip r:embed="rId3"/>
          <a:stretch>
            <a:fillRect/>
          </a:stretch>
        </p:blipFill>
        <p:spPr>
          <a:xfrm>
            <a:off x="0" y="1500173"/>
            <a:ext cx="12192000" cy="2374711"/>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97697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621F-6921-FF5F-45DF-C3D57C24C9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921968-4070-5897-CAB9-1255C8AC5165}"/>
              </a:ext>
            </a:extLst>
          </p:cNvPr>
          <p:cNvSpPr>
            <a:spLocks noGrp="1"/>
          </p:cNvSpPr>
          <p:nvPr>
            <p:ph type="title"/>
          </p:nvPr>
        </p:nvSpPr>
        <p:spPr/>
        <p:txBody>
          <a:bodyPr/>
          <a:lstStyle/>
          <a:p>
            <a:r>
              <a:rPr lang="en-BE" sz="3600" dirty="0"/>
              <a:t>Matching Details – Coding row origin</a:t>
            </a:r>
          </a:p>
        </p:txBody>
      </p:sp>
      <p:sp>
        <p:nvSpPr>
          <p:cNvPr id="4" name="Content Placeholder 3">
            <a:extLst>
              <a:ext uri="{FF2B5EF4-FFF2-40B4-BE49-F238E27FC236}">
                <a16:creationId xmlns:a16="http://schemas.microsoft.com/office/drawing/2014/main" id="{A25B7A76-99D1-AA1E-3211-4626F596569F}"/>
              </a:ext>
            </a:extLst>
          </p:cNvPr>
          <p:cNvSpPr>
            <a:spLocks noGrp="1"/>
          </p:cNvSpPr>
          <p:nvPr>
            <p:ph sz="half" idx="1"/>
          </p:nvPr>
        </p:nvSpPr>
        <p:spPr>
          <a:xfrm>
            <a:off x="3732144" y="2500689"/>
            <a:ext cx="7711435" cy="1856622"/>
          </a:xfrm>
        </p:spPr>
        <p:txBody>
          <a:bodyPr/>
          <a:lstStyle/>
          <a:p>
            <a:r>
              <a:rPr lang="en-BE" dirty="0"/>
              <a:t>This visualisation shows you how coding rows are created and how many of them for each creation method used.</a:t>
            </a:r>
          </a:p>
          <a:p>
            <a:r>
              <a:rPr lang="en-BE" dirty="0"/>
              <a:t>Via the drop down you can filter on manual or automatic coding row generation.</a:t>
            </a:r>
          </a:p>
          <a:p>
            <a:r>
              <a:rPr lang="en-BE" dirty="0"/>
              <a:t>It allows you to see how the different coding creation methods compare, and which ones are used the most</a:t>
            </a:r>
          </a:p>
          <a:p>
            <a:r>
              <a:rPr lang="en-BE" dirty="0"/>
              <a:t>It is recommended to prioritize and work towards automated ways of creating coding rows as this saves manual effort, improves efficiency and lowers operating cost</a:t>
            </a:r>
          </a:p>
          <a:p>
            <a:endParaRPr lang="en-BE" dirty="0"/>
          </a:p>
        </p:txBody>
      </p:sp>
      <p:sp>
        <p:nvSpPr>
          <p:cNvPr id="5" name="Text Placeholder 4">
            <a:extLst>
              <a:ext uri="{FF2B5EF4-FFF2-40B4-BE49-F238E27FC236}">
                <a16:creationId xmlns:a16="http://schemas.microsoft.com/office/drawing/2014/main" id="{EE044958-84E2-4CC6-A2EE-2B6D0E8D7094}"/>
              </a:ext>
            </a:extLst>
          </p:cNvPr>
          <p:cNvSpPr>
            <a:spLocks noGrp="1"/>
          </p:cNvSpPr>
          <p:nvPr>
            <p:ph type="body" sz="quarter" idx="13"/>
          </p:nvPr>
        </p:nvSpPr>
        <p:spPr>
          <a:xfrm>
            <a:off x="3732145" y="1979359"/>
            <a:ext cx="6020969" cy="336550"/>
          </a:xfrm>
        </p:spPr>
        <p:txBody>
          <a:bodyPr/>
          <a:lstStyle/>
          <a:p>
            <a:r>
              <a:rPr lang="en-BE" dirty="0"/>
              <a:t>Coding Row Origin</a:t>
            </a:r>
          </a:p>
        </p:txBody>
      </p:sp>
      <p:pic>
        <p:nvPicPr>
          <p:cNvPr id="7" name="Picture 6">
            <a:extLst>
              <a:ext uri="{FF2B5EF4-FFF2-40B4-BE49-F238E27FC236}">
                <a16:creationId xmlns:a16="http://schemas.microsoft.com/office/drawing/2014/main" id="{CA8FE38B-8A67-5061-5323-10A6E8DC0A69}"/>
              </a:ext>
            </a:extLst>
          </p:cNvPr>
          <p:cNvPicPr>
            <a:picLocks noChangeAspect="1"/>
          </p:cNvPicPr>
          <p:nvPr/>
        </p:nvPicPr>
        <p:blipFill>
          <a:blip r:embed="rId3"/>
          <a:stretch>
            <a:fillRect/>
          </a:stretch>
        </p:blipFill>
        <p:spPr>
          <a:xfrm>
            <a:off x="208681" y="2051749"/>
            <a:ext cx="3140149" cy="3279367"/>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3978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FDC-9719-105C-860C-D0F7C6BD5FA1}"/>
              </a:ext>
            </a:extLst>
          </p:cNvPr>
          <p:cNvSpPr>
            <a:spLocks noGrp="1"/>
          </p:cNvSpPr>
          <p:nvPr>
            <p:ph type="title"/>
          </p:nvPr>
        </p:nvSpPr>
        <p:spPr>
          <a:xfrm>
            <a:off x="838200" y="365125"/>
            <a:ext cx="10028234" cy="650875"/>
          </a:xfrm>
        </p:spPr>
        <p:txBody>
          <a:bodyPr/>
          <a:lstStyle/>
          <a:p>
            <a:r>
              <a:rPr lang="en-BE" sz="4400" dirty="0"/>
              <a:t>Matching Details – Performance</a:t>
            </a:r>
            <a:endParaRPr lang="en-BE" dirty="0"/>
          </a:p>
        </p:txBody>
      </p:sp>
      <p:sp>
        <p:nvSpPr>
          <p:cNvPr id="3" name="Content Placeholder 2">
            <a:extLst>
              <a:ext uri="{FF2B5EF4-FFF2-40B4-BE49-F238E27FC236}">
                <a16:creationId xmlns:a16="http://schemas.microsoft.com/office/drawing/2014/main" id="{07FCBD24-4223-B1BC-7C4F-690BF1EFEFC6}"/>
              </a:ext>
            </a:extLst>
          </p:cNvPr>
          <p:cNvSpPr>
            <a:spLocks noGrp="1"/>
          </p:cNvSpPr>
          <p:nvPr>
            <p:ph sz="half" idx="1"/>
          </p:nvPr>
        </p:nvSpPr>
        <p:spPr>
          <a:xfrm>
            <a:off x="666184" y="4601468"/>
            <a:ext cx="8034143" cy="1397156"/>
          </a:xfrm>
        </p:spPr>
        <p:txBody>
          <a:bodyPr/>
          <a:lstStyle/>
          <a:p>
            <a:r>
              <a:rPr lang="en-BE" sz="1800" dirty="0"/>
              <a:t>Like a pivot table, this visualisation allows you to show data in 3 selected dimensions by choosing them via drop downs above.</a:t>
            </a:r>
          </a:p>
          <a:p>
            <a:r>
              <a:rPr lang="en-BE" sz="1800" dirty="0"/>
              <a:t>Click open the top dimension in the list actions to see how other dimensions applied underneath looks like</a:t>
            </a:r>
          </a:p>
          <a:p>
            <a:r>
              <a:rPr lang="en-BE" sz="1800" dirty="0"/>
              <a:t>The columns show data on invoice count invoice percentage, gross sum and coding row count for in the selected dimensions</a:t>
            </a:r>
          </a:p>
        </p:txBody>
      </p:sp>
      <p:sp>
        <p:nvSpPr>
          <p:cNvPr id="4" name="Text Placeholder 3">
            <a:extLst>
              <a:ext uri="{FF2B5EF4-FFF2-40B4-BE49-F238E27FC236}">
                <a16:creationId xmlns:a16="http://schemas.microsoft.com/office/drawing/2014/main" id="{DF1E1674-8B19-0765-D92E-A5B999444773}"/>
              </a:ext>
            </a:extLst>
          </p:cNvPr>
          <p:cNvSpPr>
            <a:spLocks noGrp="1"/>
          </p:cNvSpPr>
          <p:nvPr>
            <p:ph type="body" sz="quarter" idx="13"/>
          </p:nvPr>
        </p:nvSpPr>
        <p:spPr>
          <a:xfrm>
            <a:off x="838199" y="4210646"/>
            <a:ext cx="10028235" cy="336550"/>
          </a:xfrm>
        </p:spPr>
        <p:txBody>
          <a:bodyPr/>
          <a:lstStyle/>
          <a:p>
            <a:r>
              <a:rPr lang="en-BE" dirty="0"/>
              <a:t>Matching performance by different dimensions</a:t>
            </a:r>
          </a:p>
        </p:txBody>
      </p:sp>
      <p:pic>
        <p:nvPicPr>
          <p:cNvPr id="6" name="Picture 5">
            <a:extLst>
              <a:ext uri="{FF2B5EF4-FFF2-40B4-BE49-F238E27FC236}">
                <a16:creationId xmlns:a16="http://schemas.microsoft.com/office/drawing/2014/main" id="{476AD49E-7987-698C-9081-59BE29B81D85}"/>
              </a:ext>
            </a:extLst>
          </p:cNvPr>
          <p:cNvPicPr>
            <a:picLocks noChangeAspect="1"/>
          </p:cNvPicPr>
          <p:nvPr/>
        </p:nvPicPr>
        <p:blipFill>
          <a:blip r:embed="rId3"/>
          <a:srcRect b="32646"/>
          <a:stretch/>
        </p:blipFill>
        <p:spPr>
          <a:xfrm>
            <a:off x="229517" y="1413123"/>
            <a:ext cx="8697539" cy="2797523"/>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681D95FA-AFA6-D0C8-FF68-E085530AE3E8}"/>
              </a:ext>
            </a:extLst>
          </p:cNvPr>
          <p:cNvPicPr>
            <a:picLocks noChangeAspect="1"/>
          </p:cNvPicPr>
          <p:nvPr/>
        </p:nvPicPr>
        <p:blipFill>
          <a:blip r:embed="rId4"/>
          <a:srcRect l="3446" t="4027" r="3269"/>
          <a:stretch/>
        </p:blipFill>
        <p:spPr>
          <a:xfrm>
            <a:off x="9153897" y="1574290"/>
            <a:ext cx="1837347" cy="158097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5DE5C993-79A1-6C6B-3707-B08000277C98}"/>
              </a:ext>
            </a:extLst>
          </p:cNvPr>
          <p:cNvPicPr>
            <a:picLocks noChangeAspect="1"/>
          </p:cNvPicPr>
          <p:nvPr/>
        </p:nvPicPr>
        <p:blipFill>
          <a:blip r:embed="rId5"/>
          <a:srcRect t="4137"/>
          <a:stretch/>
        </p:blipFill>
        <p:spPr>
          <a:xfrm>
            <a:off x="9153785" y="3336070"/>
            <a:ext cx="1837347" cy="1553733"/>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CF365400-2A0E-BEF8-35C1-D93DB476F098}"/>
              </a:ext>
            </a:extLst>
          </p:cNvPr>
          <p:cNvPicPr>
            <a:picLocks noChangeAspect="1"/>
          </p:cNvPicPr>
          <p:nvPr/>
        </p:nvPicPr>
        <p:blipFill>
          <a:blip r:embed="rId6"/>
          <a:stretch>
            <a:fillRect/>
          </a:stretch>
        </p:blipFill>
        <p:spPr>
          <a:xfrm>
            <a:off x="9153897" y="5048412"/>
            <a:ext cx="1837459" cy="155373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15940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3C00D-2B92-EF4E-0743-FFDF4F96F6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41919D-5084-1D35-0C6B-1B816CB625F4}"/>
              </a:ext>
            </a:extLst>
          </p:cNvPr>
          <p:cNvSpPr>
            <a:spLocks noGrp="1"/>
          </p:cNvSpPr>
          <p:nvPr>
            <p:ph type="title"/>
          </p:nvPr>
        </p:nvSpPr>
        <p:spPr/>
        <p:txBody>
          <a:bodyPr/>
          <a:lstStyle/>
          <a:p>
            <a:r>
              <a:rPr lang="en-BE" dirty="0"/>
              <a:t>Touchless Match Discovery</a:t>
            </a:r>
          </a:p>
        </p:txBody>
      </p:sp>
      <p:sp>
        <p:nvSpPr>
          <p:cNvPr id="4" name="Content Placeholder 3">
            <a:extLst>
              <a:ext uri="{FF2B5EF4-FFF2-40B4-BE49-F238E27FC236}">
                <a16:creationId xmlns:a16="http://schemas.microsoft.com/office/drawing/2014/main" id="{2C4BA033-ABDD-6F57-8ED7-7C01D6F237F9}"/>
              </a:ext>
            </a:extLst>
          </p:cNvPr>
          <p:cNvSpPr>
            <a:spLocks noGrp="1"/>
          </p:cNvSpPr>
          <p:nvPr>
            <p:ph sz="half" idx="1"/>
          </p:nvPr>
        </p:nvSpPr>
        <p:spPr>
          <a:xfrm>
            <a:off x="838200" y="1896744"/>
            <a:ext cx="10028236" cy="4014477"/>
          </a:xfrm>
        </p:spPr>
        <p:txBody>
          <a:bodyPr/>
          <a:lstStyle/>
          <a:p>
            <a:r>
              <a:rPr lang="en-US" sz="1300" b="1" i="0" dirty="0">
                <a:effectLst/>
              </a:rPr>
              <a:t>Summary of the goals: </a:t>
            </a:r>
            <a:endParaRPr lang="en-BE" sz="1300" b="1" i="0" dirty="0">
              <a:effectLst/>
            </a:endParaRPr>
          </a:p>
          <a:p>
            <a:pPr lvl="1"/>
            <a:r>
              <a:rPr lang="en-US" sz="1300" b="0" i="0" dirty="0">
                <a:effectLst/>
              </a:rPr>
              <a:t>This dashboard provides a comprehensive analysis of t</a:t>
            </a:r>
            <a:r>
              <a:rPr lang="en-BE" sz="1300" b="0" i="0" dirty="0">
                <a:effectLst/>
              </a:rPr>
              <a:t>he Accounts Payable matching performance. </a:t>
            </a:r>
            <a:br>
              <a:rPr lang="en-BE" sz="1300" b="0" i="0" dirty="0">
                <a:effectLst/>
              </a:rPr>
            </a:br>
            <a:r>
              <a:rPr lang="en-BE" sz="1300" b="0" i="0" dirty="0">
                <a:effectLst/>
              </a:rPr>
              <a:t>It details how many invoices were associated, were matched in a single pass or fully Touchless matched. </a:t>
            </a:r>
            <a:br>
              <a:rPr lang="en-BE" sz="1300" b="0" i="0" dirty="0">
                <a:effectLst/>
              </a:rPr>
            </a:br>
            <a:r>
              <a:rPr lang="en-BE" sz="1300" b="0" i="0" dirty="0">
                <a:effectLst/>
              </a:rPr>
              <a:t>It provides the user with a comprehensive overview on all of the exceptions that would stop touchless matching, which gives valuable insight into how to make your matching process more touchless. </a:t>
            </a:r>
            <a:br>
              <a:rPr lang="en-BE" sz="1300" b="0" i="0" dirty="0">
                <a:effectLst/>
              </a:rPr>
            </a:br>
            <a:r>
              <a:rPr lang="en-BE" sz="1300" b="0" i="0" dirty="0">
                <a:effectLst/>
              </a:rPr>
              <a:t>It can track the evolution of these exceptions per supplier, organization or invoice origin.</a:t>
            </a:r>
            <a:endParaRPr lang="en-BE" sz="1300" dirty="0"/>
          </a:p>
          <a:p>
            <a:pPr lvl="1"/>
            <a:r>
              <a:rPr lang="en-BE" sz="1300" dirty="0"/>
              <a:t>Unlike essential dashboards, this professional tool also allows you to look at touchless coding, discovering which coding methods are used, and how manual coding processes can be switched to a more touchless alternative</a:t>
            </a:r>
          </a:p>
          <a:p>
            <a:pPr lvl="1"/>
            <a:r>
              <a:rPr lang="en-BE" sz="1300" dirty="0"/>
              <a:t>The dashboards allow you to look at the exception rate in more detail, as well as look for PO’s and Goods receipts that were created after an invoice have come in.</a:t>
            </a:r>
          </a:p>
          <a:p>
            <a:pPr lvl="1"/>
            <a:r>
              <a:rPr lang="en-BE" sz="1300" dirty="0"/>
              <a:t>Pricing deviation is one of the most </a:t>
            </a:r>
            <a:r>
              <a:rPr lang="en-BE" sz="1300" dirty="0" err="1"/>
              <a:t>prev</a:t>
            </a:r>
            <a:r>
              <a:rPr lang="fi-FI" sz="1300" dirty="0"/>
              <a:t>ale</a:t>
            </a:r>
            <a:r>
              <a:rPr lang="en-BE" sz="1300" dirty="0" err="1"/>
              <a:t>nt</a:t>
            </a:r>
            <a:r>
              <a:rPr lang="en-BE" sz="1300" dirty="0"/>
              <a:t> issues, and our new visualisations will allow you to track and analyse them.</a:t>
            </a:r>
          </a:p>
          <a:p>
            <a:pPr lvl="1"/>
            <a:r>
              <a:rPr lang="en-BE" sz="1300" dirty="0"/>
              <a:t>A matching simulation dashboard was added to see what solving specific exceptions would mean for your touchless rate.</a:t>
            </a:r>
            <a:endParaRPr lang="en-BE" sz="1300" b="0" i="0" dirty="0">
              <a:effectLst/>
            </a:endParaRPr>
          </a:p>
          <a:p>
            <a:r>
              <a:rPr lang="en-US" sz="1300" dirty="0"/>
              <a:t>A user of this dashboard can come away with a clear strategy for which </a:t>
            </a:r>
            <a:r>
              <a:rPr lang="en-BE" sz="1300" dirty="0"/>
              <a:t>elements of the matching process to improve</a:t>
            </a:r>
            <a:r>
              <a:rPr lang="en-US" sz="1300" dirty="0"/>
              <a:t>, to enhance each </a:t>
            </a:r>
            <a:r>
              <a:rPr lang="en-BE" sz="1300" dirty="0"/>
              <a:t>outcome. </a:t>
            </a:r>
            <a:r>
              <a:rPr lang="en-US" sz="1300" dirty="0"/>
              <a:t>The dashboard also provides visibility into whether the </a:t>
            </a:r>
            <a:r>
              <a:rPr lang="en-BE" sz="1300" dirty="0"/>
              <a:t>most important outcomes</a:t>
            </a:r>
            <a:r>
              <a:rPr lang="en-US" sz="1300" dirty="0"/>
              <a:t> are improving as a result of the implemented improvement actions. Additionally, users can analyze each </a:t>
            </a:r>
            <a:r>
              <a:rPr lang="en-BE" sz="1300" dirty="0"/>
              <a:t>outcome</a:t>
            </a:r>
            <a:r>
              <a:rPr lang="en-US" sz="1300" dirty="0"/>
              <a:t> in depth, examining the relationships between different metrics.</a:t>
            </a:r>
            <a:endParaRPr lang="en-US" sz="1300" b="0" i="0" dirty="0">
              <a:effectLst/>
            </a:endParaRPr>
          </a:p>
        </p:txBody>
      </p:sp>
      <p:sp>
        <p:nvSpPr>
          <p:cNvPr id="5" name="Text Placeholder 4">
            <a:extLst>
              <a:ext uri="{FF2B5EF4-FFF2-40B4-BE49-F238E27FC236}">
                <a16:creationId xmlns:a16="http://schemas.microsoft.com/office/drawing/2014/main" id="{53CBB3FA-6454-8346-B0D5-5B70B6B356D6}"/>
              </a:ext>
            </a:extLst>
          </p:cNvPr>
          <p:cNvSpPr>
            <a:spLocks noGrp="1"/>
          </p:cNvSpPr>
          <p:nvPr>
            <p:ph type="body" sz="quarter" idx="13"/>
          </p:nvPr>
        </p:nvSpPr>
        <p:spPr>
          <a:xfrm>
            <a:off x="838200" y="1430337"/>
            <a:ext cx="10028235" cy="336550"/>
          </a:xfrm>
        </p:spPr>
        <p:txBody>
          <a:bodyPr/>
          <a:lstStyle/>
          <a:p>
            <a:r>
              <a:rPr lang="en-BE" dirty="0"/>
              <a:t>Touchless Match</a:t>
            </a:r>
            <a:r>
              <a:rPr lang="fi-FI" dirty="0"/>
              <a:t>ing</a:t>
            </a:r>
            <a:r>
              <a:rPr lang="en-BE" dirty="0"/>
              <a:t> Summary</a:t>
            </a:r>
          </a:p>
        </p:txBody>
      </p:sp>
    </p:spTree>
    <p:custDataLst>
      <p:tags r:id="rId1"/>
    </p:custDataLst>
    <p:extLst>
      <p:ext uri="{BB962C8B-B14F-4D97-AF65-F5344CB8AC3E}">
        <p14:creationId xmlns:p14="http://schemas.microsoft.com/office/powerpoint/2010/main" val="14767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A6D3-03BB-0098-90CF-525B269DB41F}"/>
              </a:ext>
            </a:extLst>
          </p:cNvPr>
          <p:cNvSpPr>
            <a:spLocks noGrp="1"/>
          </p:cNvSpPr>
          <p:nvPr>
            <p:ph type="title"/>
          </p:nvPr>
        </p:nvSpPr>
        <p:spPr/>
        <p:txBody>
          <a:bodyPr/>
          <a:lstStyle/>
          <a:p>
            <a:r>
              <a:rPr lang="en-BE" sz="3200" dirty="0"/>
              <a:t>Matching Details  - </a:t>
            </a:r>
            <a:r>
              <a:rPr lang="en-BE" sz="3600" dirty="0"/>
              <a:t>Exception Information</a:t>
            </a:r>
          </a:p>
        </p:txBody>
      </p:sp>
      <p:sp>
        <p:nvSpPr>
          <p:cNvPr id="3" name="Content Placeholder 2">
            <a:extLst>
              <a:ext uri="{FF2B5EF4-FFF2-40B4-BE49-F238E27FC236}">
                <a16:creationId xmlns:a16="http://schemas.microsoft.com/office/drawing/2014/main" id="{AA375E44-A12D-ED11-C9B0-148E6CA92F31}"/>
              </a:ext>
            </a:extLst>
          </p:cNvPr>
          <p:cNvSpPr>
            <a:spLocks noGrp="1"/>
          </p:cNvSpPr>
          <p:nvPr>
            <p:ph sz="half" idx="1"/>
          </p:nvPr>
        </p:nvSpPr>
        <p:spPr>
          <a:xfrm>
            <a:off x="838200" y="4191754"/>
            <a:ext cx="10028236" cy="1811585"/>
          </a:xfrm>
        </p:spPr>
        <p:txBody>
          <a:bodyPr/>
          <a:lstStyle/>
          <a:p>
            <a:r>
              <a:rPr lang="en-BE" dirty="0"/>
              <a:t>Each row in this table shows an invoice, and provides a count of the detected exceptions, missing goods receipts and the amount on the invoice related to a PO which was added after the invoice came in.</a:t>
            </a:r>
          </a:p>
          <a:p>
            <a:r>
              <a:rPr lang="en-BE" dirty="0"/>
              <a:t>It is possible that multiple exceptions occur in each invoice.</a:t>
            </a:r>
          </a:p>
          <a:p>
            <a:r>
              <a:rPr lang="en-BE" dirty="0"/>
              <a:t>All tables include the invoice ID, element code and name of the organisation for which this invoice came in </a:t>
            </a:r>
          </a:p>
        </p:txBody>
      </p:sp>
      <p:sp>
        <p:nvSpPr>
          <p:cNvPr id="4" name="Text Placeholder 3">
            <a:extLst>
              <a:ext uri="{FF2B5EF4-FFF2-40B4-BE49-F238E27FC236}">
                <a16:creationId xmlns:a16="http://schemas.microsoft.com/office/drawing/2014/main" id="{315E46BD-AE62-ABF8-2695-61C265326D49}"/>
              </a:ext>
            </a:extLst>
          </p:cNvPr>
          <p:cNvSpPr>
            <a:spLocks noGrp="1"/>
          </p:cNvSpPr>
          <p:nvPr>
            <p:ph type="body" sz="quarter" idx="13"/>
          </p:nvPr>
        </p:nvSpPr>
        <p:spPr>
          <a:xfrm>
            <a:off x="838200" y="3647901"/>
            <a:ext cx="10028235" cy="336550"/>
          </a:xfrm>
        </p:spPr>
        <p:txBody>
          <a:bodyPr/>
          <a:lstStyle/>
          <a:p>
            <a:r>
              <a:rPr lang="en-BE" dirty="0"/>
              <a:t>Exception Information table </a:t>
            </a:r>
            <a:r>
              <a:rPr lang="en-BE" sz="1600" dirty="0"/>
              <a:t>(best used in </a:t>
            </a:r>
            <a:r>
              <a:rPr lang="en-BE" sz="1600" dirty="0" err="1"/>
              <a:t>fullscreen</a:t>
            </a:r>
            <a:r>
              <a:rPr lang="en-BE" sz="1600" dirty="0"/>
              <a:t> mode)</a:t>
            </a:r>
            <a:endParaRPr lang="en-BE" dirty="0"/>
          </a:p>
        </p:txBody>
      </p:sp>
      <p:pic>
        <p:nvPicPr>
          <p:cNvPr id="8" name="Picture 7">
            <a:extLst>
              <a:ext uri="{FF2B5EF4-FFF2-40B4-BE49-F238E27FC236}">
                <a16:creationId xmlns:a16="http://schemas.microsoft.com/office/drawing/2014/main" id="{CB74780C-573F-3449-5AE8-038F6D01B217}"/>
              </a:ext>
            </a:extLst>
          </p:cNvPr>
          <p:cNvPicPr>
            <a:picLocks noChangeAspect="1"/>
          </p:cNvPicPr>
          <p:nvPr/>
        </p:nvPicPr>
        <p:blipFill>
          <a:blip r:embed="rId3"/>
          <a:stretch>
            <a:fillRect/>
          </a:stretch>
        </p:blipFill>
        <p:spPr>
          <a:xfrm>
            <a:off x="0" y="1586103"/>
            <a:ext cx="12192000" cy="1842897"/>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7598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3E803-90FC-B551-BD5C-7A44A8F4098B}"/>
              </a:ext>
            </a:extLst>
          </p:cNvPr>
          <p:cNvSpPr>
            <a:spLocks noGrp="1"/>
          </p:cNvSpPr>
          <p:nvPr>
            <p:ph type="title"/>
          </p:nvPr>
        </p:nvSpPr>
        <p:spPr/>
        <p:txBody>
          <a:bodyPr/>
          <a:lstStyle/>
          <a:p>
            <a:r>
              <a:rPr lang="en-BE" dirty="0"/>
              <a:t>Matching Simulation</a:t>
            </a:r>
          </a:p>
        </p:txBody>
      </p:sp>
      <p:pic>
        <p:nvPicPr>
          <p:cNvPr id="4" name="Picture 3" descr="A screenshot of a computer&#10;&#10;AI-generated content may be incorrect.">
            <a:extLst>
              <a:ext uri="{FF2B5EF4-FFF2-40B4-BE49-F238E27FC236}">
                <a16:creationId xmlns:a16="http://schemas.microsoft.com/office/drawing/2014/main" id="{99D260C3-AEAC-8345-DF16-1D75C8F8A3B2}"/>
              </a:ext>
            </a:extLst>
          </p:cNvPr>
          <p:cNvPicPr>
            <a:picLocks noChangeAspect="1"/>
          </p:cNvPicPr>
          <p:nvPr/>
        </p:nvPicPr>
        <p:blipFill>
          <a:blip r:embed="rId3">
            <a:extLst>
              <a:ext uri="{28A0092B-C50C-407E-A947-70E740481C1C}">
                <a14:useLocalDpi xmlns:a14="http://schemas.microsoft.com/office/drawing/2010/main" val="0"/>
              </a:ext>
            </a:extLst>
          </a:blip>
          <a:srcRect t="5393"/>
          <a:stretch/>
        </p:blipFill>
        <p:spPr>
          <a:xfrm>
            <a:off x="1182019" y="1150656"/>
            <a:ext cx="8825581" cy="5239983"/>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670467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B80C-52C9-8636-77B5-64D25D24B577}"/>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0F78C71D-2545-37A6-249F-B131C510182F}"/>
              </a:ext>
            </a:extLst>
          </p:cNvPr>
          <p:cNvSpPr>
            <a:spLocks noGrp="1"/>
          </p:cNvSpPr>
          <p:nvPr>
            <p:ph type="title"/>
          </p:nvPr>
        </p:nvSpPr>
        <p:spPr/>
        <p:txBody>
          <a:bodyPr/>
          <a:lstStyle/>
          <a:p>
            <a:r>
              <a:rPr lang="en-BE" dirty="0"/>
              <a:t>Matching Simulation - Controls</a:t>
            </a:r>
          </a:p>
        </p:txBody>
      </p:sp>
      <p:sp>
        <p:nvSpPr>
          <p:cNvPr id="4" name="Content Placeholder 3">
            <a:extLst>
              <a:ext uri="{FF2B5EF4-FFF2-40B4-BE49-F238E27FC236}">
                <a16:creationId xmlns:a16="http://schemas.microsoft.com/office/drawing/2014/main" id="{CD1BE05D-B791-FB8F-D63D-15ACC5819620}"/>
              </a:ext>
            </a:extLst>
          </p:cNvPr>
          <p:cNvSpPr txBox="1">
            <a:spLocks/>
          </p:cNvSpPr>
          <p:nvPr/>
        </p:nvSpPr>
        <p:spPr>
          <a:xfrm>
            <a:off x="1125874" y="4017569"/>
            <a:ext cx="9452883"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600" b="1" i="0" u="none" strike="noStrike" kern="1200" cap="none" spc="0" normalizeH="0" baseline="0" noProof="0" dirty="0">
                <a:ln>
                  <a:noFill/>
                </a:ln>
                <a:solidFill>
                  <a:srgbClr val="120A48"/>
                </a:solidFill>
                <a:effectLst/>
                <a:uLnTx/>
                <a:uFillTx/>
                <a:latin typeface="Inter"/>
                <a:ea typeface="+mn-ea"/>
                <a:cs typeface="+mn-cs"/>
              </a:rPr>
              <a:t>Start date: </a:t>
            </a:r>
            <a:r>
              <a:rPr kumimoji="0" lang="en-US" sz="1600" b="0" i="0" u="none" strike="noStrike" kern="1200" cap="none" spc="0" normalizeH="0" baseline="0" noProof="0" dirty="0">
                <a:ln>
                  <a:noFill/>
                </a:ln>
                <a:solidFill>
                  <a:srgbClr val="120A48"/>
                </a:solidFill>
                <a:effectLst/>
                <a:uLnTx/>
                <a:uFillTx/>
                <a:latin typeface="Inter"/>
                <a:ea typeface="+mn-ea"/>
                <a:cs typeface="+mn-cs"/>
              </a:rPr>
              <a:t>Select the beginning of the time interval. The selected date is included.</a:t>
            </a:r>
            <a:endParaRPr kumimoji="0" lang="en-BE" sz="16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600" b="1" i="0" u="none" strike="noStrike" kern="1200" cap="none" spc="0" normalizeH="0" baseline="0" noProof="0" dirty="0">
                <a:ln>
                  <a:noFill/>
                </a:ln>
                <a:solidFill>
                  <a:srgbClr val="120A48"/>
                </a:solidFill>
                <a:effectLst/>
                <a:uLnTx/>
                <a:uFillTx/>
                <a:latin typeface="Inter"/>
                <a:ea typeface="+mn-ea"/>
                <a:cs typeface="+mn-cs"/>
              </a:rPr>
              <a:t>End date: </a:t>
            </a:r>
            <a:r>
              <a:rPr kumimoji="0" lang="en-US" sz="1600" b="0" i="0" u="none" strike="noStrike" kern="1200" cap="none" spc="0" normalizeH="0" baseline="0" noProof="0" dirty="0">
                <a:ln>
                  <a:noFill/>
                </a:ln>
                <a:solidFill>
                  <a:srgbClr val="120A48"/>
                </a:solidFill>
                <a:effectLst/>
                <a:uLnTx/>
                <a:uFillTx/>
                <a:latin typeface="Inter"/>
                <a:ea typeface="+mn-ea"/>
                <a:cs typeface="+mn-cs"/>
              </a:rPr>
              <a:t>Select the end of the time interval. The selected date is included. </a:t>
            </a:r>
            <a:endParaRPr kumimoji="0" lang="en-BE" sz="16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600" b="1" i="0" u="none" strike="noStrike" kern="1200" cap="none" spc="0" normalizeH="0" baseline="0" noProof="0" dirty="0">
                <a:ln>
                  <a:noFill/>
                </a:ln>
                <a:solidFill>
                  <a:srgbClr val="120A48"/>
                </a:solidFill>
                <a:effectLst/>
                <a:uLnTx/>
                <a:uFillTx/>
                <a:latin typeface="Inter"/>
                <a:ea typeface="+mn-ea"/>
                <a:cs typeface="+mn-cs"/>
              </a:rPr>
              <a:t>Supplier: </a:t>
            </a:r>
            <a:r>
              <a:rPr kumimoji="0" lang="fi-FI" sz="1600" b="0" i="0" u="none" strike="noStrike" kern="1200" cap="none" spc="0" normalizeH="0" baseline="0" noProof="0" dirty="0">
                <a:ln>
                  <a:noFill/>
                </a:ln>
                <a:solidFill>
                  <a:srgbClr val="120A48"/>
                </a:solidFill>
                <a:effectLst/>
                <a:uLnTx/>
                <a:uFillTx/>
                <a:latin typeface="Inter"/>
                <a:ea typeface="+mn-ea"/>
                <a:cs typeface="+mn-cs"/>
              </a:rPr>
              <a:t>Filter data by suppliers.</a:t>
            </a:r>
            <a:endParaRPr kumimoji="0" lang="en-BE" sz="16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fi-FI" sz="1600" b="1" i="0" u="none" strike="noStrike" kern="1200" cap="none" spc="0" normalizeH="0" baseline="0" noProof="0" dirty="0">
                <a:ln>
                  <a:noFill/>
                </a:ln>
                <a:solidFill>
                  <a:srgbClr val="120A48"/>
                </a:solidFill>
                <a:effectLst/>
                <a:uLnTx/>
                <a:uFillTx/>
                <a:latin typeface="Inter"/>
                <a:ea typeface="+mn-ea"/>
                <a:cs typeface="+mn-cs"/>
              </a:rPr>
              <a:t>Organization</a:t>
            </a:r>
            <a:r>
              <a:rPr kumimoji="0" lang="en-BE" sz="1600" b="1" i="0" u="none" strike="noStrike" kern="1200" cap="none" spc="0" normalizeH="0" baseline="0" noProof="0" dirty="0">
                <a:ln>
                  <a:noFill/>
                </a:ln>
                <a:solidFill>
                  <a:srgbClr val="120A48"/>
                </a:solidFill>
                <a:effectLst/>
                <a:uLnTx/>
                <a:uFillTx/>
                <a:latin typeface="Inter"/>
                <a:ea typeface="+mn-ea"/>
                <a:cs typeface="+mn-cs"/>
              </a:rPr>
              <a:t>: </a:t>
            </a:r>
            <a:r>
              <a:rPr kumimoji="0" lang="fi-FI" sz="1600" b="0" i="0" u="none" strike="noStrike" kern="1200" cap="none" spc="0" normalizeH="0" baseline="0" noProof="0" dirty="0">
                <a:ln>
                  <a:noFill/>
                </a:ln>
                <a:solidFill>
                  <a:srgbClr val="120A48"/>
                </a:solidFill>
                <a:effectLst/>
                <a:uLnTx/>
                <a:uFillTx/>
                <a:latin typeface="Inter"/>
                <a:ea typeface="+mn-ea"/>
                <a:cs typeface="+mn-cs"/>
              </a:rPr>
              <a:t>Filter data by</a:t>
            </a:r>
            <a:r>
              <a:rPr kumimoji="0" lang="en-BE" sz="1600" b="0" i="0" u="none" strike="noStrike" kern="1200" cap="none" spc="0" normalizeH="0" baseline="0" noProof="0" dirty="0">
                <a:ln>
                  <a:noFill/>
                </a:ln>
                <a:solidFill>
                  <a:srgbClr val="120A48"/>
                </a:solidFill>
                <a:effectLst/>
                <a:uLnTx/>
                <a:uFillTx/>
                <a:latin typeface="Inter"/>
                <a:ea typeface="+mn-ea"/>
                <a:cs typeface="+mn-cs"/>
              </a:rPr>
              <a:t> your company</a:t>
            </a:r>
            <a:r>
              <a:rPr kumimoji="0" lang="fi-FI" sz="1600" b="0" i="0" u="none" strike="noStrike" kern="1200" cap="none" spc="0" normalizeH="0" baseline="0" noProof="0" dirty="0">
                <a:ln>
                  <a:noFill/>
                </a:ln>
                <a:solidFill>
                  <a:srgbClr val="120A48"/>
                </a:solidFill>
                <a:effectLst/>
                <a:uLnTx/>
                <a:uFillTx/>
                <a:latin typeface="Inter"/>
                <a:ea typeface="+mn-ea"/>
                <a:cs typeface="+mn-cs"/>
              </a:rPr>
              <a:t> organizations.</a:t>
            </a:r>
            <a:endParaRPr kumimoji="0" lang="en-BE" sz="16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600" b="1" i="0" u="none" strike="noStrike" kern="1200" cap="none" spc="0" normalizeH="0" baseline="0" noProof="0" dirty="0">
                <a:ln>
                  <a:noFill/>
                </a:ln>
                <a:solidFill>
                  <a:srgbClr val="120A48"/>
                </a:solidFill>
                <a:effectLst/>
                <a:uLnTx/>
                <a:uFillTx/>
                <a:latin typeface="Inter"/>
                <a:ea typeface="+mn-ea"/>
                <a:cs typeface="+mn-cs"/>
              </a:rPr>
              <a:t>Invoice Origin: </a:t>
            </a:r>
            <a:r>
              <a:rPr kumimoji="0" lang="en-US" sz="1600" b="0" i="0" u="none" strike="noStrike" kern="1200" cap="none" spc="0" normalizeH="0" baseline="0" noProof="0" dirty="0">
                <a:ln>
                  <a:noFill/>
                </a:ln>
                <a:solidFill>
                  <a:srgbClr val="120A48"/>
                </a:solidFill>
                <a:effectLst/>
                <a:uLnTx/>
                <a:uFillTx/>
                <a:latin typeface="Inter"/>
                <a:ea typeface="+mn-ea"/>
                <a:cs typeface="+mn-cs"/>
              </a:rPr>
              <a:t>Filter data by invoice origin</a:t>
            </a:r>
            <a:endParaRPr kumimoji="0" lang="en-BE" sz="16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600" b="1" i="0" u="none" strike="noStrike" kern="1200" cap="none" spc="0" normalizeH="0" baseline="0" noProof="0" dirty="0">
                <a:ln>
                  <a:noFill/>
                </a:ln>
                <a:solidFill>
                  <a:srgbClr val="120A48"/>
                </a:solidFill>
                <a:effectLst/>
                <a:uLnTx/>
                <a:uFillTx/>
                <a:latin typeface="Inter"/>
                <a:ea typeface="+mn-ea"/>
                <a:cs typeface="+mn-cs"/>
              </a:rPr>
              <a:t>Invoice Association: </a:t>
            </a:r>
            <a:r>
              <a:rPr kumimoji="0" lang="en-US" sz="1600" b="0" i="0" u="none" strike="noStrike" kern="1200" cap="none" spc="0" normalizeH="0" baseline="0" noProof="0" dirty="0">
                <a:ln>
                  <a:noFill/>
                </a:ln>
                <a:solidFill>
                  <a:srgbClr val="120A48"/>
                </a:solidFill>
                <a:effectLst/>
                <a:uLnTx/>
                <a:uFillTx/>
                <a:latin typeface="Inter"/>
                <a:ea typeface="+mn-ea"/>
                <a:cs typeface="+mn-cs"/>
              </a:rPr>
              <a:t>Filter data </a:t>
            </a:r>
            <a:r>
              <a:rPr kumimoji="0" lang="en-BE" sz="1600" b="0" i="0" u="none" strike="noStrike" kern="1200" cap="none" spc="0" normalizeH="0" baseline="0" noProof="0" dirty="0">
                <a:ln>
                  <a:noFill/>
                </a:ln>
                <a:solidFill>
                  <a:srgbClr val="120A48"/>
                </a:solidFill>
                <a:effectLst/>
                <a:uLnTx/>
                <a:uFillTx/>
                <a:latin typeface="Inter"/>
                <a:ea typeface="+mn-ea"/>
                <a:cs typeface="+mn-cs"/>
              </a:rPr>
              <a:t>based on whether the invoices are</a:t>
            </a:r>
            <a:r>
              <a:rPr kumimoji="0" lang="en-US" sz="1600" b="0" i="0" u="none" strike="noStrike" kern="1200" cap="none" spc="0" normalizeH="0" baseline="0" noProof="0" dirty="0">
                <a:ln>
                  <a:noFill/>
                </a:ln>
                <a:solidFill>
                  <a:srgbClr val="120A48"/>
                </a:solidFill>
                <a:effectLst/>
                <a:uLnTx/>
                <a:uFillTx/>
                <a:latin typeface="Inter"/>
                <a:ea typeface="+mn-ea"/>
                <a:cs typeface="+mn-cs"/>
              </a:rPr>
              <a:t> </a:t>
            </a:r>
            <a:r>
              <a:rPr kumimoji="0" lang="en-BE" sz="1600" b="0" i="0" u="none" strike="noStrike" kern="1200" cap="none" spc="0" normalizeH="0" baseline="0" noProof="0" dirty="0">
                <a:ln>
                  <a:noFill/>
                </a:ln>
                <a:solidFill>
                  <a:srgbClr val="120A48"/>
                </a:solidFill>
                <a:effectLst/>
                <a:uLnTx/>
                <a:uFillTx/>
                <a:latin typeface="Inter"/>
                <a:ea typeface="+mn-ea"/>
                <a:cs typeface="+mn-cs"/>
              </a:rPr>
              <a:t>PO, Spend Plan or Non-PO invoices</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BE" sz="1600" b="0" i="0" u="none" strike="noStrike" kern="1200" cap="none" spc="0" normalizeH="0" baseline="0" noProof="0" dirty="0">
              <a:ln>
                <a:noFill/>
              </a:ln>
              <a:solidFill>
                <a:srgbClr val="120A48"/>
              </a:solidFill>
              <a:effectLst/>
              <a:uLnTx/>
              <a:uFillTx/>
              <a:latin typeface="Inter"/>
              <a:ea typeface="+mn-ea"/>
              <a:cs typeface="+mn-cs"/>
            </a:endParaRPr>
          </a:p>
        </p:txBody>
      </p:sp>
      <p:sp>
        <p:nvSpPr>
          <p:cNvPr id="6" name="Content Placeholder 3">
            <a:extLst>
              <a:ext uri="{FF2B5EF4-FFF2-40B4-BE49-F238E27FC236}">
                <a16:creationId xmlns:a16="http://schemas.microsoft.com/office/drawing/2014/main" id="{C6E0B96E-C9F5-C0AD-6FE1-817ADC01FA48}"/>
              </a:ext>
            </a:extLst>
          </p:cNvPr>
          <p:cNvSpPr txBox="1">
            <a:spLocks/>
          </p:cNvSpPr>
          <p:nvPr/>
        </p:nvSpPr>
        <p:spPr>
          <a:xfrm>
            <a:off x="6096000" y="3227933"/>
            <a:ext cx="5748471"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p:txBody>
      </p:sp>
      <p:pic>
        <p:nvPicPr>
          <p:cNvPr id="5" name="Picture 4">
            <a:extLst>
              <a:ext uri="{FF2B5EF4-FFF2-40B4-BE49-F238E27FC236}">
                <a16:creationId xmlns:a16="http://schemas.microsoft.com/office/drawing/2014/main" id="{7C45106D-DE32-53A9-B666-F84AA3EAF0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4482"/>
            <a:ext cx="12192000" cy="1163451"/>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44724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621F-6921-FF5F-45DF-C3D57C24C98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921968-4070-5897-CAB9-1255C8AC5165}"/>
              </a:ext>
            </a:extLst>
          </p:cNvPr>
          <p:cNvSpPr>
            <a:spLocks noGrp="1"/>
          </p:cNvSpPr>
          <p:nvPr>
            <p:ph type="title"/>
          </p:nvPr>
        </p:nvSpPr>
        <p:spPr/>
        <p:txBody>
          <a:bodyPr/>
          <a:lstStyle/>
          <a:p>
            <a:r>
              <a:rPr lang="en-BE" sz="3600" dirty="0"/>
              <a:t>Matching Simulation – Exception list</a:t>
            </a:r>
          </a:p>
        </p:txBody>
      </p:sp>
      <p:sp>
        <p:nvSpPr>
          <p:cNvPr id="4" name="Content Placeholder 3">
            <a:extLst>
              <a:ext uri="{FF2B5EF4-FFF2-40B4-BE49-F238E27FC236}">
                <a16:creationId xmlns:a16="http://schemas.microsoft.com/office/drawing/2014/main" id="{A25B7A76-99D1-AA1E-3211-4626F596569F}"/>
              </a:ext>
            </a:extLst>
          </p:cNvPr>
          <p:cNvSpPr>
            <a:spLocks noGrp="1"/>
          </p:cNvSpPr>
          <p:nvPr>
            <p:ph sz="half" idx="1"/>
          </p:nvPr>
        </p:nvSpPr>
        <p:spPr>
          <a:xfrm>
            <a:off x="4307082" y="2193881"/>
            <a:ext cx="7396842" cy="3822115"/>
          </a:xfrm>
        </p:spPr>
        <p:txBody>
          <a:bodyPr/>
          <a:lstStyle/>
          <a:p>
            <a:r>
              <a:rPr lang="en-BE" dirty="0"/>
              <a:t>This list shows the detailed matching exceptions that would stop an invoices from being touchless matched.</a:t>
            </a:r>
          </a:p>
          <a:p>
            <a:r>
              <a:rPr lang="en-BE" dirty="0"/>
              <a:t>It shows the total occur</a:t>
            </a:r>
            <a:r>
              <a:rPr lang="fi-FI" dirty="0"/>
              <a:t>r</a:t>
            </a:r>
            <a:r>
              <a:rPr lang="en-BE" dirty="0" err="1"/>
              <a:t>ence</a:t>
            </a:r>
            <a:r>
              <a:rPr lang="en-BE" dirty="0"/>
              <a:t> of these exceptions in the selected time frame</a:t>
            </a:r>
          </a:p>
          <a:p>
            <a:r>
              <a:rPr lang="en-BE" dirty="0"/>
              <a:t>Selecting a specific exception can be done from the filter, not by clicking in the table itself.</a:t>
            </a:r>
          </a:p>
          <a:p>
            <a:r>
              <a:rPr lang="en-BE" dirty="0"/>
              <a:t>Selecting a specific matching exception will also filter dashboards on the right.</a:t>
            </a:r>
          </a:p>
          <a:p>
            <a:r>
              <a:rPr lang="en-BE" dirty="0"/>
              <a:t>Dashboards to the right will show outcomes if the selected exceptions would be fully resolved</a:t>
            </a:r>
          </a:p>
        </p:txBody>
      </p:sp>
      <p:sp>
        <p:nvSpPr>
          <p:cNvPr id="5" name="Text Placeholder 4">
            <a:extLst>
              <a:ext uri="{FF2B5EF4-FFF2-40B4-BE49-F238E27FC236}">
                <a16:creationId xmlns:a16="http://schemas.microsoft.com/office/drawing/2014/main" id="{EE044958-84E2-4CC6-A2EE-2B6D0E8D7094}"/>
              </a:ext>
            </a:extLst>
          </p:cNvPr>
          <p:cNvSpPr>
            <a:spLocks noGrp="1"/>
          </p:cNvSpPr>
          <p:nvPr>
            <p:ph type="body" sz="quarter" idx="13"/>
          </p:nvPr>
        </p:nvSpPr>
        <p:spPr>
          <a:xfrm>
            <a:off x="4307082" y="1668239"/>
            <a:ext cx="6020969" cy="336550"/>
          </a:xfrm>
        </p:spPr>
        <p:txBody>
          <a:bodyPr/>
          <a:lstStyle/>
          <a:p>
            <a:r>
              <a:rPr lang="en-BE" dirty="0"/>
              <a:t>What prevents touchless matching?</a:t>
            </a:r>
          </a:p>
        </p:txBody>
      </p:sp>
      <p:pic>
        <p:nvPicPr>
          <p:cNvPr id="6" name="Picture 5">
            <a:extLst>
              <a:ext uri="{FF2B5EF4-FFF2-40B4-BE49-F238E27FC236}">
                <a16:creationId xmlns:a16="http://schemas.microsoft.com/office/drawing/2014/main" id="{C5D43AA1-CED9-37D7-9727-B517405E7FB7}"/>
              </a:ext>
            </a:extLst>
          </p:cNvPr>
          <p:cNvPicPr>
            <a:picLocks noChangeAspect="1"/>
          </p:cNvPicPr>
          <p:nvPr/>
        </p:nvPicPr>
        <p:blipFill>
          <a:blip r:embed="rId3"/>
          <a:stretch>
            <a:fillRect/>
          </a:stretch>
        </p:blipFill>
        <p:spPr>
          <a:xfrm>
            <a:off x="107388" y="1668239"/>
            <a:ext cx="3627764" cy="4536849"/>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78642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FDC-9719-105C-860C-D0F7C6BD5FA1}"/>
              </a:ext>
            </a:extLst>
          </p:cNvPr>
          <p:cNvSpPr>
            <a:spLocks noGrp="1"/>
          </p:cNvSpPr>
          <p:nvPr>
            <p:ph type="title"/>
          </p:nvPr>
        </p:nvSpPr>
        <p:spPr>
          <a:xfrm>
            <a:off x="838200" y="365125"/>
            <a:ext cx="10028234" cy="650875"/>
          </a:xfrm>
        </p:spPr>
        <p:txBody>
          <a:bodyPr/>
          <a:lstStyle/>
          <a:p>
            <a:r>
              <a:rPr lang="en-BE" sz="4400" dirty="0"/>
              <a:t>Matching Simulation  – Simulation</a:t>
            </a:r>
            <a:endParaRPr lang="en-BE" dirty="0"/>
          </a:p>
        </p:txBody>
      </p:sp>
      <p:sp>
        <p:nvSpPr>
          <p:cNvPr id="3" name="Content Placeholder 2">
            <a:extLst>
              <a:ext uri="{FF2B5EF4-FFF2-40B4-BE49-F238E27FC236}">
                <a16:creationId xmlns:a16="http://schemas.microsoft.com/office/drawing/2014/main" id="{07FCBD24-4223-B1BC-7C4F-690BF1EFEFC6}"/>
              </a:ext>
            </a:extLst>
          </p:cNvPr>
          <p:cNvSpPr>
            <a:spLocks noGrp="1"/>
          </p:cNvSpPr>
          <p:nvPr>
            <p:ph sz="half" idx="1"/>
          </p:nvPr>
        </p:nvSpPr>
        <p:spPr>
          <a:xfrm>
            <a:off x="838199" y="4400434"/>
            <a:ext cx="10895091" cy="1602905"/>
          </a:xfrm>
        </p:spPr>
        <p:txBody>
          <a:bodyPr/>
          <a:lstStyle/>
          <a:p>
            <a:r>
              <a:rPr lang="en-BE" sz="1800" b="1" dirty="0"/>
              <a:t>Total invoice count with selected exceptions </a:t>
            </a:r>
            <a:r>
              <a:rPr lang="en-BE" sz="1800" dirty="0"/>
              <a:t>shows how many invoices there are now that have this exception and how much we believe can be resolved</a:t>
            </a:r>
          </a:p>
          <a:p>
            <a:r>
              <a:rPr lang="en-BE" sz="1800" b="1" dirty="0"/>
              <a:t>Touchless match invoice count </a:t>
            </a:r>
            <a:r>
              <a:rPr lang="en-BE" sz="1800" dirty="0"/>
              <a:t>shows how many invoices are currently </a:t>
            </a:r>
            <a:r>
              <a:rPr lang="en-BE" sz="1800" dirty="0" err="1"/>
              <a:t>touchlessly</a:t>
            </a:r>
            <a:r>
              <a:rPr lang="en-BE" sz="1800" dirty="0"/>
              <a:t> matched, and how many would be added if the proposed exceptions would be resolved</a:t>
            </a:r>
          </a:p>
          <a:p>
            <a:r>
              <a:rPr lang="en-BE" sz="1800" b="1" dirty="0"/>
              <a:t>Touchless match </a:t>
            </a:r>
            <a:r>
              <a:rPr lang="en-BE" sz="1800" dirty="0"/>
              <a:t>shows the current touchless match rate, and how many it would change if the proposed exceptions would be resolved</a:t>
            </a:r>
          </a:p>
        </p:txBody>
      </p:sp>
      <p:sp>
        <p:nvSpPr>
          <p:cNvPr id="4" name="Text Placeholder 3">
            <a:extLst>
              <a:ext uri="{FF2B5EF4-FFF2-40B4-BE49-F238E27FC236}">
                <a16:creationId xmlns:a16="http://schemas.microsoft.com/office/drawing/2014/main" id="{DF1E1674-8B19-0765-D92E-A5B999444773}"/>
              </a:ext>
            </a:extLst>
          </p:cNvPr>
          <p:cNvSpPr>
            <a:spLocks noGrp="1"/>
          </p:cNvSpPr>
          <p:nvPr>
            <p:ph type="body" sz="quarter" idx="13"/>
          </p:nvPr>
        </p:nvSpPr>
        <p:spPr>
          <a:xfrm>
            <a:off x="838199" y="3862017"/>
            <a:ext cx="10028235" cy="336550"/>
          </a:xfrm>
        </p:spPr>
        <p:txBody>
          <a:bodyPr/>
          <a:lstStyle/>
          <a:p>
            <a:r>
              <a:rPr lang="en-BE" dirty="0"/>
              <a:t>Simulation of metrics while excluding exceptions</a:t>
            </a:r>
          </a:p>
        </p:txBody>
      </p:sp>
      <p:pic>
        <p:nvPicPr>
          <p:cNvPr id="6" name="Picture 5">
            <a:extLst>
              <a:ext uri="{FF2B5EF4-FFF2-40B4-BE49-F238E27FC236}">
                <a16:creationId xmlns:a16="http://schemas.microsoft.com/office/drawing/2014/main" id="{6A98B71C-4F69-51AF-671F-ABB3584BF3A0}"/>
              </a:ext>
            </a:extLst>
          </p:cNvPr>
          <p:cNvPicPr>
            <a:picLocks noChangeAspect="1"/>
          </p:cNvPicPr>
          <p:nvPr/>
        </p:nvPicPr>
        <p:blipFill>
          <a:blip r:embed="rId3"/>
          <a:stretch>
            <a:fillRect/>
          </a:stretch>
        </p:blipFill>
        <p:spPr>
          <a:xfrm>
            <a:off x="0" y="1737298"/>
            <a:ext cx="12192000" cy="1571696"/>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02889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FDC-9719-105C-860C-D0F7C6BD5FA1}"/>
              </a:ext>
            </a:extLst>
          </p:cNvPr>
          <p:cNvSpPr>
            <a:spLocks noGrp="1"/>
          </p:cNvSpPr>
          <p:nvPr>
            <p:ph type="title"/>
          </p:nvPr>
        </p:nvSpPr>
        <p:spPr>
          <a:xfrm>
            <a:off x="838200" y="365125"/>
            <a:ext cx="10028234" cy="650875"/>
          </a:xfrm>
        </p:spPr>
        <p:txBody>
          <a:bodyPr/>
          <a:lstStyle/>
          <a:p>
            <a:r>
              <a:rPr lang="en-BE" sz="4400" dirty="0"/>
              <a:t>Matching simulation  – Simulation</a:t>
            </a:r>
            <a:endParaRPr lang="en-BE" dirty="0"/>
          </a:p>
        </p:txBody>
      </p:sp>
      <p:sp>
        <p:nvSpPr>
          <p:cNvPr id="3" name="Content Placeholder 2">
            <a:extLst>
              <a:ext uri="{FF2B5EF4-FFF2-40B4-BE49-F238E27FC236}">
                <a16:creationId xmlns:a16="http://schemas.microsoft.com/office/drawing/2014/main" id="{07FCBD24-4223-B1BC-7C4F-690BF1EFEFC6}"/>
              </a:ext>
            </a:extLst>
          </p:cNvPr>
          <p:cNvSpPr>
            <a:spLocks noGrp="1"/>
          </p:cNvSpPr>
          <p:nvPr>
            <p:ph sz="half" idx="1"/>
          </p:nvPr>
        </p:nvSpPr>
        <p:spPr>
          <a:xfrm>
            <a:off x="838200" y="4400434"/>
            <a:ext cx="10028236" cy="1602905"/>
          </a:xfrm>
        </p:spPr>
        <p:txBody>
          <a:bodyPr/>
          <a:lstStyle/>
          <a:p>
            <a:r>
              <a:rPr lang="fi-FI" dirty="0"/>
              <a:t>W</a:t>
            </a:r>
            <a:r>
              <a:rPr lang="en-BE" dirty="0" err="1"/>
              <a:t>hile</a:t>
            </a:r>
            <a:r>
              <a:rPr lang="en-BE" dirty="0"/>
              <a:t> the metrics on the top are more general, this table can show you what the impact would be if the proposed exceptions are resolved, on supplier, organization and Invoice origin Touchless </a:t>
            </a:r>
            <a:r>
              <a:rPr lang="en-BE" dirty="0" err="1"/>
              <a:t>KPI’s</a:t>
            </a:r>
            <a:r>
              <a:rPr lang="en-BE" dirty="0"/>
              <a:t> specifically.</a:t>
            </a:r>
          </a:p>
          <a:p>
            <a:r>
              <a:rPr lang="en-BE" dirty="0"/>
              <a:t>The impact is shown in the change in touchless rate.</a:t>
            </a:r>
          </a:p>
        </p:txBody>
      </p:sp>
      <p:sp>
        <p:nvSpPr>
          <p:cNvPr id="4" name="Text Placeholder 3">
            <a:extLst>
              <a:ext uri="{FF2B5EF4-FFF2-40B4-BE49-F238E27FC236}">
                <a16:creationId xmlns:a16="http://schemas.microsoft.com/office/drawing/2014/main" id="{DF1E1674-8B19-0765-D92E-A5B999444773}"/>
              </a:ext>
            </a:extLst>
          </p:cNvPr>
          <p:cNvSpPr>
            <a:spLocks noGrp="1"/>
          </p:cNvSpPr>
          <p:nvPr>
            <p:ph type="body" sz="quarter" idx="13"/>
          </p:nvPr>
        </p:nvSpPr>
        <p:spPr>
          <a:xfrm>
            <a:off x="838200" y="3884863"/>
            <a:ext cx="10028235" cy="336550"/>
          </a:xfrm>
        </p:spPr>
        <p:txBody>
          <a:bodyPr/>
          <a:lstStyle/>
          <a:p>
            <a:r>
              <a:rPr lang="en-BE" dirty="0"/>
              <a:t>Simulation of metrics while excluding exceptions</a:t>
            </a:r>
          </a:p>
        </p:txBody>
      </p:sp>
      <p:pic>
        <p:nvPicPr>
          <p:cNvPr id="7" name="Picture 6">
            <a:extLst>
              <a:ext uri="{FF2B5EF4-FFF2-40B4-BE49-F238E27FC236}">
                <a16:creationId xmlns:a16="http://schemas.microsoft.com/office/drawing/2014/main" id="{21DA7384-DF33-D26D-5126-8694FC5CDD8E}"/>
              </a:ext>
            </a:extLst>
          </p:cNvPr>
          <p:cNvPicPr>
            <a:picLocks noChangeAspect="1"/>
          </p:cNvPicPr>
          <p:nvPr/>
        </p:nvPicPr>
        <p:blipFill>
          <a:blip r:embed="rId3"/>
          <a:stretch>
            <a:fillRect/>
          </a:stretch>
        </p:blipFill>
        <p:spPr>
          <a:xfrm>
            <a:off x="743104" y="1410094"/>
            <a:ext cx="7554482" cy="2295748"/>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DA4AE39D-675F-E5CD-7772-8F3DBA167D4E}"/>
              </a:ext>
            </a:extLst>
          </p:cNvPr>
          <p:cNvPicPr>
            <a:picLocks noChangeAspect="1"/>
          </p:cNvPicPr>
          <p:nvPr/>
        </p:nvPicPr>
        <p:blipFill>
          <a:blip r:embed="rId4"/>
          <a:stretch>
            <a:fillRect/>
          </a:stretch>
        </p:blipFill>
        <p:spPr>
          <a:xfrm>
            <a:off x="8620851" y="1448924"/>
            <a:ext cx="2657846" cy="1524213"/>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89895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FDC-9719-105C-860C-D0F7C6BD5FA1}"/>
              </a:ext>
            </a:extLst>
          </p:cNvPr>
          <p:cNvSpPr>
            <a:spLocks noGrp="1"/>
          </p:cNvSpPr>
          <p:nvPr>
            <p:ph type="title"/>
          </p:nvPr>
        </p:nvSpPr>
        <p:spPr>
          <a:xfrm>
            <a:off x="838200" y="365125"/>
            <a:ext cx="10028234" cy="650875"/>
          </a:xfrm>
        </p:spPr>
        <p:txBody>
          <a:bodyPr/>
          <a:lstStyle/>
          <a:p>
            <a:r>
              <a:rPr lang="en-BE" sz="4400" dirty="0"/>
              <a:t>Matching simulation  – Simulation</a:t>
            </a:r>
            <a:endParaRPr lang="en-BE" dirty="0"/>
          </a:p>
        </p:txBody>
      </p:sp>
      <p:sp>
        <p:nvSpPr>
          <p:cNvPr id="3" name="Content Placeholder 2">
            <a:extLst>
              <a:ext uri="{FF2B5EF4-FFF2-40B4-BE49-F238E27FC236}">
                <a16:creationId xmlns:a16="http://schemas.microsoft.com/office/drawing/2014/main" id="{07FCBD24-4223-B1BC-7C4F-690BF1EFEFC6}"/>
              </a:ext>
            </a:extLst>
          </p:cNvPr>
          <p:cNvSpPr>
            <a:spLocks noGrp="1"/>
          </p:cNvSpPr>
          <p:nvPr>
            <p:ph sz="half" idx="1"/>
          </p:nvPr>
        </p:nvSpPr>
        <p:spPr>
          <a:xfrm>
            <a:off x="838200" y="4400434"/>
            <a:ext cx="10028236" cy="1602905"/>
          </a:xfrm>
        </p:spPr>
        <p:txBody>
          <a:bodyPr/>
          <a:lstStyle/>
          <a:p>
            <a:r>
              <a:rPr lang="en-BE" dirty="0"/>
              <a:t>This table is best put to </a:t>
            </a:r>
            <a:r>
              <a:rPr lang="en-BE" dirty="0" err="1"/>
              <a:t>fullscreen</a:t>
            </a:r>
            <a:r>
              <a:rPr lang="en-BE" dirty="0"/>
              <a:t> to see all columns and names correctly</a:t>
            </a:r>
          </a:p>
          <a:p>
            <a:r>
              <a:rPr lang="en-BE" dirty="0"/>
              <a:t>It will show all of the invoices that are linked to the selected specific exception</a:t>
            </a:r>
          </a:p>
          <a:p>
            <a:r>
              <a:rPr lang="en-BE" dirty="0"/>
              <a:t>The table includes Invoice ID, Organization, Supplier, detailed Invoice Origin, which association type, currency and the invoice gross sum.</a:t>
            </a:r>
          </a:p>
          <a:p>
            <a:endParaRPr lang="en-BE" dirty="0"/>
          </a:p>
        </p:txBody>
      </p:sp>
      <p:sp>
        <p:nvSpPr>
          <p:cNvPr id="4" name="Text Placeholder 3">
            <a:extLst>
              <a:ext uri="{FF2B5EF4-FFF2-40B4-BE49-F238E27FC236}">
                <a16:creationId xmlns:a16="http://schemas.microsoft.com/office/drawing/2014/main" id="{DF1E1674-8B19-0765-D92E-A5B999444773}"/>
              </a:ext>
            </a:extLst>
          </p:cNvPr>
          <p:cNvSpPr>
            <a:spLocks noGrp="1"/>
          </p:cNvSpPr>
          <p:nvPr>
            <p:ph type="body" sz="quarter" idx="13"/>
          </p:nvPr>
        </p:nvSpPr>
        <p:spPr>
          <a:xfrm>
            <a:off x="838200" y="3884863"/>
            <a:ext cx="10028235" cy="336550"/>
          </a:xfrm>
        </p:spPr>
        <p:txBody>
          <a:bodyPr/>
          <a:lstStyle/>
          <a:p>
            <a:r>
              <a:rPr lang="en-BE" dirty="0"/>
              <a:t>Invoice view with selected exception</a:t>
            </a:r>
          </a:p>
        </p:txBody>
      </p:sp>
      <p:pic>
        <p:nvPicPr>
          <p:cNvPr id="6" name="Picture 5">
            <a:extLst>
              <a:ext uri="{FF2B5EF4-FFF2-40B4-BE49-F238E27FC236}">
                <a16:creationId xmlns:a16="http://schemas.microsoft.com/office/drawing/2014/main" id="{A70F26FD-1672-3385-03B9-FC453FF40225}"/>
              </a:ext>
            </a:extLst>
          </p:cNvPr>
          <p:cNvPicPr>
            <a:picLocks noChangeAspect="1"/>
          </p:cNvPicPr>
          <p:nvPr/>
        </p:nvPicPr>
        <p:blipFill>
          <a:blip r:embed="rId3"/>
          <a:stretch>
            <a:fillRect/>
          </a:stretch>
        </p:blipFill>
        <p:spPr>
          <a:xfrm>
            <a:off x="838200" y="1424039"/>
            <a:ext cx="10921117" cy="2067054"/>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7F76451D-5B83-E5AE-FF45-86A0552DC5C5}"/>
              </a:ext>
            </a:extLst>
          </p:cNvPr>
          <p:cNvPicPr>
            <a:picLocks noChangeAspect="1"/>
          </p:cNvPicPr>
          <p:nvPr/>
        </p:nvPicPr>
        <p:blipFill>
          <a:blip r:embed="rId4"/>
          <a:stretch>
            <a:fillRect/>
          </a:stretch>
        </p:blipFill>
        <p:spPr>
          <a:xfrm>
            <a:off x="8186943" y="3491093"/>
            <a:ext cx="3572374" cy="504895"/>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201143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485F1F-F25A-FBC1-5ABE-A1B873D61D97}"/>
              </a:ext>
            </a:extLst>
          </p:cNvPr>
          <p:cNvSpPr>
            <a:spLocks noGrp="1"/>
          </p:cNvSpPr>
          <p:nvPr>
            <p:ph type="title"/>
          </p:nvPr>
        </p:nvSpPr>
        <p:spPr/>
        <p:txBody>
          <a:bodyPr/>
          <a:lstStyle/>
          <a:p>
            <a:r>
              <a:rPr lang="en-BE" dirty="0"/>
              <a:t>Matching Overview</a:t>
            </a:r>
          </a:p>
        </p:txBody>
      </p:sp>
      <p:pic>
        <p:nvPicPr>
          <p:cNvPr id="6" name="Picture 5" descr="A screenshot of a computer&#10;&#10;AI-generated content may be incorrect.">
            <a:extLst>
              <a:ext uri="{FF2B5EF4-FFF2-40B4-BE49-F238E27FC236}">
                <a16:creationId xmlns:a16="http://schemas.microsoft.com/office/drawing/2014/main" id="{2437EA44-0900-B7D7-3DF1-987DABF40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50" y="1423834"/>
            <a:ext cx="8292610" cy="5003001"/>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98989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C89E1-5E51-F77C-619E-018E4A6E382E}"/>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0C0FC2DF-F4CF-9AC8-A1B8-FED65D9DDAAB}"/>
              </a:ext>
            </a:extLst>
          </p:cNvPr>
          <p:cNvSpPr>
            <a:spLocks noGrp="1"/>
          </p:cNvSpPr>
          <p:nvPr>
            <p:ph type="title"/>
          </p:nvPr>
        </p:nvSpPr>
        <p:spPr/>
        <p:txBody>
          <a:bodyPr/>
          <a:lstStyle/>
          <a:p>
            <a:r>
              <a:rPr lang="en-BE" dirty="0"/>
              <a:t>Matching Overview - Controls</a:t>
            </a:r>
          </a:p>
        </p:txBody>
      </p:sp>
      <p:sp>
        <p:nvSpPr>
          <p:cNvPr id="4" name="Content Placeholder 3">
            <a:extLst>
              <a:ext uri="{FF2B5EF4-FFF2-40B4-BE49-F238E27FC236}">
                <a16:creationId xmlns:a16="http://schemas.microsoft.com/office/drawing/2014/main" id="{0B2EE1D3-AF65-BD24-6D02-E5041224E9DE}"/>
              </a:ext>
            </a:extLst>
          </p:cNvPr>
          <p:cNvSpPr txBox="1">
            <a:spLocks/>
          </p:cNvSpPr>
          <p:nvPr/>
        </p:nvSpPr>
        <p:spPr>
          <a:xfrm>
            <a:off x="253525" y="3227933"/>
            <a:ext cx="5614722"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Start date: </a:t>
            </a:r>
            <a:r>
              <a:rPr kumimoji="0" lang="en-US" sz="1400" b="0" i="0" u="none" strike="noStrike" kern="1200" cap="none" spc="0" normalizeH="0" baseline="0" noProof="0" dirty="0">
                <a:ln>
                  <a:noFill/>
                </a:ln>
                <a:solidFill>
                  <a:srgbClr val="120A48"/>
                </a:solidFill>
                <a:effectLst/>
                <a:uLnTx/>
                <a:uFillTx/>
                <a:latin typeface="Inter"/>
                <a:ea typeface="+mn-ea"/>
                <a:cs typeface="+mn-cs"/>
              </a:rPr>
              <a:t>Select the beginning of the time interval. The selected date is included.</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End date: </a:t>
            </a:r>
            <a:r>
              <a:rPr kumimoji="0" lang="en-US" sz="1400" b="0" i="0" u="none" strike="noStrike" kern="1200" cap="none" spc="0" normalizeH="0" baseline="0" noProof="0" dirty="0">
                <a:ln>
                  <a:noFill/>
                </a:ln>
                <a:solidFill>
                  <a:srgbClr val="120A48"/>
                </a:solidFill>
                <a:effectLst/>
                <a:uLnTx/>
                <a:uFillTx/>
                <a:latin typeface="Inter"/>
                <a:ea typeface="+mn-ea"/>
                <a:cs typeface="+mn-cs"/>
              </a:rPr>
              <a:t>Select the end of the time interval. The selected date is included</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srgbClr val="120A48"/>
                </a:solidFill>
                <a:effectLst/>
                <a:uLnTx/>
                <a:uFillTx/>
                <a:latin typeface="Inter"/>
                <a:ea typeface="+mn-ea"/>
                <a:cs typeface="+mn-cs"/>
              </a:rPr>
              <a:t>Time resolution for KPIs</a:t>
            </a:r>
            <a:r>
              <a:rPr kumimoji="0" lang="en-BE" sz="1400" b="1" i="0" u="none" strike="noStrike" kern="1200" cap="none" spc="0" normalizeH="0" baseline="0" noProof="0" dirty="0">
                <a:ln>
                  <a:noFill/>
                </a:ln>
                <a:solidFill>
                  <a:srgbClr val="120A48"/>
                </a:solidFill>
                <a:effectLst/>
                <a:uLnTx/>
                <a:uFillTx/>
                <a:latin typeface="Inter"/>
                <a:ea typeface="+mn-ea"/>
                <a:cs typeface="+mn-cs"/>
              </a:rPr>
              <a:t>: </a:t>
            </a:r>
            <a:r>
              <a:rPr kumimoji="0" lang="en-US" sz="1400" b="0" i="0" u="none" strike="noStrike" kern="1200" cap="none" spc="0" normalizeH="0" baseline="0" noProof="0" dirty="0">
                <a:ln>
                  <a:noFill/>
                </a:ln>
                <a:solidFill>
                  <a:srgbClr val="120A48"/>
                </a:solidFill>
                <a:effectLst/>
                <a:uLnTx/>
                <a:uFillTx/>
                <a:latin typeface="Inter"/>
                <a:ea typeface="+mn-ea"/>
                <a:cs typeface="+mn-cs"/>
              </a:rPr>
              <a:t>Select how to group data over time. Options include per month, per quarter, or per year. </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Supplier: </a:t>
            </a:r>
            <a:r>
              <a:rPr kumimoji="0" lang="fi-FI" sz="1400" b="0" i="0" u="none" strike="noStrike" kern="1200" cap="none" spc="0" normalizeH="0" baseline="0" noProof="0" dirty="0">
                <a:ln>
                  <a:noFill/>
                </a:ln>
                <a:solidFill>
                  <a:srgbClr val="120A48"/>
                </a:solidFill>
                <a:effectLst/>
                <a:uLnTx/>
                <a:uFillTx/>
                <a:latin typeface="Inter"/>
                <a:ea typeface="+mn-ea"/>
                <a:cs typeface="+mn-cs"/>
              </a:rPr>
              <a:t>Filter data by suppliers.</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fi-FI" sz="1400" b="1" i="0" u="none" strike="noStrike" kern="1200" cap="none" spc="0" normalizeH="0" baseline="0" noProof="0" dirty="0">
                <a:ln>
                  <a:noFill/>
                </a:ln>
                <a:solidFill>
                  <a:srgbClr val="120A48"/>
                </a:solidFill>
                <a:effectLst/>
                <a:uLnTx/>
                <a:uFillTx/>
                <a:latin typeface="Inter"/>
                <a:ea typeface="+mn-ea"/>
                <a:cs typeface="+mn-cs"/>
              </a:rPr>
              <a:t>Organization</a:t>
            </a:r>
            <a:r>
              <a:rPr kumimoji="0" lang="en-BE" sz="1400" b="1" i="0" u="none" strike="noStrike" kern="1200" cap="none" spc="0" normalizeH="0" baseline="0" noProof="0" dirty="0">
                <a:ln>
                  <a:noFill/>
                </a:ln>
                <a:solidFill>
                  <a:srgbClr val="120A48"/>
                </a:solidFill>
                <a:effectLst/>
                <a:uLnTx/>
                <a:uFillTx/>
                <a:latin typeface="Inter"/>
                <a:ea typeface="+mn-ea"/>
                <a:cs typeface="+mn-cs"/>
              </a:rPr>
              <a:t>: </a:t>
            </a:r>
            <a:r>
              <a:rPr kumimoji="0" lang="fi-FI" sz="1400" b="0" i="0" u="none" strike="noStrike" kern="1200" cap="none" spc="0" normalizeH="0" baseline="0" noProof="0" dirty="0">
                <a:ln>
                  <a:noFill/>
                </a:ln>
                <a:solidFill>
                  <a:srgbClr val="120A48"/>
                </a:solidFill>
                <a:effectLst/>
                <a:uLnTx/>
                <a:uFillTx/>
                <a:latin typeface="Inter"/>
                <a:ea typeface="+mn-ea"/>
                <a:cs typeface="+mn-cs"/>
              </a:rPr>
              <a:t>Filter data by</a:t>
            </a:r>
            <a:r>
              <a:rPr kumimoji="0" lang="en-BE" sz="1400" b="0" i="0" u="none" strike="noStrike" kern="1200" cap="none" spc="0" normalizeH="0" baseline="0" noProof="0" dirty="0">
                <a:ln>
                  <a:noFill/>
                </a:ln>
                <a:solidFill>
                  <a:srgbClr val="120A48"/>
                </a:solidFill>
                <a:effectLst/>
                <a:uLnTx/>
                <a:uFillTx/>
                <a:latin typeface="Inter"/>
                <a:ea typeface="+mn-ea"/>
                <a:cs typeface="+mn-cs"/>
              </a:rPr>
              <a:t> your company</a:t>
            </a:r>
            <a:r>
              <a:rPr kumimoji="0" lang="fi-FI" sz="1400" b="0" i="0" u="none" strike="noStrike" kern="1200" cap="none" spc="0" normalizeH="0" baseline="0" noProof="0" dirty="0">
                <a:ln>
                  <a:noFill/>
                </a:ln>
                <a:solidFill>
                  <a:srgbClr val="120A48"/>
                </a:solidFill>
                <a:effectLst/>
                <a:uLnTx/>
                <a:uFillTx/>
                <a:latin typeface="Inter"/>
                <a:ea typeface="+mn-ea"/>
                <a:cs typeface="+mn-cs"/>
              </a:rPr>
              <a:t> organizations.</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Invoice Origin: </a:t>
            </a:r>
            <a:r>
              <a:rPr kumimoji="0" lang="en-US" sz="1400" b="0" i="0" u="none" strike="noStrike" kern="1200" cap="none" spc="0" normalizeH="0" baseline="0" noProof="0" dirty="0">
                <a:ln>
                  <a:noFill/>
                </a:ln>
                <a:solidFill>
                  <a:srgbClr val="120A48"/>
                </a:solidFill>
                <a:effectLst/>
                <a:uLnTx/>
                <a:uFillTx/>
                <a:latin typeface="Inter"/>
                <a:ea typeface="+mn-ea"/>
                <a:cs typeface="+mn-cs"/>
              </a:rPr>
              <a:t>Filter data by invoice origin</a:t>
            </a:r>
            <a:endParaRPr kumimoji="0" lang="en-BE" sz="1400" b="0" i="0" u="none" strike="noStrike" kern="1200" cap="none" spc="0" normalizeH="0" baseline="0" noProof="0" dirty="0">
              <a:ln>
                <a:noFill/>
              </a:ln>
              <a:solidFill>
                <a:srgbClr val="120A48"/>
              </a:solidFill>
              <a:effectLst/>
              <a:uLnTx/>
              <a:uFillTx/>
              <a:latin typeface="Inter"/>
              <a:ea typeface="+mn-ea"/>
              <a:cs typeface="+mn-cs"/>
            </a:endParaRPr>
          </a:p>
        </p:txBody>
      </p:sp>
      <p:sp>
        <p:nvSpPr>
          <p:cNvPr id="6" name="Content Placeholder 3">
            <a:extLst>
              <a:ext uri="{FF2B5EF4-FFF2-40B4-BE49-F238E27FC236}">
                <a16:creationId xmlns:a16="http://schemas.microsoft.com/office/drawing/2014/main" id="{533CF6AA-7A32-3834-8EA4-FAC1EBA5134E}"/>
              </a:ext>
            </a:extLst>
          </p:cNvPr>
          <p:cNvSpPr txBox="1">
            <a:spLocks/>
          </p:cNvSpPr>
          <p:nvPr/>
        </p:nvSpPr>
        <p:spPr>
          <a:xfrm>
            <a:off x="6096000" y="3227933"/>
            <a:ext cx="5748471" cy="306074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Invoice Association: </a:t>
            </a:r>
            <a:r>
              <a:rPr kumimoji="0" lang="en-US" sz="1400" b="0" i="0" u="none" strike="noStrike" kern="1200" cap="none" spc="0" normalizeH="0" baseline="0" noProof="0" dirty="0">
                <a:ln>
                  <a:noFill/>
                </a:ln>
                <a:solidFill>
                  <a:srgbClr val="120A48"/>
                </a:solidFill>
                <a:effectLst/>
                <a:uLnTx/>
                <a:uFillTx/>
                <a:latin typeface="Inter"/>
                <a:ea typeface="+mn-ea"/>
                <a:cs typeface="+mn-cs"/>
              </a:rPr>
              <a:t>Filter data </a:t>
            </a:r>
            <a:r>
              <a:rPr kumimoji="0" lang="en-BE" sz="1400" b="0" i="0" u="none" strike="noStrike" kern="1200" cap="none" spc="0" normalizeH="0" baseline="0" noProof="0" dirty="0">
                <a:ln>
                  <a:noFill/>
                </a:ln>
                <a:solidFill>
                  <a:srgbClr val="120A48"/>
                </a:solidFill>
                <a:effectLst/>
                <a:uLnTx/>
                <a:uFillTx/>
                <a:latin typeface="Inter"/>
                <a:ea typeface="+mn-ea"/>
                <a:cs typeface="+mn-cs"/>
              </a:rPr>
              <a:t>based on whether the invoices are</a:t>
            </a:r>
            <a:r>
              <a:rPr kumimoji="0" lang="en-US" sz="1400" b="0" i="0" u="none" strike="noStrike" kern="1200" cap="none" spc="0" normalizeH="0" baseline="0" noProof="0" dirty="0">
                <a:ln>
                  <a:noFill/>
                </a:ln>
                <a:solidFill>
                  <a:srgbClr val="120A48"/>
                </a:solidFill>
                <a:effectLst/>
                <a:uLnTx/>
                <a:uFillTx/>
                <a:latin typeface="Inter"/>
                <a:ea typeface="+mn-ea"/>
                <a:cs typeface="+mn-cs"/>
              </a:rPr>
              <a:t> </a:t>
            </a:r>
            <a:r>
              <a:rPr kumimoji="0" lang="en-BE" sz="1400" b="0" i="0" u="none" strike="noStrike" kern="1200" cap="none" spc="0" normalizeH="0" baseline="0" noProof="0" dirty="0">
                <a:ln>
                  <a:noFill/>
                </a:ln>
                <a:solidFill>
                  <a:srgbClr val="120A48"/>
                </a:solidFill>
                <a:effectLst/>
                <a:uLnTx/>
                <a:uFillTx/>
                <a:latin typeface="Inter"/>
                <a:ea typeface="+mn-ea"/>
                <a:cs typeface="+mn-cs"/>
              </a:rPr>
              <a:t>PO, Spend Plan or Non-PO invoices</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Invoice metric for </a:t>
            </a:r>
            <a:r>
              <a:rPr kumimoji="0" lang="en-BE" sz="1400" b="1" i="0" u="none" strike="noStrike" kern="1200" cap="none" spc="0" normalizeH="0" baseline="0" noProof="0" dirty="0" err="1">
                <a:ln>
                  <a:noFill/>
                </a:ln>
                <a:solidFill>
                  <a:srgbClr val="120A48"/>
                </a:solidFill>
                <a:effectLst/>
                <a:uLnTx/>
                <a:uFillTx/>
                <a:latin typeface="Inter"/>
                <a:ea typeface="+mn-ea"/>
                <a:cs typeface="+mn-cs"/>
              </a:rPr>
              <a:t>KPI’s</a:t>
            </a:r>
            <a:r>
              <a:rPr kumimoji="0" lang="en-BE" sz="1400" b="1" i="0" u="none" strike="noStrike" kern="1200" cap="none" spc="0" normalizeH="0" baseline="0" noProof="0" dirty="0">
                <a:ln>
                  <a:noFill/>
                </a:ln>
                <a:solidFill>
                  <a:srgbClr val="120A48"/>
                </a:solidFill>
                <a:effectLst/>
                <a:uLnTx/>
                <a:uFillTx/>
                <a:latin typeface="Inter"/>
                <a:ea typeface="+mn-ea"/>
                <a:cs typeface="+mn-cs"/>
              </a:rPr>
              <a:t>: </a:t>
            </a:r>
            <a:r>
              <a:rPr kumimoji="0" lang="en-US" sz="1400" b="0" i="0" u="none" strike="noStrike" kern="1200" cap="none" spc="0" normalizeH="0" baseline="0" noProof="0" dirty="0">
                <a:ln>
                  <a:noFill/>
                </a:ln>
                <a:solidFill>
                  <a:srgbClr val="120A48"/>
                </a:solidFill>
                <a:effectLst/>
                <a:uLnTx/>
                <a:uFillTx/>
                <a:latin typeface="Inter"/>
                <a:ea typeface="+mn-ea"/>
                <a:cs typeface="+mn-cs"/>
              </a:rPr>
              <a:t>Filter </a:t>
            </a:r>
            <a:r>
              <a:rPr kumimoji="0" lang="en-BE" sz="1400" b="0" i="0" u="none" strike="noStrike" kern="1200" cap="none" spc="0" normalizeH="0" baseline="0" noProof="0" dirty="0">
                <a:ln>
                  <a:noFill/>
                </a:ln>
                <a:solidFill>
                  <a:srgbClr val="120A48"/>
                </a:solidFill>
                <a:effectLst/>
                <a:uLnTx/>
                <a:uFillTx/>
                <a:latin typeface="Inter"/>
                <a:ea typeface="+mn-ea"/>
                <a:cs typeface="+mn-cs"/>
              </a:rPr>
              <a:t>invoice data on percentage or count</a:t>
            </a:r>
          </a:p>
          <a:p>
            <a:pPr marL="228600" marR="0" lvl="0" indent="-228600" algn="l" defTabSz="914400" rtl="0" eaLnBrk="1" fontAlgn="auto" latinLnBrk="0" hangingPunct="1">
              <a:lnSpc>
                <a:spcPct val="100000"/>
              </a:lnSpc>
              <a:spcBef>
                <a:spcPts val="400"/>
              </a:spcBef>
              <a:spcAft>
                <a:spcPts val="400"/>
              </a:spcAft>
              <a:buClrTx/>
              <a:buSzTx/>
              <a:buFont typeface="Arial" panose="020B0604020202020204" pitchFamily="34" charset="0"/>
              <a:buChar char="•"/>
              <a:tabLst/>
              <a:defRPr/>
            </a:pPr>
            <a:r>
              <a:rPr kumimoji="0" lang="en-BE" sz="1400" b="1" i="0" u="none" strike="noStrike" kern="1200" cap="none" spc="0" normalizeH="0" baseline="0" noProof="0" dirty="0">
                <a:ln>
                  <a:noFill/>
                </a:ln>
                <a:solidFill>
                  <a:srgbClr val="120A48"/>
                </a:solidFill>
                <a:effectLst/>
                <a:uLnTx/>
                <a:uFillTx/>
                <a:latin typeface="Inter"/>
                <a:ea typeface="+mn-ea"/>
                <a:cs typeface="+mn-cs"/>
              </a:rPr>
              <a:t>Show Invoice List: </a:t>
            </a:r>
            <a:r>
              <a:rPr kumimoji="0" lang="en-US" sz="1400" b="0" i="0" u="none" strike="noStrike" kern="1200" cap="none" spc="0" normalizeH="0" baseline="0" noProof="0" dirty="0">
                <a:ln>
                  <a:noFill/>
                </a:ln>
                <a:solidFill>
                  <a:srgbClr val="120A48"/>
                </a:solidFill>
                <a:effectLst/>
                <a:uLnTx/>
                <a:uFillTx/>
                <a:latin typeface="Inter"/>
                <a:ea typeface="+mn-ea"/>
                <a:cs typeface="+mn-cs"/>
              </a:rPr>
              <a:t>Select whether to show a table containing all the invoices</a:t>
            </a:r>
            <a:r>
              <a:rPr kumimoji="0" lang="en-BE" sz="1400" b="0" i="0" u="none" strike="noStrike" kern="1200" cap="none" spc="0" normalizeH="0" baseline="0" noProof="0" dirty="0">
                <a:ln>
                  <a:noFill/>
                </a:ln>
                <a:solidFill>
                  <a:srgbClr val="120A48"/>
                </a:solidFill>
                <a:effectLst/>
                <a:uLnTx/>
                <a:uFillTx/>
                <a:latin typeface="Inter"/>
                <a:ea typeface="+mn-ea"/>
                <a:cs typeface="+mn-cs"/>
              </a:rPr>
              <a:t> </a:t>
            </a:r>
          </a:p>
        </p:txBody>
      </p:sp>
      <p:pic>
        <p:nvPicPr>
          <p:cNvPr id="5" name="Picture 4">
            <a:extLst>
              <a:ext uri="{FF2B5EF4-FFF2-40B4-BE49-F238E27FC236}">
                <a16:creationId xmlns:a16="http://schemas.microsoft.com/office/drawing/2014/main" id="{B4E207CD-3EB6-4090-5F4E-0608D6FB4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8757"/>
            <a:ext cx="12192000" cy="1357669"/>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416242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54C84E-027B-1EC4-8B6D-281F9F6DB858}"/>
              </a:ext>
            </a:extLst>
          </p:cNvPr>
          <p:cNvSpPr>
            <a:spLocks noGrp="1"/>
          </p:cNvSpPr>
          <p:nvPr>
            <p:ph type="title"/>
          </p:nvPr>
        </p:nvSpPr>
        <p:spPr/>
        <p:txBody>
          <a:bodyPr/>
          <a:lstStyle/>
          <a:p>
            <a:r>
              <a:rPr lang="en-BE" dirty="0"/>
              <a:t>Matching Overview - Association</a:t>
            </a:r>
          </a:p>
        </p:txBody>
      </p:sp>
      <p:sp>
        <p:nvSpPr>
          <p:cNvPr id="4" name="Content Placeholder 3">
            <a:extLst>
              <a:ext uri="{FF2B5EF4-FFF2-40B4-BE49-F238E27FC236}">
                <a16:creationId xmlns:a16="http://schemas.microsoft.com/office/drawing/2014/main" id="{EC390523-0740-DB3D-5DE1-EC691C6EF500}"/>
              </a:ext>
            </a:extLst>
          </p:cNvPr>
          <p:cNvSpPr>
            <a:spLocks noGrp="1"/>
          </p:cNvSpPr>
          <p:nvPr>
            <p:ph sz="half" idx="1"/>
          </p:nvPr>
        </p:nvSpPr>
        <p:spPr>
          <a:xfrm>
            <a:off x="4652424" y="2089784"/>
            <a:ext cx="6915668" cy="3822115"/>
          </a:xfrm>
        </p:spPr>
        <p:txBody>
          <a:bodyPr/>
          <a:lstStyle/>
          <a:p>
            <a:r>
              <a:rPr lang="en-BE" sz="1800" dirty="0"/>
              <a:t>Shows the p</a:t>
            </a:r>
            <a:r>
              <a:rPr lang="en-US" sz="1800" dirty="0" err="1"/>
              <a:t>ercentage</a:t>
            </a:r>
            <a:r>
              <a:rPr lang="en-US" sz="1800" dirty="0"/>
              <a:t> of invoices associated with purchase orders or spend plans</a:t>
            </a:r>
            <a:endParaRPr lang="en-BE" sz="1800" dirty="0"/>
          </a:p>
          <a:p>
            <a:pPr lvl="1"/>
            <a:r>
              <a:rPr lang="en-US" sz="1800" dirty="0"/>
              <a:t>If line level matching is used, please note that an invoice is considered associated as soon as 1 line could be associated with a PO or Spend Plan</a:t>
            </a:r>
          </a:p>
          <a:p>
            <a:r>
              <a:rPr lang="en-BE" sz="1800" dirty="0"/>
              <a:t>You can see the association rate for the selected time period, as well as the previous period, and what the delta was between them</a:t>
            </a:r>
          </a:p>
          <a:p>
            <a:r>
              <a:rPr lang="en-BE" sz="1800" dirty="0"/>
              <a:t>On the bottom the Association rate is displayed over time</a:t>
            </a:r>
          </a:p>
          <a:p>
            <a:r>
              <a:rPr lang="en-BE" sz="1800" dirty="0"/>
              <a:t>The outcome chart on the bottom shows the difference between not associated invoices and Invoices associated with PO (</a:t>
            </a:r>
            <a:r>
              <a:rPr lang="en-BE" sz="1800" dirty="0">
                <a:solidFill>
                  <a:srgbClr val="FFC000"/>
                </a:solidFill>
              </a:rPr>
              <a:t>yellow</a:t>
            </a:r>
            <a:r>
              <a:rPr lang="en-BE" sz="1800" dirty="0"/>
              <a:t>) or Spend plan (</a:t>
            </a:r>
            <a:r>
              <a:rPr lang="en-BE" sz="1800" dirty="0">
                <a:solidFill>
                  <a:schemeClr val="accent3">
                    <a:lumMod val="50000"/>
                  </a:schemeClr>
                </a:solidFill>
              </a:rPr>
              <a:t>red</a:t>
            </a:r>
            <a:r>
              <a:rPr lang="en-BE" sz="1800" dirty="0"/>
              <a:t>)</a:t>
            </a:r>
          </a:p>
        </p:txBody>
      </p:sp>
      <p:sp>
        <p:nvSpPr>
          <p:cNvPr id="5" name="Text Placeholder 4">
            <a:extLst>
              <a:ext uri="{FF2B5EF4-FFF2-40B4-BE49-F238E27FC236}">
                <a16:creationId xmlns:a16="http://schemas.microsoft.com/office/drawing/2014/main" id="{5A86AABE-B355-2DB0-5967-3EFF8B2989BC}"/>
              </a:ext>
            </a:extLst>
          </p:cNvPr>
          <p:cNvSpPr>
            <a:spLocks noGrp="1"/>
          </p:cNvSpPr>
          <p:nvPr>
            <p:ph type="body" sz="quarter" idx="13"/>
          </p:nvPr>
        </p:nvSpPr>
        <p:spPr>
          <a:xfrm>
            <a:off x="4652425" y="1628073"/>
            <a:ext cx="6020969" cy="336550"/>
          </a:xfrm>
        </p:spPr>
        <p:txBody>
          <a:bodyPr/>
          <a:lstStyle/>
          <a:p>
            <a:r>
              <a:rPr lang="en-BE" dirty="0"/>
              <a:t>Association Rate</a:t>
            </a:r>
          </a:p>
        </p:txBody>
      </p:sp>
      <p:pic>
        <p:nvPicPr>
          <p:cNvPr id="7" name="Picture 6">
            <a:extLst>
              <a:ext uri="{FF2B5EF4-FFF2-40B4-BE49-F238E27FC236}">
                <a16:creationId xmlns:a16="http://schemas.microsoft.com/office/drawing/2014/main" id="{F7E837F9-101C-39C6-4019-DF1F2952F31C}"/>
              </a:ext>
            </a:extLst>
          </p:cNvPr>
          <p:cNvPicPr>
            <a:picLocks noChangeAspect="1"/>
          </p:cNvPicPr>
          <p:nvPr/>
        </p:nvPicPr>
        <p:blipFill>
          <a:blip r:embed="rId3"/>
          <a:stretch>
            <a:fillRect/>
          </a:stretch>
        </p:blipFill>
        <p:spPr>
          <a:xfrm>
            <a:off x="430868" y="1469877"/>
            <a:ext cx="3573642" cy="4783679"/>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484683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54C84E-027B-1EC4-8B6D-281F9F6DB858}"/>
              </a:ext>
            </a:extLst>
          </p:cNvPr>
          <p:cNvSpPr>
            <a:spLocks noGrp="1"/>
          </p:cNvSpPr>
          <p:nvPr>
            <p:ph type="title"/>
          </p:nvPr>
        </p:nvSpPr>
        <p:spPr/>
        <p:txBody>
          <a:bodyPr/>
          <a:lstStyle/>
          <a:p>
            <a:r>
              <a:rPr lang="en-BE" dirty="0"/>
              <a:t>Matching Overview – Single Pass</a:t>
            </a:r>
          </a:p>
        </p:txBody>
      </p:sp>
      <p:sp>
        <p:nvSpPr>
          <p:cNvPr id="4" name="Content Placeholder 3">
            <a:extLst>
              <a:ext uri="{FF2B5EF4-FFF2-40B4-BE49-F238E27FC236}">
                <a16:creationId xmlns:a16="http://schemas.microsoft.com/office/drawing/2014/main" id="{EC390523-0740-DB3D-5DE1-EC691C6EF500}"/>
              </a:ext>
            </a:extLst>
          </p:cNvPr>
          <p:cNvSpPr>
            <a:spLocks noGrp="1"/>
          </p:cNvSpPr>
          <p:nvPr>
            <p:ph sz="half" idx="1"/>
          </p:nvPr>
        </p:nvSpPr>
        <p:spPr>
          <a:xfrm>
            <a:off x="4713384" y="2069464"/>
            <a:ext cx="7007712" cy="3822115"/>
          </a:xfrm>
        </p:spPr>
        <p:txBody>
          <a:bodyPr/>
          <a:lstStyle/>
          <a:p>
            <a:r>
              <a:rPr lang="en-BE" sz="2000" dirty="0"/>
              <a:t>Shows the percentage of matched invoices that were matched the first time right, without having the matching flow to be restarted for them.</a:t>
            </a:r>
          </a:p>
          <a:p>
            <a:r>
              <a:rPr lang="en-BE" sz="2000" dirty="0"/>
              <a:t>You can see the single pass match rate for the selected time period, as well as the previous period, and what the delta was between them</a:t>
            </a:r>
          </a:p>
          <a:p>
            <a:r>
              <a:rPr lang="en-BE" sz="2000" dirty="0"/>
              <a:t>On the bottom the single pass match rate is displayed over time depending on the selected period</a:t>
            </a:r>
          </a:p>
          <a:p>
            <a:r>
              <a:rPr lang="en-BE" sz="2000" dirty="0"/>
              <a:t>The outcome chart on the bottom shows the difference between </a:t>
            </a:r>
            <a:r>
              <a:rPr lang="en-BE" dirty="0"/>
              <a:t>multiple or single pass, while </a:t>
            </a:r>
            <a:r>
              <a:rPr lang="en-BE" sz="2000" dirty="0"/>
              <a:t>Invoices are associated with PO (</a:t>
            </a:r>
            <a:r>
              <a:rPr lang="en-BE" sz="2000" dirty="0">
                <a:solidFill>
                  <a:srgbClr val="FFC000"/>
                </a:solidFill>
              </a:rPr>
              <a:t>yellow</a:t>
            </a:r>
            <a:r>
              <a:rPr lang="en-BE" sz="2000" dirty="0"/>
              <a:t>) or Spend plan (</a:t>
            </a:r>
            <a:r>
              <a:rPr lang="en-BE" sz="2000" dirty="0">
                <a:solidFill>
                  <a:schemeClr val="accent3">
                    <a:lumMod val="50000"/>
                  </a:schemeClr>
                </a:solidFill>
              </a:rPr>
              <a:t>red</a:t>
            </a:r>
            <a:r>
              <a:rPr lang="en-BE" sz="2000" dirty="0"/>
              <a:t>)</a:t>
            </a:r>
          </a:p>
          <a:p>
            <a:endParaRPr lang="en-BE" dirty="0"/>
          </a:p>
        </p:txBody>
      </p:sp>
      <p:sp>
        <p:nvSpPr>
          <p:cNvPr id="5" name="Text Placeholder 4">
            <a:extLst>
              <a:ext uri="{FF2B5EF4-FFF2-40B4-BE49-F238E27FC236}">
                <a16:creationId xmlns:a16="http://schemas.microsoft.com/office/drawing/2014/main" id="{5A86AABE-B355-2DB0-5967-3EFF8B2989BC}"/>
              </a:ext>
            </a:extLst>
          </p:cNvPr>
          <p:cNvSpPr>
            <a:spLocks noGrp="1"/>
          </p:cNvSpPr>
          <p:nvPr>
            <p:ph type="body" sz="quarter" idx="13"/>
          </p:nvPr>
        </p:nvSpPr>
        <p:spPr>
          <a:xfrm>
            <a:off x="4713385" y="1607753"/>
            <a:ext cx="6020969" cy="336550"/>
          </a:xfrm>
        </p:spPr>
        <p:txBody>
          <a:bodyPr/>
          <a:lstStyle/>
          <a:p>
            <a:r>
              <a:rPr lang="en-BE" dirty="0"/>
              <a:t>Single pass match rate</a:t>
            </a:r>
          </a:p>
        </p:txBody>
      </p:sp>
      <p:pic>
        <p:nvPicPr>
          <p:cNvPr id="6" name="Picture 5">
            <a:extLst>
              <a:ext uri="{FF2B5EF4-FFF2-40B4-BE49-F238E27FC236}">
                <a16:creationId xmlns:a16="http://schemas.microsoft.com/office/drawing/2014/main" id="{9D3E2BB7-49BD-9607-2A8A-3DAEC9F8872D}"/>
              </a:ext>
            </a:extLst>
          </p:cNvPr>
          <p:cNvPicPr>
            <a:picLocks noChangeAspect="1"/>
          </p:cNvPicPr>
          <p:nvPr/>
        </p:nvPicPr>
        <p:blipFill>
          <a:blip r:embed="rId3"/>
          <a:stretch>
            <a:fillRect/>
          </a:stretch>
        </p:blipFill>
        <p:spPr>
          <a:xfrm>
            <a:off x="338824" y="1435505"/>
            <a:ext cx="3703337" cy="4951842"/>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87190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54C84E-027B-1EC4-8B6D-281F9F6DB858}"/>
              </a:ext>
            </a:extLst>
          </p:cNvPr>
          <p:cNvSpPr>
            <a:spLocks noGrp="1"/>
          </p:cNvSpPr>
          <p:nvPr>
            <p:ph type="title"/>
          </p:nvPr>
        </p:nvSpPr>
        <p:spPr/>
        <p:txBody>
          <a:bodyPr/>
          <a:lstStyle/>
          <a:p>
            <a:r>
              <a:rPr lang="en-BE" sz="3600" dirty="0"/>
              <a:t>Matching Overview – Touchless Coding</a:t>
            </a:r>
          </a:p>
        </p:txBody>
      </p:sp>
      <p:sp>
        <p:nvSpPr>
          <p:cNvPr id="4" name="Content Placeholder 3">
            <a:extLst>
              <a:ext uri="{FF2B5EF4-FFF2-40B4-BE49-F238E27FC236}">
                <a16:creationId xmlns:a16="http://schemas.microsoft.com/office/drawing/2014/main" id="{EC390523-0740-DB3D-5DE1-EC691C6EF500}"/>
              </a:ext>
            </a:extLst>
          </p:cNvPr>
          <p:cNvSpPr>
            <a:spLocks noGrp="1"/>
          </p:cNvSpPr>
          <p:nvPr>
            <p:ph sz="half" idx="1"/>
          </p:nvPr>
        </p:nvSpPr>
        <p:spPr>
          <a:xfrm>
            <a:off x="4601624" y="2049144"/>
            <a:ext cx="6020971" cy="3822115"/>
          </a:xfrm>
        </p:spPr>
        <p:txBody>
          <a:bodyPr/>
          <a:lstStyle/>
          <a:p>
            <a:r>
              <a:rPr lang="en-BE" dirty="0"/>
              <a:t>This visualisation shows the amount of invoices that were touchless coded in the selected time period</a:t>
            </a:r>
          </a:p>
          <a:p>
            <a:r>
              <a:rPr lang="en-BE" dirty="0"/>
              <a:t>It also provides the previous period metric and delta.</a:t>
            </a:r>
          </a:p>
          <a:p>
            <a:r>
              <a:rPr lang="en-BE" dirty="0"/>
              <a:t>Below the touchless coding rate percentage you can see the different ways of coding over time. You will see a </a:t>
            </a:r>
            <a:r>
              <a:rPr lang="en-BE" dirty="0" err="1"/>
              <a:t>color</a:t>
            </a:r>
            <a:r>
              <a:rPr lang="en-BE" dirty="0"/>
              <a:t> coded difference between invoices that were coded differently</a:t>
            </a:r>
          </a:p>
          <a:p>
            <a:r>
              <a:rPr lang="en-BE" dirty="0"/>
              <a:t>The outcome bars show the association with PO/SP or whether the invoices were non-PO compared to how they were coded</a:t>
            </a:r>
          </a:p>
        </p:txBody>
      </p:sp>
      <p:sp>
        <p:nvSpPr>
          <p:cNvPr id="5" name="Text Placeholder 4">
            <a:extLst>
              <a:ext uri="{FF2B5EF4-FFF2-40B4-BE49-F238E27FC236}">
                <a16:creationId xmlns:a16="http://schemas.microsoft.com/office/drawing/2014/main" id="{5A86AABE-B355-2DB0-5967-3EFF8B2989BC}"/>
              </a:ext>
            </a:extLst>
          </p:cNvPr>
          <p:cNvSpPr>
            <a:spLocks noGrp="1"/>
          </p:cNvSpPr>
          <p:nvPr>
            <p:ph type="body" sz="quarter" idx="13"/>
          </p:nvPr>
        </p:nvSpPr>
        <p:spPr>
          <a:xfrm>
            <a:off x="4601625" y="1587433"/>
            <a:ext cx="6020969" cy="336550"/>
          </a:xfrm>
        </p:spPr>
        <p:txBody>
          <a:bodyPr/>
          <a:lstStyle/>
          <a:p>
            <a:r>
              <a:rPr lang="en-BE" dirty="0"/>
              <a:t>Touchless coding rate</a:t>
            </a:r>
          </a:p>
        </p:txBody>
      </p:sp>
      <p:pic>
        <p:nvPicPr>
          <p:cNvPr id="7" name="Picture 6">
            <a:extLst>
              <a:ext uri="{FF2B5EF4-FFF2-40B4-BE49-F238E27FC236}">
                <a16:creationId xmlns:a16="http://schemas.microsoft.com/office/drawing/2014/main" id="{079F0E8F-B3B9-2DBB-430C-33627D6E9720}"/>
              </a:ext>
            </a:extLst>
          </p:cNvPr>
          <p:cNvPicPr>
            <a:picLocks noChangeAspect="1"/>
          </p:cNvPicPr>
          <p:nvPr/>
        </p:nvPicPr>
        <p:blipFill>
          <a:blip r:embed="rId3"/>
          <a:stretch>
            <a:fillRect/>
          </a:stretch>
        </p:blipFill>
        <p:spPr>
          <a:xfrm>
            <a:off x="389120" y="1461330"/>
            <a:ext cx="3623034" cy="4830713"/>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96836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54C84E-027B-1EC4-8B6D-281F9F6DB858}"/>
              </a:ext>
            </a:extLst>
          </p:cNvPr>
          <p:cNvSpPr>
            <a:spLocks noGrp="1"/>
          </p:cNvSpPr>
          <p:nvPr>
            <p:ph type="title"/>
          </p:nvPr>
        </p:nvSpPr>
        <p:spPr/>
        <p:txBody>
          <a:bodyPr/>
          <a:lstStyle/>
          <a:p>
            <a:r>
              <a:rPr lang="en-BE" sz="3600" dirty="0"/>
              <a:t>Matching Overview – Touchless Match</a:t>
            </a:r>
          </a:p>
        </p:txBody>
      </p:sp>
      <p:sp>
        <p:nvSpPr>
          <p:cNvPr id="4" name="Content Placeholder 3">
            <a:extLst>
              <a:ext uri="{FF2B5EF4-FFF2-40B4-BE49-F238E27FC236}">
                <a16:creationId xmlns:a16="http://schemas.microsoft.com/office/drawing/2014/main" id="{EC390523-0740-DB3D-5DE1-EC691C6EF500}"/>
              </a:ext>
            </a:extLst>
          </p:cNvPr>
          <p:cNvSpPr>
            <a:spLocks noGrp="1"/>
          </p:cNvSpPr>
          <p:nvPr>
            <p:ph sz="half" idx="1"/>
          </p:nvPr>
        </p:nvSpPr>
        <p:spPr>
          <a:xfrm>
            <a:off x="4632104" y="1906904"/>
            <a:ext cx="7233760" cy="4311651"/>
          </a:xfrm>
        </p:spPr>
        <p:txBody>
          <a:bodyPr/>
          <a:lstStyle/>
          <a:p>
            <a:r>
              <a:rPr lang="en-US" sz="1800" dirty="0"/>
              <a:t>The Touchless Match Rate is the percentage of invoices matched automatically in a single pass, with no exceptions and with all coding rows generated automatically </a:t>
            </a:r>
            <a:endParaRPr lang="en-BE" sz="1800" dirty="0"/>
          </a:p>
          <a:p>
            <a:r>
              <a:rPr lang="en-BE" sz="1800" dirty="0"/>
              <a:t>This visualisation shows the amount of invoices that were touchless matched in the selected time period</a:t>
            </a:r>
          </a:p>
          <a:p>
            <a:r>
              <a:rPr lang="en-BE" sz="1800" dirty="0"/>
              <a:t>It also provides the previous period metric and delta.</a:t>
            </a:r>
          </a:p>
          <a:p>
            <a:r>
              <a:rPr lang="en-BE" sz="1800" dirty="0"/>
              <a:t>Below the touchless matching rate percentage you can see the different ways of coding over time. You will see a </a:t>
            </a:r>
            <a:r>
              <a:rPr lang="en-BE" sz="1800" dirty="0" err="1"/>
              <a:t>color</a:t>
            </a:r>
            <a:r>
              <a:rPr lang="en-BE" sz="1800" dirty="0"/>
              <a:t> coded difference between invoices that were coded differently</a:t>
            </a:r>
          </a:p>
          <a:p>
            <a:r>
              <a:rPr lang="en-BE" sz="1800" dirty="0"/>
              <a:t>The outcome bars show the association with PO/SP for the invoices matched, compared to being touchless matched, touchless matched with approval or non </a:t>
            </a:r>
            <a:r>
              <a:rPr lang="en-BE" sz="1800" dirty="0" err="1"/>
              <a:t>touchlessly</a:t>
            </a:r>
            <a:r>
              <a:rPr lang="en-BE" sz="1800" dirty="0"/>
              <a:t> processed</a:t>
            </a:r>
          </a:p>
          <a:p>
            <a:pPr marL="0" indent="0">
              <a:buNone/>
            </a:pPr>
            <a:endParaRPr lang="en-US" sz="1800" dirty="0"/>
          </a:p>
          <a:p>
            <a:endParaRPr lang="en-BE" sz="1800" dirty="0"/>
          </a:p>
        </p:txBody>
      </p:sp>
      <p:sp>
        <p:nvSpPr>
          <p:cNvPr id="5" name="Text Placeholder 4">
            <a:extLst>
              <a:ext uri="{FF2B5EF4-FFF2-40B4-BE49-F238E27FC236}">
                <a16:creationId xmlns:a16="http://schemas.microsoft.com/office/drawing/2014/main" id="{5A86AABE-B355-2DB0-5967-3EFF8B2989BC}"/>
              </a:ext>
            </a:extLst>
          </p:cNvPr>
          <p:cNvSpPr>
            <a:spLocks noGrp="1"/>
          </p:cNvSpPr>
          <p:nvPr>
            <p:ph type="body" sz="quarter" idx="13"/>
          </p:nvPr>
        </p:nvSpPr>
        <p:spPr>
          <a:xfrm>
            <a:off x="4530505" y="1430337"/>
            <a:ext cx="6020969" cy="336550"/>
          </a:xfrm>
        </p:spPr>
        <p:txBody>
          <a:bodyPr/>
          <a:lstStyle/>
          <a:p>
            <a:r>
              <a:rPr lang="en-BE" dirty="0"/>
              <a:t>Touchless match rate</a:t>
            </a:r>
          </a:p>
        </p:txBody>
      </p:sp>
      <p:pic>
        <p:nvPicPr>
          <p:cNvPr id="6" name="Picture 5">
            <a:extLst>
              <a:ext uri="{FF2B5EF4-FFF2-40B4-BE49-F238E27FC236}">
                <a16:creationId xmlns:a16="http://schemas.microsoft.com/office/drawing/2014/main" id="{FF591C6E-3FA0-4BA7-F3B5-B5879FCF82B1}"/>
              </a:ext>
            </a:extLst>
          </p:cNvPr>
          <p:cNvPicPr>
            <a:picLocks noChangeAspect="1"/>
          </p:cNvPicPr>
          <p:nvPr/>
        </p:nvPicPr>
        <p:blipFill>
          <a:blip r:embed="rId3"/>
          <a:stretch>
            <a:fillRect/>
          </a:stretch>
        </p:blipFill>
        <p:spPr>
          <a:xfrm>
            <a:off x="410973" y="1454039"/>
            <a:ext cx="3673917" cy="4876289"/>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93693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8FDC-9719-105C-860C-D0F7C6BD5FA1}"/>
              </a:ext>
            </a:extLst>
          </p:cNvPr>
          <p:cNvSpPr>
            <a:spLocks noGrp="1"/>
          </p:cNvSpPr>
          <p:nvPr>
            <p:ph type="title"/>
          </p:nvPr>
        </p:nvSpPr>
        <p:spPr>
          <a:xfrm>
            <a:off x="838200" y="365125"/>
            <a:ext cx="10028234" cy="650875"/>
          </a:xfrm>
        </p:spPr>
        <p:txBody>
          <a:bodyPr/>
          <a:lstStyle/>
          <a:p>
            <a:r>
              <a:rPr lang="en-BE" sz="4400" dirty="0"/>
              <a:t>Matching Overview – Performance</a:t>
            </a:r>
            <a:endParaRPr lang="en-BE" dirty="0"/>
          </a:p>
        </p:txBody>
      </p:sp>
      <p:sp>
        <p:nvSpPr>
          <p:cNvPr id="3" name="Content Placeholder 2">
            <a:extLst>
              <a:ext uri="{FF2B5EF4-FFF2-40B4-BE49-F238E27FC236}">
                <a16:creationId xmlns:a16="http://schemas.microsoft.com/office/drawing/2014/main" id="{07FCBD24-4223-B1BC-7C4F-690BF1EFEFC6}"/>
              </a:ext>
            </a:extLst>
          </p:cNvPr>
          <p:cNvSpPr>
            <a:spLocks noGrp="1"/>
          </p:cNvSpPr>
          <p:nvPr>
            <p:ph sz="half" idx="1"/>
          </p:nvPr>
        </p:nvSpPr>
        <p:spPr>
          <a:xfrm>
            <a:off x="838200" y="4606183"/>
            <a:ext cx="10028236" cy="1397156"/>
          </a:xfrm>
        </p:spPr>
        <p:txBody>
          <a:bodyPr/>
          <a:lstStyle/>
          <a:p>
            <a:r>
              <a:rPr lang="en-BE" sz="1400" dirty="0"/>
              <a:t>Note: This pivot table will be affected by filtering in the above main </a:t>
            </a:r>
            <a:r>
              <a:rPr lang="en-BE" sz="1400" dirty="0" err="1"/>
              <a:t>KPI’s</a:t>
            </a:r>
            <a:endParaRPr lang="en-BE" sz="1400" dirty="0"/>
          </a:p>
          <a:p>
            <a:r>
              <a:rPr lang="en-BE" sz="1400" dirty="0"/>
              <a:t>Select the </a:t>
            </a:r>
            <a:r>
              <a:rPr lang="en-BE" sz="1400" dirty="0" err="1"/>
              <a:t>appropr</a:t>
            </a:r>
            <a:r>
              <a:rPr lang="fi-FI" sz="1400" dirty="0"/>
              <a:t>i</a:t>
            </a:r>
            <a:r>
              <a:rPr lang="en-BE" sz="1400" dirty="0"/>
              <a:t>ate grouping via the drop-down in the top right of the table:</a:t>
            </a:r>
          </a:p>
          <a:p>
            <a:pPr lvl="1"/>
            <a:r>
              <a:rPr lang="en-BE" sz="1400" dirty="0"/>
              <a:t>By Organization, Supplier or Invoice Origin</a:t>
            </a:r>
          </a:p>
          <a:p>
            <a:r>
              <a:rPr lang="en-BE" sz="1400" dirty="0"/>
              <a:t>Columns include Association rate, Single Pass match, Touchless match, Invoice count (total number of invoices) and number of matching Exceptions, as well as the invoice value of all invoices in the selected time frame set in the dashboard controls.</a:t>
            </a:r>
          </a:p>
          <a:p>
            <a:endParaRPr lang="en-BE" dirty="0"/>
          </a:p>
        </p:txBody>
      </p:sp>
      <p:sp>
        <p:nvSpPr>
          <p:cNvPr id="4" name="Text Placeholder 3">
            <a:extLst>
              <a:ext uri="{FF2B5EF4-FFF2-40B4-BE49-F238E27FC236}">
                <a16:creationId xmlns:a16="http://schemas.microsoft.com/office/drawing/2014/main" id="{DF1E1674-8B19-0765-D92E-A5B999444773}"/>
              </a:ext>
            </a:extLst>
          </p:cNvPr>
          <p:cNvSpPr>
            <a:spLocks noGrp="1"/>
          </p:cNvSpPr>
          <p:nvPr>
            <p:ph type="body" sz="quarter" idx="13"/>
          </p:nvPr>
        </p:nvSpPr>
        <p:spPr>
          <a:xfrm>
            <a:off x="838199" y="4149783"/>
            <a:ext cx="10028235" cy="336550"/>
          </a:xfrm>
        </p:spPr>
        <p:txBody>
          <a:bodyPr/>
          <a:lstStyle/>
          <a:p>
            <a:r>
              <a:rPr lang="en-BE" dirty="0"/>
              <a:t>Matching performance grouped</a:t>
            </a:r>
          </a:p>
        </p:txBody>
      </p:sp>
      <p:pic>
        <p:nvPicPr>
          <p:cNvPr id="6" name="Picture 5">
            <a:extLst>
              <a:ext uri="{FF2B5EF4-FFF2-40B4-BE49-F238E27FC236}">
                <a16:creationId xmlns:a16="http://schemas.microsoft.com/office/drawing/2014/main" id="{A8E5C9D7-67D8-95D5-4965-A18ACA2DC6E8}"/>
              </a:ext>
            </a:extLst>
          </p:cNvPr>
          <p:cNvPicPr>
            <a:picLocks noChangeAspect="1"/>
          </p:cNvPicPr>
          <p:nvPr/>
        </p:nvPicPr>
        <p:blipFill>
          <a:blip r:embed="rId3"/>
          <a:stretch>
            <a:fillRect/>
          </a:stretch>
        </p:blipFill>
        <p:spPr>
          <a:xfrm>
            <a:off x="931491" y="1429802"/>
            <a:ext cx="7349637" cy="2660056"/>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8F6554E4-3C6F-A5F4-5C42-A97AEF626B76}"/>
              </a:ext>
            </a:extLst>
          </p:cNvPr>
          <p:cNvPicPr>
            <a:picLocks noChangeAspect="1"/>
          </p:cNvPicPr>
          <p:nvPr/>
        </p:nvPicPr>
        <p:blipFill>
          <a:blip r:embed="rId4"/>
          <a:stretch>
            <a:fillRect/>
          </a:stretch>
        </p:blipFill>
        <p:spPr>
          <a:xfrm>
            <a:off x="8508169" y="1850847"/>
            <a:ext cx="3539350" cy="2869743"/>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153603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asware - Now it all just happens">
      <a:dk1>
        <a:srgbClr val="120A48"/>
      </a:dk1>
      <a:lt1>
        <a:sysClr val="window" lastClr="FFFFFF"/>
      </a:lt1>
      <a:dk2>
        <a:srgbClr val="333333"/>
      </a:dk2>
      <a:lt2>
        <a:srgbClr val="EAEFFF"/>
      </a:lt2>
      <a:accent1>
        <a:srgbClr val="04D3AA"/>
      </a:accent1>
      <a:accent2>
        <a:srgbClr val="549CFF"/>
      </a:accent2>
      <a:accent3>
        <a:srgbClr val="FA6496"/>
      </a:accent3>
      <a:accent4>
        <a:srgbClr val="6404DA"/>
      </a:accent4>
      <a:accent5>
        <a:srgbClr val="120A48"/>
      </a:accent5>
      <a:accent6>
        <a:srgbClr val="EAEFFF"/>
      </a:accent6>
      <a:hlink>
        <a:srgbClr val="549CFF"/>
      </a:hlink>
      <a:folHlink>
        <a:srgbClr val="6404DA"/>
      </a:folHlink>
    </a:clrScheme>
    <a:fontScheme name="Inter">
      <a:majorFont>
        <a:latin typeface="Inter Extra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ware Presentation Template Finalized" id="{4CCE0CB5-D4AF-4997-8FDF-098AC69A3CFF}" vid="{84E051C0-A685-4E5A-97D0-7963A542A4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f7afc72-a310-4c93-83e9-21ce9b8f8abd" xsi:nil="true"/>
    <lcf76f155ced4ddcb4097134ff3c332f xmlns="d8732223-c9df-4e1c-8a15-8e2d35da786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BA14B6F5C04C4388980EA7648E7B7F" ma:contentTypeVersion="14" ma:contentTypeDescription="Create a new document." ma:contentTypeScope="" ma:versionID="91ad081767c4ab8bebc35d904d06ca04">
  <xsd:schema xmlns:xsd="http://www.w3.org/2001/XMLSchema" xmlns:xs="http://www.w3.org/2001/XMLSchema" xmlns:p="http://schemas.microsoft.com/office/2006/metadata/properties" xmlns:ns2="d8732223-c9df-4e1c-8a15-8e2d35da7866" xmlns:ns3="bf7afc72-a310-4c93-83e9-21ce9b8f8abd" targetNamespace="http://schemas.microsoft.com/office/2006/metadata/properties" ma:root="true" ma:fieldsID="07f2e5efa26c1d5d558fe4face5794ee" ns2:_="" ns3:_="">
    <xsd:import namespace="d8732223-c9df-4e1c-8a15-8e2d35da7866"/>
    <xsd:import namespace="bf7afc72-a310-4c93-83e9-21ce9b8f8a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32223-c9df-4e1c-8a15-8e2d35da78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7b19439-60cf-4e0a-9723-6b74af8c3ce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7afc72-a310-4c93-83e9-21ce9b8f8ab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4ac04e8-da66-42a4-98c8-493df02263cd}" ma:internalName="TaxCatchAll" ma:showField="CatchAllData" ma:web="bf7afc72-a310-4c93-83e9-21ce9b8f8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D6566D7-3FA1-4C8F-BC70-902AF669E16E}">
  <ds:schemaRefs>
    <ds:schemaRef ds:uri="http://purl.org/dc/elements/1.1/"/>
    <ds:schemaRef ds:uri="d8732223-c9df-4e1c-8a15-8e2d35da7866"/>
    <ds:schemaRef ds:uri="bf7afc72-a310-4c93-83e9-21ce9b8f8abd"/>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01DBAD9-A3C4-4045-82FF-133D625B8416}">
  <ds:schemaRefs>
    <ds:schemaRef ds:uri="bf7afc72-a310-4c93-83e9-21ce9b8f8abd"/>
    <ds:schemaRef ds:uri="d8732223-c9df-4e1c-8a15-8e2d35da78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5F642A9-5CBF-413B-876D-9D8465690A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20</TotalTime>
  <Words>2142</Words>
  <Application>Microsoft Office PowerPoint</Application>
  <PresentationFormat>Widescreen</PresentationFormat>
  <Paragraphs>140</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vt:lpstr>
      <vt:lpstr>Inter</vt:lpstr>
      <vt:lpstr>Arial</vt:lpstr>
      <vt:lpstr>Office Theme</vt:lpstr>
      <vt:lpstr>Touchless Matching Discovery</vt:lpstr>
      <vt:lpstr>Touchless Match Discovery</vt:lpstr>
      <vt:lpstr>Matching Overview</vt:lpstr>
      <vt:lpstr>Matching Overview - Controls</vt:lpstr>
      <vt:lpstr>Matching Overview - Association</vt:lpstr>
      <vt:lpstr>Matching Overview – Single Pass</vt:lpstr>
      <vt:lpstr>Matching Overview – Touchless Coding</vt:lpstr>
      <vt:lpstr>Matching Overview – Touchless Match</vt:lpstr>
      <vt:lpstr>Matching Overview – Performance</vt:lpstr>
      <vt:lpstr>Matching Overview – Outcome</vt:lpstr>
      <vt:lpstr>Matching Details</vt:lpstr>
      <vt:lpstr>Matching Details - Controls</vt:lpstr>
      <vt:lpstr>Matching Details – Invoice exception rate</vt:lpstr>
      <vt:lpstr>Matching Details – Exception list</vt:lpstr>
      <vt:lpstr>Matching Details – Performance</vt:lpstr>
      <vt:lpstr>Matching Details – Trends</vt:lpstr>
      <vt:lpstr>Matching Details – Trends</vt:lpstr>
      <vt:lpstr>Matching Details – Coding row origin</vt:lpstr>
      <vt:lpstr>Matching Details – Performance</vt:lpstr>
      <vt:lpstr>Matching Details  - Exception Information</vt:lpstr>
      <vt:lpstr>Matching Simulation</vt:lpstr>
      <vt:lpstr>Matching Simulation - Controls</vt:lpstr>
      <vt:lpstr>Matching Simulation – Exception list</vt:lpstr>
      <vt:lpstr>Matching Simulation  – Simulation</vt:lpstr>
      <vt:lpstr>Matching simulation  – Simulation</vt:lpstr>
      <vt:lpstr>Matching simulation  – Simulation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Van Vaerenbergh</dc:creator>
  <cp:lastModifiedBy>Kaisa Välimäki</cp:lastModifiedBy>
  <cp:revision>1</cp:revision>
  <dcterms:created xsi:type="dcterms:W3CDTF">2025-01-22T14:35:08Z</dcterms:created>
  <dcterms:modified xsi:type="dcterms:W3CDTF">2025-03-11T09:17:44Z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1e97fa-b66f-4aa1-9b90-3f31ca839e6c_Enabled">
    <vt:lpwstr>true</vt:lpwstr>
  </property>
  <property fmtid="{D5CDD505-2E9C-101B-9397-08002B2CF9AE}" pid="3" name="MSIP_Label_eb1e97fa-b66f-4aa1-9b90-3f31ca839e6c_SetDate">
    <vt:lpwstr>2025-01-22T14:45:24Z</vt:lpwstr>
  </property>
  <property fmtid="{D5CDD505-2E9C-101B-9397-08002B2CF9AE}" pid="4" name="MSIP_Label_eb1e97fa-b66f-4aa1-9b90-3f31ca839e6c_Method">
    <vt:lpwstr>Standard</vt:lpwstr>
  </property>
  <property fmtid="{D5CDD505-2E9C-101B-9397-08002B2CF9AE}" pid="5" name="MSIP_Label_eb1e97fa-b66f-4aa1-9b90-3f31ca839e6c_Name">
    <vt:lpwstr>Private</vt:lpwstr>
  </property>
  <property fmtid="{D5CDD505-2E9C-101B-9397-08002B2CF9AE}" pid="6" name="MSIP_Label_eb1e97fa-b66f-4aa1-9b90-3f31ca839e6c_SiteId">
    <vt:lpwstr>9737b55a-4455-48e4-8c47-a26a6ee65c97</vt:lpwstr>
  </property>
  <property fmtid="{D5CDD505-2E9C-101B-9397-08002B2CF9AE}" pid="7" name="MSIP_Label_eb1e97fa-b66f-4aa1-9b90-3f31ca839e6c_ActionId">
    <vt:lpwstr>3220a420-f597-4faf-9cbd-9d8c20cb35b8</vt:lpwstr>
  </property>
  <property fmtid="{D5CDD505-2E9C-101B-9397-08002B2CF9AE}" pid="8" name="MSIP_Label_eb1e97fa-b66f-4aa1-9b90-3f31ca839e6c_ContentBits">
    <vt:lpwstr>2</vt:lpwstr>
  </property>
  <property fmtid="{D5CDD505-2E9C-101B-9397-08002B2CF9AE}" pid="9" name="ClassificationContentMarkingFooterLocations">
    <vt:lpwstr>Office Theme:6</vt:lpwstr>
  </property>
  <property fmtid="{D5CDD505-2E9C-101B-9397-08002B2CF9AE}" pid="10" name="ClassificationContentMarkingFooterText">
    <vt:lpwstr>Classified as Private</vt:lpwstr>
  </property>
  <property fmtid="{D5CDD505-2E9C-101B-9397-08002B2CF9AE}" pid="11" name="ContentTypeId">
    <vt:lpwstr>0x01010072BA14B6F5C04C4388980EA7648E7B7F</vt:lpwstr>
  </property>
  <property fmtid="{D5CDD505-2E9C-101B-9397-08002B2CF9AE}" pid="12" name="MediaServiceImageTags">
    <vt:lpwstr/>
  </property>
</Properties>
</file>