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3"/>
  </p:notesMasterIdLst>
  <p:sldIdLst>
    <p:sldId id="476" r:id="rId5"/>
    <p:sldId id="478" r:id="rId6"/>
    <p:sldId id="479" r:id="rId7"/>
    <p:sldId id="483" r:id="rId8"/>
    <p:sldId id="492" r:id="rId9"/>
    <p:sldId id="493" r:id="rId10"/>
    <p:sldId id="494" r:id="rId11"/>
    <p:sldId id="495" r:id="rId12"/>
    <p:sldId id="496" r:id="rId13"/>
    <p:sldId id="497" r:id="rId14"/>
    <p:sldId id="498" r:id="rId15"/>
    <p:sldId id="499" r:id="rId16"/>
    <p:sldId id="500" r:id="rId17"/>
    <p:sldId id="480" r:id="rId18"/>
    <p:sldId id="484" r:id="rId19"/>
    <p:sldId id="501" r:id="rId20"/>
    <p:sldId id="502" r:id="rId21"/>
    <p:sldId id="503" r:id="rId22"/>
    <p:sldId id="504" r:id="rId23"/>
    <p:sldId id="481" r:id="rId24"/>
    <p:sldId id="482" r:id="rId25"/>
    <p:sldId id="505" r:id="rId26"/>
    <p:sldId id="522" r:id="rId27"/>
    <p:sldId id="523" r:id="rId28"/>
    <p:sldId id="506" r:id="rId29"/>
    <p:sldId id="507" r:id="rId30"/>
    <p:sldId id="485" r:id="rId31"/>
    <p:sldId id="486" r:id="rId32"/>
    <p:sldId id="508" r:id="rId33"/>
    <p:sldId id="524" r:id="rId34"/>
    <p:sldId id="510" r:id="rId35"/>
    <p:sldId id="487" r:id="rId36"/>
    <p:sldId id="488" r:id="rId37"/>
    <p:sldId id="511" r:id="rId38"/>
    <p:sldId id="512" r:id="rId39"/>
    <p:sldId id="513" r:id="rId40"/>
    <p:sldId id="525" r:id="rId41"/>
    <p:sldId id="514" r:id="rId42"/>
  </p:sldIdLst>
  <p:sldSz cx="12192000" cy="6858000"/>
  <p:notesSz cx="6858000" cy="9144000"/>
  <p:embeddedFontLst>
    <p:embeddedFont>
      <p:font typeface="Inter" panose="02000503000000020004" pitchFamily="2" charset="0"/>
      <p:regular r:id="rId44"/>
      <p:bold r:id="rId45"/>
      <p:italic r:id="rId46"/>
      <p:boldItalic r:id="rId4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0E8E2-A3E1-4331-A60F-EA5F05CD4F8B}" v="1" dt="2025-03-10T13:42:17.125"/>
    <p1510:client id="{A1CB7A17-DB79-4A03-B2F7-B24D9EAD75CB}" v="5" dt="2025-03-10T11:09:29.620"/>
    <p1510:client id="{D24E415E-14B3-44B9-B6AE-1965D1BE3F04}" v="6" dt="2025-03-10T14:20:27.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 Välimäki" userId="748bfbdf-5648-43ca-b5dc-bdb32b059750" providerId="ADAL" clId="{0170E8E2-A3E1-4331-A60F-EA5F05CD4F8B}"/>
    <pc:docChg chg="undo custSel delSld modSld">
      <pc:chgData name="Kaisa Välimäki" userId="748bfbdf-5648-43ca-b5dc-bdb32b059750" providerId="ADAL" clId="{0170E8E2-A3E1-4331-A60F-EA5F05CD4F8B}" dt="2025-03-10T13:47:58.907" v="56" actId="1076"/>
      <pc:docMkLst>
        <pc:docMk/>
      </pc:docMkLst>
      <pc:sldChg chg="del">
        <pc:chgData name="Kaisa Välimäki" userId="748bfbdf-5648-43ca-b5dc-bdb32b059750" providerId="ADAL" clId="{0170E8E2-A3E1-4331-A60F-EA5F05CD4F8B}" dt="2025-03-10T13:41:42.415" v="0" actId="47"/>
        <pc:sldMkLst>
          <pc:docMk/>
          <pc:sldMk cId="3988930583" sldId="301"/>
        </pc:sldMkLst>
      </pc:sldChg>
      <pc:sldChg chg="del">
        <pc:chgData name="Kaisa Välimäki" userId="748bfbdf-5648-43ca-b5dc-bdb32b059750" providerId="ADAL" clId="{0170E8E2-A3E1-4331-A60F-EA5F05CD4F8B}" dt="2025-03-10T13:41:42.415" v="0" actId="47"/>
        <pc:sldMkLst>
          <pc:docMk/>
          <pc:sldMk cId="4121071900" sldId="302"/>
        </pc:sldMkLst>
      </pc:sldChg>
      <pc:sldChg chg="del">
        <pc:chgData name="Kaisa Välimäki" userId="748bfbdf-5648-43ca-b5dc-bdb32b059750" providerId="ADAL" clId="{0170E8E2-A3E1-4331-A60F-EA5F05CD4F8B}" dt="2025-03-10T13:41:42.415" v="0" actId="47"/>
        <pc:sldMkLst>
          <pc:docMk/>
          <pc:sldMk cId="1968994710" sldId="303"/>
        </pc:sldMkLst>
      </pc:sldChg>
      <pc:sldChg chg="del">
        <pc:chgData name="Kaisa Välimäki" userId="748bfbdf-5648-43ca-b5dc-bdb32b059750" providerId="ADAL" clId="{0170E8E2-A3E1-4331-A60F-EA5F05CD4F8B}" dt="2025-03-10T13:41:42.415" v="0" actId="47"/>
        <pc:sldMkLst>
          <pc:docMk/>
          <pc:sldMk cId="3551993988" sldId="304"/>
        </pc:sldMkLst>
      </pc:sldChg>
      <pc:sldChg chg="del">
        <pc:chgData name="Kaisa Välimäki" userId="748bfbdf-5648-43ca-b5dc-bdb32b059750" providerId="ADAL" clId="{0170E8E2-A3E1-4331-A60F-EA5F05CD4F8B}" dt="2025-03-10T13:41:42.415" v="0" actId="47"/>
        <pc:sldMkLst>
          <pc:docMk/>
          <pc:sldMk cId="1310029527" sldId="324"/>
        </pc:sldMkLst>
      </pc:sldChg>
      <pc:sldChg chg="del">
        <pc:chgData name="Kaisa Välimäki" userId="748bfbdf-5648-43ca-b5dc-bdb32b059750" providerId="ADAL" clId="{0170E8E2-A3E1-4331-A60F-EA5F05CD4F8B}" dt="2025-03-10T13:41:42.415" v="0" actId="47"/>
        <pc:sldMkLst>
          <pc:docMk/>
          <pc:sldMk cId="3610330744" sldId="389"/>
        </pc:sldMkLst>
      </pc:sldChg>
      <pc:sldChg chg="del">
        <pc:chgData name="Kaisa Välimäki" userId="748bfbdf-5648-43ca-b5dc-bdb32b059750" providerId="ADAL" clId="{0170E8E2-A3E1-4331-A60F-EA5F05CD4F8B}" dt="2025-03-10T13:41:42.415" v="0" actId="47"/>
        <pc:sldMkLst>
          <pc:docMk/>
          <pc:sldMk cId="1014431329" sldId="420"/>
        </pc:sldMkLst>
      </pc:sldChg>
      <pc:sldChg chg="del">
        <pc:chgData name="Kaisa Välimäki" userId="748bfbdf-5648-43ca-b5dc-bdb32b059750" providerId="ADAL" clId="{0170E8E2-A3E1-4331-A60F-EA5F05CD4F8B}" dt="2025-03-10T13:41:42.415" v="0" actId="47"/>
        <pc:sldMkLst>
          <pc:docMk/>
          <pc:sldMk cId="1832220462" sldId="421"/>
        </pc:sldMkLst>
      </pc:sldChg>
      <pc:sldChg chg="del">
        <pc:chgData name="Kaisa Välimäki" userId="748bfbdf-5648-43ca-b5dc-bdb32b059750" providerId="ADAL" clId="{0170E8E2-A3E1-4331-A60F-EA5F05CD4F8B}" dt="2025-03-10T13:41:42.415" v="0" actId="47"/>
        <pc:sldMkLst>
          <pc:docMk/>
          <pc:sldMk cId="3758495586" sldId="422"/>
        </pc:sldMkLst>
      </pc:sldChg>
      <pc:sldChg chg="del">
        <pc:chgData name="Kaisa Välimäki" userId="748bfbdf-5648-43ca-b5dc-bdb32b059750" providerId="ADAL" clId="{0170E8E2-A3E1-4331-A60F-EA5F05CD4F8B}" dt="2025-03-10T13:41:42.415" v="0" actId="47"/>
        <pc:sldMkLst>
          <pc:docMk/>
          <pc:sldMk cId="434254014" sldId="423"/>
        </pc:sldMkLst>
      </pc:sldChg>
      <pc:sldChg chg="del">
        <pc:chgData name="Kaisa Välimäki" userId="748bfbdf-5648-43ca-b5dc-bdb32b059750" providerId="ADAL" clId="{0170E8E2-A3E1-4331-A60F-EA5F05CD4F8B}" dt="2025-03-10T13:41:42.415" v="0" actId="47"/>
        <pc:sldMkLst>
          <pc:docMk/>
          <pc:sldMk cId="1755638713" sldId="424"/>
        </pc:sldMkLst>
      </pc:sldChg>
      <pc:sldChg chg="del">
        <pc:chgData name="Kaisa Välimäki" userId="748bfbdf-5648-43ca-b5dc-bdb32b059750" providerId="ADAL" clId="{0170E8E2-A3E1-4331-A60F-EA5F05CD4F8B}" dt="2025-03-10T13:41:42.415" v="0" actId="47"/>
        <pc:sldMkLst>
          <pc:docMk/>
          <pc:sldMk cId="2294796305" sldId="425"/>
        </pc:sldMkLst>
      </pc:sldChg>
      <pc:sldChg chg="del">
        <pc:chgData name="Kaisa Välimäki" userId="748bfbdf-5648-43ca-b5dc-bdb32b059750" providerId="ADAL" clId="{0170E8E2-A3E1-4331-A60F-EA5F05CD4F8B}" dt="2025-03-10T13:41:42.415" v="0" actId="47"/>
        <pc:sldMkLst>
          <pc:docMk/>
          <pc:sldMk cId="675417354" sldId="426"/>
        </pc:sldMkLst>
      </pc:sldChg>
      <pc:sldChg chg="del">
        <pc:chgData name="Kaisa Välimäki" userId="748bfbdf-5648-43ca-b5dc-bdb32b059750" providerId="ADAL" clId="{0170E8E2-A3E1-4331-A60F-EA5F05CD4F8B}" dt="2025-03-10T13:41:42.415" v="0" actId="47"/>
        <pc:sldMkLst>
          <pc:docMk/>
          <pc:sldMk cId="1796327379" sldId="427"/>
        </pc:sldMkLst>
      </pc:sldChg>
      <pc:sldChg chg="del">
        <pc:chgData name="Kaisa Välimäki" userId="748bfbdf-5648-43ca-b5dc-bdb32b059750" providerId="ADAL" clId="{0170E8E2-A3E1-4331-A60F-EA5F05CD4F8B}" dt="2025-03-10T13:41:42.415" v="0" actId="47"/>
        <pc:sldMkLst>
          <pc:docMk/>
          <pc:sldMk cId="3299825545" sldId="428"/>
        </pc:sldMkLst>
      </pc:sldChg>
      <pc:sldChg chg="del">
        <pc:chgData name="Kaisa Välimäki" userId="748bfbdf-5648-43ca-b5dc-bdb32b059750" providerId="ADAL" clId="{0170E8E2-A3E1-4331-A60F-EA5F05CD4F8B}" dt="2025-03-10T13:41:42.415" v="0" actId="47"/>
        <pc:sldMkLst>
          <pc:docMk/>
          <pc:sldMk cId="790074769" sldId="429"/>
        </pc:sldMkLst>
      </pc:sldChg>
      <pc:sldChg chg="del">
        <pc:chgData name="Kaisa Välimäki" userId="748bfbdf-5648-43ca-b5dc-bdb32b059750" providerId="ADAL" clId="{0170E8E2-A3E1-4331-A60F-EA5F05CD4F8B}" dt="2025-03-10T13:41:42.415" v="0" actId="47"/>
        <pc:sldMkLst>
          <pc:docMk/>
          <pc:sldMk cId="4206060040" sldId="430"/>
        </pc:sldMkLst>
      </pc:sldChg>
      <pc:sldChg chg="del">
        <pc:chgData name="Kaisa Välimäki" userId="748bfbdf-5648-43ca-b5dc-bdb32b059750" providerId="ADAL" clId="{0170E8E2-A3E1-4331-A60F-EA5F05CD4F8B}" dt="2025-03-10T13:41:42.415" v="0" actId="47"/>
        <pc:sldMkLst>
          <pc:docMk/>
          <pc:sldMk cId="4177971457" sldId="431"/>
        </pc:sldMkLst>
      </pc:sldChg>
      <pc:sldChg chg="addSp delSp modSp mod modClrScheme chgLayout">
        <pc:chgData name="Kaisa Välimäki" userId="748bfbdf-5648-43ca-b5dc-bdb32b059750" providerId="ADAL" clId="{0170E8E2-A3E1-4331-A60F-EA5F05CD4F8B}" dt="2025-03-10T13:43:54.765" v="13" actId="14861"/>
        <pc:sldMkLst>
          <pc:docMk/>
          <pc:sldMk cId="1989898055" sldId="528"/>
        </pc:sldMkLst>
        <pc:spChg chg="add del mod ord">
          <ac:chgData name="Kaisa Välimäki" userId="748bfbdf-5648-43ca-b5dc-bdb32b059750" providerId="ADAL" clId="{0170E8E2-A3E1-4331-A60F-EA5F05CD4F8B}" dt="2025-03-10T13:43:37.821" v="10" actId="478"/>
          <ac:spMkLst>
            <pc:docMk/>
            <pc:sldMk cId="1989898055" sldId="528"/>
            <ac:spMk id="2" creationId="{0FA6B9BA-0CA3-0393-760D-6472D1AE0126}"/>
          </ac:spMkLst>
        </pc:spChg>
        <pc:spChg chg="add del mod ord">
          <ac:chgData name="Kaisa Välimäki" userId="748bfbdf-5648-43ca-b5dc-bdb32b059750" providerId="ADAL" clId="{0170E8E2-A3E1-4331-A60F-EA5F05CD4F8B}" dt="2025-03-10T13:43:37.821" v="10" actId="478"/>
          <ac:spMkLst>
            <pc:docMk/>
            <pc:sldMk cId="1989898055" sldId="528"/>
            <ac:spMk id="3" creationId="{3A4EFDB6-3BCF-9075-93D7-F8C521C32D30}"/>
          </ac:spMkLst>
        </pc:spChg>
        <pc:spChg chg="mod ord">
          <ac:chgData name="Kaisa Välimäki" userId="748bfbdf-5648-43ca-b5dc-bdb32b059750" providerId="ADAL" clId="{0170E8E2-A3E1-4331-A60F-EA5F05CD4F8B}" dt="2025-03-10T13:43:11.698" v="9" actId="700"/>
          <ac:spMkLst>
            <pc:docMk/>
            <pc:sldMk cId="1989898055" sldId="528"/>
            <ac:spMk id="4" creationId="{E4485F1F-F25A-FBC1-5ABE-A1B873D61D97}"/>
          </ac:spMkLst>
        </pc:spChg>
        <pc:picChg chg="mod">
          <ac:chgData name="Kaisa Välimäki" userId="748bfbdf-5648-43ca-b5dc-bdb32b059750" providerId="ADAL" clId="{0170E8E2-A3E1-4331-A60F-EA5F05CD4F8B}" dt="2025-03-10T13:43:54.765" v="13" actId="14861"/>
          <ac:picMkLst>
            <pc:docMk/>
            <pc:sldMk cId="1989898055" sldId="528"/>
            <ac:picMk id="6" creationId="{2437EA44-0900-B7D7-3DF1-987DABF40743}"/>
          </ac:picMkLst>
        </pc:picChg>
      </pc:sldChg>
      <pc:sldChg chg="addSp delSp modSp mod modClrScheme chgLayout">
        <pc:chgData name="Kaisa Välimäki" userId="748bfbdf-5648-43ca-b5dc-bdb32b059750" providerId="ADAL" clId="{0170E8E2-A3E1-4331-A60F-EA5F05CD4F8B}" dt="2025-03-10T13:44:16.088" v="18" actId="14861"/>
        <pc:sldMkLst>
          <pc:docMk/>
          <pc:sldMk cId="4162420646" sldId="529"/>
        </pc:sldMkLst>
        <pc:spChg chg="add del mod ord">
          <ac:chgData name="Kaisa Välimäki" userId="748bfbdf-5648-43ca-b5dc-bdb32b059750" providerId="ADAL" clId="{0170E8E2-A3E1-4331-A60F-EA5F05CD4F8B}" dt="2025-03-10T13:43:59.598" v="14" actId="478"/>
          <ac:spMkLst>
            <pc:docMk/>
            <pc:sldMk cId="4162420646" sldId="529"/>
            <ac:spMk id="2" creationId="{134F457F-0AD0-0D4C-8A92-FBFB10F0EB79}"/>
          </ac:spMkLst>
        </pc:spChg>
        <pc:spChg chg="add del mod ord">
          <ac:chgData name="Kaisa Välimäki" userId="748bfbdf-5648-43ca-b5dc-bdb32b059750" providerId="ADAL" clId="{0170E8E2-A3E1-4331-A60F-EA5F05CD4F8B}" dt="2025-03-10T13:44:10.193" v="16" actId="478"/>
          <ac:spMkLst>
            <pc:docMk/>
            <pc:sldMk cId="4162420646" sldId="529"/>
            <ac:spMk id="3" creationId="{9D35118A-0A78-AFFF-5675-D9E24166B8FC}"/>
          </ac:spMkLst>
        </pc:spChg>
        <pc:spChg chg="mod ord">
          <ac:chgData name="Kaisa Välimäki" userId="748bfbdf-5648-43ca-b5dc-bdb32b059750" providerId="ADAL" clId="{0170E8E2-A3E1-4331-A60F-EA5F05CD4F8B}" dt="2025-03-10T13:43:11.698" v="9" actId="700"/>
          <ac:spMkLst>
            <pc:docMk/>
            <pc:sldMk cId="4162420646" sldId="529"/>
            <ac:spMk id="14" creationId="{0C0FC2DF-F4CF-9AC8-A1B8-FED65D9DDAAB}"/>
          </ac:spMkLst>
        </pc:spChg>
        <pc:picChg chg="mod">
          <ac:chgData name="Kaisa Välimäki" userId="748bfbdf-5648-43ca-b5dc-bdb32b059750" providerId="ADAL" clId="{0170E8E2-A3E1-4331-A60F-EA5F05CD4F8B}" dt="2025-03-10T13:44:16.088" v="18" actId="14861"/>
          <ac:picMkLst>
            <pc:docMk/>
            <pc:sldMk cId="4162420646" sldId="529"/>
            <ac:picMk id="5" creationId="{B4E207CD-3EB6-4090-5F4E-0608D6FB447C}"/>
          </ac:picMkLst>
        </pc:picChg>
      </pc:sldChg>
      <pc:sldChg chg="addSp delSp modSp mod modClrScheme chgLayout">
        <pc:chgData name="Kaisa Välimäki" userId="748bfbdf-5648-43ca-b5dc-bdb32b059750" providerId="ADAL" clId="{0170E8E2-A3E1-4331-A60F-EA5F05CD4F8B}" dt="2025-03-10T13:46:35.798" v="38" actId="1076"/>
        <pc:sldMkLst>
          <pc:docMk/>
          <pc:sldMk cId="2528777922" sldId="530"/>
        </pc:sldMkLst>
        <pc:spChg chg="add del mod ord">
          <ac:chgData name="Kaisa Välimäki" userId="748bfbdf-5648-43ca-b5dc-bdb32b059750" providerId="ADAL" clId="{0170E8E2-A3E1-4331-A60F-EA5F05CD4F8B}" dt="2025-03-10T13:46:16.348" v="34" actId="478"/>
          <ac:spMkLst>
            <pc:docMk/>
            <pc:sldMk cId="2528777922" sldId="530"/>
            <ac:spMk id="2" creationId="{FF519E94-305A-67A4-CA9E-E7512F850AEB}"/>
          </ac:spMkLst>
        </pc:spChg>
        <pc:spChg chg="mod ord">
          <ac:chgData name="Kaisa Välimäki" userId="748bfbdf-5648-43ca-b5dc-bdb32b059750" providerId="ADAL" clId="{0170E8E2-A3E1-4331-A60F-EA5F05CD4F8B}" dt="2025-03-10T13:46:11.553" v="33" actId="700"/>
          <ac:spMkLst>
            <pc:docMk/>
            <pc:sldMk cId="2528777922" sldId="530"/>
            <ac:spMk id="4" creationId="{BB0DD320-7777-6A32-EC4A-741E6F81EFD9}"/>
          </ac:spMkLst>
        </pc:spChg>
        <pc:spChg chg="add del mod ord">
          <ac:chgData name="Kaisa Välimäki" userId="748bfbdf-5648-43ca-b5dc-bdb32b059750" providerId="ADAL" clId="{0170E8E2-A3E1-4331-A60F-EA5F05CD4F8B}" dt="2025-03-10T13:46:16.348" v="34" actId="478"/>
          <ac:spMkLst>
            <pc:docMk/>
            <pc:sldMk cId="2528777922" sldId="530"/>
            <ac:spMk id="5" creationId="{FCCC2A9E-527B-D105-4DE0-221127DD84F2}"/>
          </ac:spMkLst>
        </pc:spChg>
        <pc:picChg chg="mod">
          <ac:chgData name="Kaisa Välimäki" userId="748bfbdf-5648-43ca-b5dc-bdb32b059750" providerId="ADAL" clId="{0170E8E2-A3E1-4331-A60F-EA5F05CD4F8B}" dt="2025-03-10T13:46:35.798" v="38" actId="1076"/>
          <ac:picMkLst>
            <pc:docMk/>
            <pc:sldMk cId="2528777922" sldId="530"/>
            <ac:picMk id="3" creationId="{ADC5E4DB-2CF8-B1F3-7261-3C22E11F6716}"/>
          </ac:picMkLst>
        </pc:picChg>
      </pc:sldChg>
      <pc:sldChg chg="addSp delSp modSp mod modClrScheme chgLayout">
        <pc:chgData name="Kaisa Välimäki" userId="748bfbdf-5648-43ca-b5dc-bdb32b059750" providerId="ADAL" clId="{0170E8E2-A3E1-4331-A60F-EA5F05CD4F8B}" dt="2025-03-10T13:47:00.671" v="44" actId="14861"/>
        <pc:sldMkLst>
          <pc:docMk/>
          <pc:sldMk cId="2478790005" sldId="531"/>
        </pc:sldMkLst>
        <pc:spChg chg="add del mod ord">
          <ac:chgData name="Kaisa Välimäki" userId="748bfbdf-5648-43ca-b5dc-bdb32b059750" providerId="ADAL" clId="{0170E8E2-A3E1-4331-A60F-EA5F05CD4F8B}" dt="2025-03-10T13:46:47.667" v="40" actId="478"/>
          <ac:spMkLst>
            <pc:docMk/>
            <pc:sldMk cId="2478790005" sldId="531"/>
            <ac:spMk id="2" creationId="{B6175572-85A4-5C87-05B8-BE17E545D09A}"/>
          </ac:spMkLst>
        </pc:spChg>
        <pc:spChg chg="mod">
          <ac:chgData name="Kaisa Välimäki" userId="748bfbdf-5648-43ca-b5dc-bdb32b059750" providerId="ADAL" clId="{0170E8E2-A3E1-4331-A60F-EA5F05CD4F8B}" dt="2025-03-10T13:46:53.780" v="42" actId="1076"/>
          <ac:spMkLst>
            <pc:docMk/>
            <pc:sldMk cId="2478790005" sldId="531"/>
            <ac:spMk id="4" creationId="{CD1BE05D-B791-FB8F-D63D-15ACC5819620}"/>
          </ac:spMkLst>
        </pc:spChg>
        <pc:spChg chg="add mod ord">
          <ac:chgData name="Kaisa Välimäki" userId="748bfbdf-5648-43ca-b5dc-bdb32b059750" providerId="ADAL" clId="{0170E8E2-A3E1-4331-A60F-EA5F05CD4F8B}" dt="2025-03-10T13:46:11.553" v="33" actId="700"/>
          <ac:spMkLst>
            <pc:docMk/>
            <pc:sldMk cId="2478790005" sldId="531"/>
            <ac:spMk id="5" creationId="{615D3C53-55DF-B294-48B6-315E251C6A7B}"/>
          </ac:spMkLst>
        </pc:spChg>
        <pc:spChg chg="mod ord">
          <ac:chgData name="Kaisa Välimäki" userId="748bfbdf-5648-43ca-b5dc-bdb32b059750" providerId="ADAL" clId="{0170E8E2-A3E1-4331-A60F-EA5F05CD4F8B}" dt="2025-03-10T13:46:11.553" v="33" actId="700"/>
          <ac:spMkLst>
            <pc:docMk/>
            <pc:sldMk cId="2478790005" sldId="531"/>
            <ac:spMk id="14" creationId="{0F78C71D-2545-37A6-249F-B131C510182F}"/>
          </ac:spMkLst>
        </pc:spChg>
        <pc:picChg chg="mod">
          <ac:chgData name="Kaisa Välimäki" userId="748bfbdf-5648-43ca-b5dc-bdb32b059750" providerId="ADAL" clId="{0170E8E2-A3E1-4331-A60F-EA5F05CD4F8B}" dt="2025-03-10T13:47:00.671" v="44" actId="14861"/>
          <ac:picMkLst>
            <pc:docMk/>
            <pc:sldMk cId="2478790005" sldId="531"/>
            <ac:picMk id="3" creationId="{15AB7E79-54A1-6980-3882-F9D1F796292E}"/>
          </ac:picMkLst>
        </pc:picChg>
      </pc:sldChg>
      <pc:sldChg chg="modSp mod">
        <pc:chgData name="Kaisa Välimäki" userId="748bfbdf-5648-43ca-b5dc-bdb32b059750" providerId="ADAL" clId="{0170E8E2-A3E1-4331-A60F-EA5F05CD4F8B}" dt="2025-03-10T13:44:36.949" v="20" actId="1076"/>
        <pc:sldMkLst>
          <pc:docMk/>
          <pc:sldMk cId="3484683489" sldId="534"/>
        </pc:sldMkLst>
        <pc:spChg chg="mod">
          <ac:chgData name="Kaisa Välimäki" userId="748bfbdf-5648-43ca-b5dc-bdb32b059750" providerId="ADAL" clId="{0170E8E2-A3E1-4331-A60F-EA5F05CD4F8B}" dt="2025-03-10T13:44:36.949" v="20" actId="1076"/>
          <ac:spMkLst>
            <pc:docMk/>
            <pc:sldMk cId="3484683489" sldId="534"/>
            <ac:spMk id="4" creationId="{EC390523-0740-DB3D-5DE1-EC691C6EF500}"/>
          </ac:spMkLst>
        </pc:spChg>
        <pc:spChg chg="mod">
          <ac:chgData name="Kaisa Välimäki" userId="748bfbdf-5648-43ca-b5dc-bdb32b059750" providerId="ADAL" clId="{0170E8E2-A3E1-4331-A60F-EA5F05CD4F8B}" dt="2025-03-10T13:44:36.949" v="20" actId="1076"/>
          <ac:spMkLst>
            <pc:docMk/>
            <pc:sldMk cId="3484683489" sldId="534"/>
            <ac:spMk id="5" creationId="{5A86AABE-B355-2DB0-5967-3EFF8B2989BC}"/>
          </ac:spMkLst>
        </pc:spChg>
        <pc:picChg chg="mod">
          <ac:chgData name="Kaisa Välimäki" userId="748bfbdf-5648-43ca-b5dc-bdb32b059750" providerId="ADAL" clId="{0170E8E2-A3E1-4331-A60F-EA5F05CD4F8B}" dt="2025-03-10T13:44:29.112" v="19" actId="14861"/>
          <ac:picMkLst>
            <pc:docMk/>
            <pc:sldMk cId="3484683489" sldId="534"/>
            <ac:picMk id="7" creationId="{F7E837F9-101C-39C6-4019-DF1F2952F31C}"/>
          </ac:picMkLst>
        </pc:picChg>
      </pc:sldChg>
      <pc:sldChg chg="modSp mod">
        <pc:chgData name="Kaisa Välimäki" userId="748bfbdf-5648-43ca-b5dc-bdb32b059750" providerId="ADAL" clId="{0170E8E2-A3E1-4331-A60F-EA5F05CD4F8B}" dt="2025-03-10T13:44:46.549" v="22" actId="1076"/>
        <pc:sldMkLst>
          <pc:docMk/>
          <pc:sldMk cId="3871901781" sldId="535"/>
        </pc:sldMkLst>
        <pc:spChg chg="mod">
          <ac:chgData name="Kaisa Välimäki" userId="748bfbdf-5648-43ca-b5dc-bdb32b059750" providerId="ADAL" clId="{0170E8E2-A3E1-4331-A60F-EA5F05CD4F8B}" dt="2025-03-10T13:44:46.549" v="22" actId="1076"/>
          <ac:spMkLst>
            <pc:docMk/>
            <pc:sldMk cId="3871901781" sldId="535"/>
            <ac:spMk id="4" creationId="{EC390523-0740-DB3D-5DE1-EC691C6EF500}"/>
          </ac:spMkLst>
        </pc:spChg>
        <pc:spChg chg="mod">
          <ac:chgData name="Kaisa Välimäki" userId="748bfbdf-5648-43ca-b5dc-bdb32b059750" providerId="ADAL" clId="{0170E8E2-A3E1-4331-A60F-EA5F05CD4F8B}" dt="2025-03-10T13:44:46.549" v="22" actId="1076"/>
          <ac:spMkLst>
            <pc:docMk/>
            <pc:sldMk cId="3871901781" sldId="535"/>
            <ac:spMk id="5" creationId="{5A86AABE-B355-2DB0-5967-3EFF8B2989BC}"/>
          </ac:spMkLst>
        </pc:spChg>
        <pc:picChg chg="mod">
          <ac:chgData name="Kaisa Välimäki" userId="748bfbdf-5648-43ca-b5dc-bdb32b059750" providerId="ADAL" clId="{0170E8E2-A3E1-4331-A60F-EA5F05CD4F8B}" dt="2025-03-10T13:44:42.943" v="21" actId="14861"/>
          <ac:picMkLst>
            <pc:docMk/>
            <pc:sldMk cId="3871901781" sldId="535"/>
            <ac:picMk id="6" creationId="{9D3E2BB7-49BD-9607-2A8A-3DAEC9F8872D}"/>
          </ac:picMkLst>
        </pc:picChg>
      </pc:sldChg>
      <pc:sldChg chg="modSp mod">
        <pc:chgData name="Kaisa Välimäki" userId="748bfbdf-5648-43ca-b5dc-bdb32b059750" providerId="ADAL" clId="{0170E8E2-A3E1-4331-A60F-EA5F05CD4F8B}" dt="2025-03-10T13:45:01.604" v="26" actId="14861"/>
        <pc:sldMkLst>
          <pc:docMk/>
          <pc:sldMk cId="3968360161" sldId="536"/>
        </pc:sldMkLst>
        <pc:spChg chg="mod">
          <ac:chgData name="Kaisa Välimäki" userId="748bfbdf-5648-43ca-b5dc-bdb32b059750" providerId="ADAL" clId="{0170E8E2-A3E1-4331-A60F-EA5F05CD4F8B}" dt="2025-03-10T13:45:01.604" v="26" actId="14861"/>
          <ac:spMkLst>
            <pc:docMk/>
            <pc:sldMk cId="3968360161" sldId="536"/>
            <ac:spMk id="4" creationId="{EC390523-0740-DB3D-5DE1-EC691C6EF500}"/>
          </ac:spMkLst>
        </pc:spChg>
        <pc:spChg chg="mod">
          <ac:chgData name="Kaisa Välimäki" userId="748bfbdf-5648-43ca-b5dc-bdb32b059750" providerId="ADAL" clId="{0170E8E2-A3E1-4331-A60F-EA5F05CD4F8B}" dt="2025-03-10T13:44:56.510" v="24" actId="1076"/>
          <ac:spMkLst>
            <pc:docMk/>
            <pc:sldMk cId="3968360161" sldId="536"/>
            <ac:spMk id="5" creationId="{5A86AABE-B355-2DB0-5967-3EFF8B2989BC}"/>
          </ac:spMkLst>
        </pc:spChg>
        <pc:picChg chg="mod">
          <ac:chgData name="Kaisa Välimäki" userId="748bfbdf-5648-43ca-b5dc-bdb32b059750" providerId="ADAL" clId="{0170E8E2-A3E1-4331-A60F-EA5F05CD4F8B}" dt="2025-03-10T13:44:52.430" v="23" actId="14861"/>
          <ac:picMkLst>
            <pc:docMk/>
            <pc:sldMk cId="3968360161" sldId="536"/>
            <ac:picMk id="7" creationId="{079F0E8F-B3B9-2DBB-430C-33627D6E9720}"/>
          </ac:picMkLst>
        </pc:picChg>
      </pc:sldChg>
      <pc:sldChg chg="modSp mod">
        <pc:chgData name="Kaisa Välimäki" userId="748bfbdf-5648-43ca-b5dc-bdb32b059750" providerId="ADAL" clId="{0170E8E2-A3E1-4331-A60F-EA5F05CD4F8B}" dt="2025-03-10T13:45:29.910" v="29" actId="1076"/>
        <pc:sldMkLst>
          <pc:docMk/>
          <pc:sldMk cId="936932062" sldId="537"/>
        </pc:sldMkLst>
        <pc:spChg chg="mod">
          <ac:chgData name="Kaisa Välimäki" userId="748bfbdf-5648-43ca-b5dc-bdb32b059750" providerId="ADAL" clId="{0170E8E2-A3E1-4331-A60F-EA5F05CD4F8B}" dt="2025-03-10T13:45:29.910" v="29" actId="1076"/>
          <ac:spMkLst>
            <pc:docMk/>
            <pc:sldMk cId="936932062" sldId="537"/>
            <ac:spMk id="4" creationId="{EC390523-0740-DB3D-5DE1-EC691C6EF500}"/>
          </ac:spMkLst>
        </pc:spChg>
        <pc:spChg chg="mod">
          <ac:chgData name="Kaisa Välimäki" userId="748bfbdf-5648-43ca-b5dc-bdb32b059750" providerId="ADAL" clId="{0170E8E2-A3E1-4331-A60F-EA5F05CD4F8B}" dt="2025-03-10T13:45:27.380" v="28" actId="1076"/>
          <ac:spMkLst>
            <pc:docMk/>
            <pc:sldMk cId="936932062" sldId="537"/>
            <ac:spMk id="5" creationId="{5A86AABE-B355-2DB0-5967-3EFF8B2989BC}"/>
          </ac:spMkLst>
        </pc:spChg>
        <pc:picChg chg="mod">
          <ac:chgData name="Kaisa Välimäki" userId="748bfbdf-5648-43ca-b5dc-bdb32b059750" providerId="ADAL" clId="{0170E8E2-A3E1-4331-A60F-EA5F05CD4F8B}" dt="2025-03-10T13:45:12.834" v="27" actId="14861"/>
          <ac:picMkLst>
            <pc:docMk/>
            <pc:sldMk cId="936932062" sldId="537"/>
            <ac:picMk id="6" creationId="{FF591C6E-3FA0-4BA7-F3B5-B5879FCF82B1}"/>
          </ac:picMkLst>
        </pc:picChg>
      </pc:sldChg>
      <pc:sldChg chg="modSp mod">
        <pc:chgData name="Kaisa Välimäki" userId="748bfbdf-5648-43ca-b5dc-bdb32b059750" providerId="ADAL" clId="{0170E8E2-A3E1-4331-A60F-EA5F05CD4F8B}" dt="2025-03-10T13:45:39.749" v="30" actId="14861"/>
        <pc:sldMkLst>
          <pc:docMk/>
          <pc:sldMk cId="1536034077" sldId="538"/>
        </pc:sldMkLst>
        <pc:picChg chg="mod">
          <ac:chgData name="Kaisa Välimäki" userId="748bfbdf-5648-43ca-b5dc-bdb32b059750" providerId="ADAL" clId="{0170E8E2-A3E1-4331-A60F-EA5F05CD4F8B}" dt="2025-03-10T13:45:39.749" v="30" actId="14861"/>
          <ac:picMkLst>
            <pc:docMk/>
            <pc:sldMk cId="1536034077" sldId="538"/>
            <ac:picMk id="6" creationId="{A8E5C9D7-67D8-95D5-4965-A18ACA2DC6E8}"/>
          </ac:picMkLst>
        </pc:picChg>
        <pc:picChg chg="mod">
          <ac:chgData name="Kaisa Välimäki" userId="748bfbdf-5648-43ca-b5dc-bdb32b059750" providerId="ADAL" clId="{0170E8E2-A3E1-4331-A60F-EA5F05CD4F8B}" dt="2025-03-10T13:45:39.749" v="30" actId="14861"/>
          <ac:picMkLst>
            <pc:docMk/>
            <pc:sldMk cId="1536034077" sldId="538"/>
            <ac:picMk id="8" creationId="{8F6554E4-3C6F-A5F4-5C42-A97AEF626B76}"/>
          </ac:picMkLst>
        </pc:picChg>
      </pc:sldChg>
      <pc:sldChg chg="modSp mod">
        <pc:chgData name="Kaisa Välimäki" userId="748bfbdf-5648-43ca-b5dc-bdb32b059750" providerId="ADAL" clId="{0170E8E2-A3E1-4331-A60F-EA5F05CD4F8B}" dt="2025-03-10T13:46:03.372" v="32" actId="1076"/>
        <pc:sldMkLst>
          <pc:docMk/>
          <pc:sldMk cId="3395923315" sldId="539"/>
        </pc:sldMkLst>
        <pc:spChg chg="mod">
          <ac:chgData name="Kaisa Välimäki" userId="748bfbdf-5648-43ca-b5dc-bdb32b059750" providerId="ADAL" clId="{0170E8E2-A3E1-4331-A60F-EA5F05CD4F8B}" dt="2025-03-10T13:46:03.372" v="32" actId="1076"/>
          <ac:spMkLst>
            <pc:docMk/>
            <pc:sldMk cId="3395923315" sldId="539"/>
            <ac:spMk id="3" creationId="{F79B5493-C233-4BE2-8CB3-5C52641F1D61}"/>
          </ac:spMkLst>
        </pc:spChg>
        <pc:spChg chg="mod">
          <ac:chgData name="Kaisa Välimäki" userId="748bfbdf-5648-43ca-b5dc-bdb32b059750" providerId="ADAL" clId="{0170E8E2-A3E1-4331-A60F-EA5F05CD4F8B}" dt="2025-03-10T13:46:03.372" v="32" actId="1076"/>
          <ac:spMkLst>
            <pc:docMk/>
            <pc:sldMk cId="3395923315" sldId="539"/>
            <ac:spMk id="4" creationId="{1ED60DE2-7887-AAA5-ADF3-16EDF608EB8F}"/>
          </ac:spMkLst>
        </pc:spChg>
        <pc:picChg chg="mod">
          <ac:chgData name="Kaisa Välimäki" userId="748bfbdf-5648-43ca-b5dc-bdb32b059750" providerId="ADAL" clId="{0170E8E2-A3E1-4331-A60F-EA5F05CD4F8B}" dt="2025-03-10T13:45:59.251" v="31" actId="14861"/>
          <ac:picMkLst>
            <pc:docMk/>
            <pc:sldMk cId="3395923315" sldId="539"/>
            <ac:picMk id="6" creationId="{450D3F8E-39FF-789F-0ADF-12268DAE9849}"/>
          </ac:picMkLst>
        </pc:picChg>
        <pc:picChg chg="mod">
          <ac:chgData name="Kaisa Välimäki" userId="748bfbdf-5648-43ca-b5dc-bdb32b059750" providerId="ADAL" clId="{0170E8E2-A3E1-4331-A60F-EA5F05CD4F8B}" dt="2025-03-10T13:45:59.251" v="31" actId="14861"/>
          <ac:picMkLst>
            <pc:docMk/>
            <pc:sldMk cId="3395923315" sldId="539"/>
            <ac:picMk id="8" creationId="{1E402B33-6CFA-A144-7661-50E103C446F4}"/>
          </ac:picMkLst>
        </pc:picChg>
      </pc:sldChg>
      <pc:sldChg chg="modSp mod">
        <pc:chgData name="Kaisa Välimäki" userId="748bfbdf-5648-43ca-b5dc-bdb32b059750" providerId="ADAL" clId="{0170E8E2-A3E1-4331-A60F-EA5F05CD4F8B}" dt="2025-03-10T13:47:06.628" v="46" actId="14861"/>
        <pc:sldMkLst>
          <pc:docMk/>
          <pc:sldMk cId="2435760783" sldId="541"/>
        </pc:sldMkLst>
        <pc:picChg chg="mod">
          <ac:chgData name="Kaisa Välimäki" userId="748bfbdf-5648-43ca-b5dc-bdb32b059750" providerId="ADAL" clId="{0170E8E2-A3E1-4331-A60F-EA5F05CD4F8B}" dt="2025-03-10T13:47:06.628" v="46" actId="14861"/>
          <ac:picMkLst>
            <pc:docMk/>
            <pc:sldMk cId="2435760783" sldId="541"/>
            <ac:picMk id="7" creationId="{7B489FAD-3BBB-6691-6C26-24AECBD143B3}"/>
          </ac:picMkLst>
        </pc:picChg>
      </pc:sldChg>
      <pc:sldChg chg="modSp mod">
        <pc:chgData name="Kaisa Välimäki" userId="748bfbdf-5648-43ca-b5dc-bdb32b059750" providerId="ADAL" clId="{0170E8E2-A3E1-4331-A60F-EA5F05CD4F8B}" dt="2025-03-10T13:47:22.541" v="49" actId="14100"/>
        <pc:sldMkLst>
          <pc:docMk/>
          <pc:sldMk cId="1344082755" sldId="542"/>
        </pc:sldMkLst>
        <pc:spChg chg="mod">
          <ac:chgData name="Kaisa Välimäki" userId="748bfbdf-5648-43ca-b5dc-bdb32b059750" providerId="ADAL" clId="{0170E8E2-A3E1-4331-A60F-EA5F05CD4F8B}" dt="2025-03-10T13:47:22.541" v="49" actId="14100"/>
          <ac:spMkLst>
            <pc:docMk/>
            <pc:sldMk cId="1344082755" sldId="542"/>
            <ac:spMk id="4" creationId="{A25B7A76-99D1-AA1E-3211-4626F596569F}"/>
          </ac:spMkLst>
        </pc:spChg>
        <pc:spChg chg="mod">
          <ac:chgData name="Kaisa Välimäki" userId="748bfbdf-5648-43ca-b5dc-bdb32b059750" providerId="ADAL" clId="{0170E8E2-A3E1-4331-A60F-EA5F05CD4F8B}" dt="2025-03-10T13:47:18.964" v="48" actId="1076"/>
          <ac:spMkLst>
            <pc:docMk/>
            <pc:sldMk cId="1344082755" sldId="542"/>
            <ac:spMk id="5" creationId="{EE044958-84E2-4CC6-A2EE-2B6D0E8D7094}"/>
          </ac:spMkLst>
        </pc:spChg>
        <pc:picChg chg="mod">
          <ac:chgData name="Kaisa Välimäki" userId="748bfbdf-5648-43ca-b5dc-bdb32b059750" providerId="ADAL" clId="{0170E8E2-A3E1-4331-A60F-EA5F05CD4F8B}" dt="2025-03-10T13:47:13.598" v="47" actId="14861"/>
          <ac:picMkLst>
            <pc:docMk/>
            <pc:sldMk cId="1344082755" sldId="542"/>
            <ac:picMk id="6" creationId="{91477494-4100-7C42-CBC6-1197C790DEF1}"/>
          </ac:picMkLst>
        </pc:picChg>
      </pc:sldChg>
      <pc:sldChg chg="modSp mod">
        <pc:chgData name="Kaisa Välimäki" userId="748bfbdf-5648-43ca-b5dc-bdb32b059750" providerId="ADAL" clId="{0170E8E2-A3E1-4331-A60F-EA5F05CD4F8B}" dt="2025-03-10T13:47:58.907" v="56" actId="1076"/>
        <pc:sldMkLst>
          <pc:docMk/>
          <pc:sldMk cId="1436828385" sldId="543"/>
        </pc:sldMkLst>
        <pc:spChg chg="mod">
          <ac:chgData name="Kaisa Välimäki" userId="748bfbdf-5648-43ca-b5dc-bdb32b059750" providerId="ADAL" clId="{0170E8E2-A3E1-4331-A60F-EA5F05CD4F8B}" dt="2025-03-10T13:47:58.907" v="56" actId="1076"/>
          <ac:spMkLst>
            <pc:docMk/>
            <pc:sldMk cId="1436828385" sldId="543"/>
            <ac:spMk id="3" creationId="{07FCBD24-4223-B1BC-7C4F-690BF1EFEFC6}"/>
          </ac:spMkLst>
        </pc:spChg>
        <pc:spChg chg="mod">
          <ac:chgData name="Kaisa Välimäki" userId="748bfbdf-5648-43ca-b5dc-bdb32b059750" providerId="ADAL" clId="{0170E8E2-A3E1-4331-A60F-EA5F05CD4F8B}" dt="2025-03-10T13:47:58.907" v="56" actId="1076"/>
          <ac:spMkLst>
            <pc:docMk/>
            <pc:sldMk cId="1436828385" sldId="543"/>
            <ac:spMk id="4" creationId="{DF1E1674-8B19-0765-D92E-A5B999444773}"/>
          </ac:spMkLst>
        </pc:spChg>
        <pc:picChg chg="mod">
          <ac:chgData name="Kaisa Välimäki" userId="748bfbdf-5648-43ca-b5dc-bdb32b059750" providerId="ADAL" clId="{0170E8E2-A3E1-4331-A60F-EA5F05CD4F8B}" dt="2025-03-10T13:47:33.733" v="53" actId="14861"/>
          <ac:picMkLst>
            <pc:docMk/>
            <pc:sldMk cId="1436828385" sldId="543"/>
            <ac:picMk id="7" creationId="{4A961249-57B3-BFE8-5779-86CD86594D0E}"/>
          </ac:picMkLst>
        </pc:picChg>
        <pc:picChg chg="mod">
          <ac:chgData name="Kaisa Välimäki" userId="748bfbdf-5648-43ca-b5dc-bdb32b059750" providerId="ADAL" clId="{0170E8E2-A3E1-4331-A60F-EA5F05CD4F8B}" dt="2025-03-10T13:47:33.733" v="53" actId="14861"/>
          <ac:picMkLst>
            <pc:docMk/>
            <pc:sldMk cId="1436828385" sldId="543"/>
            <ac:picMk id="8" creationId="{8F6554E4-3C6F-A5F4-5C42-A97AEF626B76}"/>
          </ac:picMkLst>
        </pc:picChg>
      </pc:sldChg>
      <pc:sldChg chg="modSp mod">
        <pc:chgData name="Kaisa Välimäki" userId="748bfbdf-5648-43ca-b5dc-bdb32b059750" providerId="ADAL" clId="{0170E8E2-A3E1-4331-A60F-EA5F05CD4F8B}" dt="2025-03-10T13:42:50.633" v="8" actId="255"/>
        <pc:sldMkLst>
          <pc:docMk/>
          <pc:sldMk cId="1476718007" sldId="553"/>
        </pc:sldMkLst>
        <pc:spChg chg="mod">
          <ac:chgData name="Kaisa Välimäki" userId="748bfbdf-5648-43ca-b5dc-bdb32b059750" providerId="ADAL" clId="{0170E8E2-A3E1-4331-A60F-EA5F05CD4F8B}" dt="2025-03-10T13:42:50.633" v="8" actId="255"/>
          <ac:spMkLst>
            <pc:docMk/>
            <pc:sldMk cId="1476718007" sldId="553"/>
            <ac:spMk id="4" creationId="{2C4BA033-ABDD-6F57-8ED7-7C01D6F237F9}"/>
          </ac:spMkLst>
        </pc:spChg>
        <pc:spChg chg="mod">
          <ac:chgData name="Kaisa Välimäki" userId="748bfbdf-5648-43ca-b5dc-bdb32b059750" providerId="ADAL" clId="{0170E8E2-A3E1-4331-A60F-EA5F05CD4F8B}" dt="2025-03-10T13:42:43.054" v="6" actId="1076"/>
          <ac:spMkLst>
            <pc:docMk/>
            <pc:sldMk cId="1476718007" sldId="553"/>
            <ac:spMk id="5" creationId="{53CBB3FA-6454-8346-B0D5-5B70B6B356D6}"/>
          </ac:spMkLst>
        </pc:spChg>
      </pc:sldChg>
    </pc:docChg>
  </pc:docChgLst>
  <pc:docChgLst>
    <pc:chgData name="Kaisa Välimäki" userId="748bfbdf-5648-43ca-b5dc-bdb32b059750" providerId="ADAL" clId="{281C417C-C9E7-41B4-B911-7CEAF47A64E4}"/>
    <pc:docChg chg="undo custSel addSld delSld modSld">
      <pc:chgData name="Kaisa Välimäki" userId="748bfbdf-5648-43ca-b5dc-bdb32b059750" providerId="ADAL" clId="{281C417C-C9E7-41B4-B911-7CEAF47A64E4}" dt="2025-03-10T12:41:11.977" v="174" actId="14100"/>
      <pc:docMkLst>
        <pc:docMk/>
      </pc:docMkLst>
      <pc:sldChg chg="addSp modSp add del mod modClrScheme chgLayout">
        <pc:chgData name="Kaisa Välimäki" userId="748bfbdf-5648-43ca-b5dc-bdb32b059750" providerId="ADAL" clId="{281C417C-C9E7-41B4-B911-7CEAF47A64E4}" dt="2025-03-10T11:17:15.903" v="133" actId="1076"/>
        <pc:sldMkLst>
          <pc:docMk/>
          <pc:sldMk cId="3988930583" sldId="301"/>
        </pc:sldMkLst>
        <pc:spChg chg="mod ord">
          <ac:chgData name="Kaisa Välimäki" userId="748bfbdf-5648-43ca-b5dc-bdb32b059750" providerId="ADAL" clId="{281C417C-C9E7-41B4-B911-7CEAF47A64E4}" dt="2025-03-10T11:16:50.522" v="129" actId="700"/>
          <ac:spMkLst>
            <pc:docMk/>
            <pc:sldMk cId="3988930583" sldId="301"/>
            <ac:spMk id="2" creationId="{EFF39F43-EB76-6FF6-5790-2FA44CF12E2D}"/>
          </ac:spMkLst>
        </pc:spChg>
        <pc:spChg chg="add mod ord">
          <ac:chgData name="Kaisa Välimäki" userId="748bfbdf-5648-43ca-b5dc-bdb32b059750" providerId="ADAL" clId="{281C417C-C9E7-41B4-B911-7CEAF47A64E4}" dt="2025-03-10T11:16:50.522" v="129" actId="700"/>
          <ac:spMkLst>
            <pc:docMk/>
            <pc:sldMk cId="3988930583" sldId="301"/>
            <ac:spMk id="3" creationId="{0A6A3A7E-800D-1C4E-6FAA-06382128E502}"/>
          </ac:spMkLst>
        </pc:spChg>
        <pc:spChg chg="add mod ord">
          <ac:chgData name="Kaisa Välimäki" userId="748bfbdf-5648-43ca-b5dc-bdb32b059750" providerId="ADAL" clId="{281C417C-C9E7-41B4-B911-7CEAF47A64E4}" dt="2025-03-10T11:16:50.522" v="129" actId="700"/>
          <ac:spMkLst>
            <pc:docMk/>
            <pc:sldMk cId="3988930583" sldId="301"/>
            <ac:spMk id="5" creationId="{A942ECD5-85BB-93C1-B258-B7949ABE7E45}"/>
          </ac:spMkLst>
        </pc:spChg>
        <pc:picChg chg="mod">
          <ac:chgData name="Kaisa Välimäki" userId="748bfbdf-5648-43ca-b5dc-bdb32b059750" providerId="ADAL" clId="{281C417C-C9E7-41B4-B911-7CEAF47A64E4}" dt="2025-03-10T11:17:15.903" v="133" actId="1076"/>
          <ac:picMkLst>
            <pc:docMk/>
            <pc:sldMk cId="3988930583" sldId="301"/>
            <ac:picMk id="4" creationId="{BCC8FE5A-89A6-8624-3FF0-9BE00B0FBA1A}"/>
          </ac:picMkLst>
        </pc:picChg>
      </pc:sldChg>
      <pc:sldChg chg="addSp modSp add del mod modClrScheme chgLayout">
        <pc:chgData name="Kaisa Välimäki" userId="748bfbdf-5648-43ca-b5dc-bdb32b059750" providerId="ADAL" clId="{281C417C-C9E7-41B4-B911-7CEAF47A64E4}" dt="2025-03-10T11:18:04.185" v="135" actId="1076"/>
        <pc:sldMkLst>
          <pc:docMk/>
          <pc:sldMk cId="4121071900" sldId="302"/>
        </pc:sldMkLst>
        <pc:spChg chg="mod ord">
          <ac:chgData name="Kaisa Välimäki" userId="748bfbdf-5648-43ca-b5dc-bdb32b059750" providerId="ADAL" clId="{281C417C-C9E7-41B4-B911-7CEAF47A64E4}" dt="2025-03-10T11:18:01.355" v="134" actId="700"/>
          <ac:spMkLst>
            <pc:docMk/>
            <pc:sldMk cId="4121071900" sldId="302"/>
            <ac:spMk id="2" creationId="{EFF39F43-EB76-6FF6-5790-2FA44CF12E2D}"/>
          </ac:spMkLst>
        </pc:spChg>
        <pc:spChg chg="add mod ord">
          <ac:chgData name="Kaisa Välimäki" userId="748bfbdf-5648-43ca-b5dc-bdb32b059750" providerId="ADAL" clId="{281C417C-C9E7-41B4-B911-7CEAF47A64E4}" dt="2025-03-10T11:18:01.355" v="134" actId="700"/>
          <ac:spMkLst>
            <pc:docMk/>
            <pc:sldMk cId="4121071900" sldId="302"/>
            <ac:spMk id="3" creationId="{EA7CE458-DB95-261B-398D-BD868C3587FB}"/>
          </ac:spMkLst>
        </pc:spChg>
        <pc:spChg chg="add mod ord">
          <ac:chgData name="Kaisa Välimäki" userId="748bfbdf-5648-43ca-b5dc-bdb32b059750" providerId="ADAL" clId="{281C417C-C9E7-41B4-B911-7CEAF47A64E4}" dt="2025-03-10T11:18:01.355" v="134" actId="700"/>
          <ac:spMkLst>
            <pc:docMk/>
            <pc:sldMk cId="4121071900" sldId="302"/>
            <ac:spMk id="4" creationId="{FC488BAD-769E-0909-BAED-3B774C111F25}"/>
          </ac:spMkLst>
        </pc:spChg>
        <pc:picChg chg="mod">
          <ac:chgData name="Kaisa Välimäki" userId="748bfbdf-5648-43ca-b5dc-bdb32b059750" providerId="ADAL" clId="{281C417C-C9E7-41B4-B911-7CEAF47A64E4}" dt="2025-03-10T11:18:04.185" v="135" actId="1076"/>
          <ac:picMkLst>
            <pc:docMk/>
            <pc:sldMk cId="4121071900" sldId="302"/>
            <ac:picMk id="5" creationId="{226F3F92-E790-DC99-C37D-4535A870E699}"/>
          </ac:picMkLst>
        </pc:picChg>
      </pc:sldChg>
      <pc:sldChg chg="addSp modSp add del mod modClrScheme chgLayout">
        <pc:chgData name="Kaisa Välimäki" userId="748bfbdf-5648-43ca-b5dc-bdb32b059750" providerId="ADAL" clId="{281C417C-C9E7-41B4-B911-7CEAF47A64E4}" dt="2025-03-10T11:18:55.140" v="146" actId="1076"/>
        <pc:sldMkLst>
          <pc:docMk/>
          <pc:sldMk cId="1968994710" sldId="303"/>
        </pc:sldMkLst>
        <pc:spChg chg="mod ord">
          <ac:chgData name="Kaisa Välimäki" userId="748bfbdf-5648-43ca-b5dc-bdb32b059750" providerId="ADAL" clId="{281C417C-C9E7-41B4-B911-7CEAF47A64E4}" dt="2025-03-10T11:18:46.333" v="143" actId="700"/>
          <ac:spMkLst>
            <pc:docMk/>
            <pc:sldMk cId="1968994710" sldId="303"/>
            <ac:spMk id="2" creationId="{EFF39F43-EB76-6FF6-5790-2FA44CF12E2D}"/>
          </ac:spMkLst>
        </pc:spChg>
        <pc:spChg chg="add mod ord">
          <ac:chgData name="Kaisa Välimäki" userId="748bfbdf-5648-43ca-b5dc-bdb32b059750" providerId="ADAL" clId="{281C417C-C9E7-41B4-B911-7CEAF47A64E4}" dt="2025-03-10T11:18:46.333" v="143" actId="700"/>
          <ac:spMkLst>
            <pc:docMk/>
            <pc:sldMk cId="1968994710" sldId="303"/>
            <ac:spMk id="3" creationId="{8BC4B762-5EFE-4B27-7288-940A47402851}"/>
          </ac:spMkLst>
        </pc:spChg>
        <pc:spChg chg="add mod ord">
          <ac:chgData name="Kaisa Välimäki" userId="748bfbdf-5648-43ca-b5dc-bdb32b059750" providerId="ADAL" clId="{281C417C-C9E7-41B4-B911-7CEAF47A64E4}" dt="2025-03-10T11:18:46.333" v="143" actId="700"/>
          <ac:spMkLst>
            <pc:docMk/>
            <pc:sldMk cId="1968994710" sldId="303"/>
            <ac:spMk id="5" creationId="{24BF9CC7-44AA-E879-C20D-82D32B974B5F}"/>
          </ac:spMkLst>
        </pc:spChg>
        <pc:picChg chg="mod">
          <ac:chgData name="Kaisa Välimäki" userId="748bfbdf-5648-43ca-b5dc-bdb32b059750" providerId="ADAL" clId="{281C417C-C9E7-41B4-B911-7CEAF47A64E4}" dt="2025-03-10T11:18:55.140" v="146" actId="1076"/>
          <ac:picMkLst>
            <pc:docMk/>
            <pc:sldMk cId="1968994710" sldId="303"/>
            <ac:picMk id="4" creationId="{B6FCA3F4-04F2-7BF5-1F8A-A8FB46B63266}"/>
          </ac:picMkLst>
        </pc:picChg>
      </pc:sldChg>
      <pc:sldChg chg="addSp modSp add del mod modClrScheme chgLayout">
        <pc:chgData name="Kaisa Välimäki" userId="748bfbdf-5648-43ca-b5dc-bdb32b059750" providerId="ADAL" clId="{281C417C-C9E7-41B4-B911-7CEAF47A64E4}" dt="2025-03-10T11:19:00.658" v="148" actId="1076"/>
        <pc:sldMkLst>
          <pc:docMk/>
          <pc:sldMk cId="3551993988" sldId="304"/>
        </pc:sldMkLst>
        <pc:spChg chg="mod ord">
          <ac:chgData name="Kaisa Välimäki" userId="748bfbdf-5648-43ca-b5dc-bdb32b059750" providerId="ADAL" clId="{281C417C-C9E7-41B4-B911-7CEAF47A64E4}" dt="2025-03-10T11:18:38.581" v="141" actId="700"/>
          <ac:spMkLst>
            <pc:docMk/>
            <pc:sldMk cId="3551993988" sldId="304"/>
            <ac:spMk id="2" creationId="{EFF39F43-EB76-6FF6-5790-2FA44CF12E2D}"/>
          </ac:spMkLst>
        </pc:spChg>
        <pc:spChg chg="add mod ord">
          <ac:chgData name="Kaisa Välimäki" userId="748bfbdf-5648-43ca-b5dc-bdb32b059750" providerId="ADAL" clId="{281C417C-C9E7-41B4-B911-7CEAF47A64E4}" dt="2025-03-10T11:18:38.581" v="141" actId="700"/>
          <ac:spMkLst>
            <pc:docMk/>
            <pc:sldMk cId="3551993988" sldId="304"/>
            <ac:spMk id="3" creationId="{E7BA0378-ACCB-1B39-1A6C-AA4953C785E8}"/>
          </ac:spMkLst>
        </pc:spChg>
        <pc:spChg chg="add mod ord">
          <ac:chgData name="Kaisa Välimäki" userId="748bfbdf-5648-43ca-b5dc-bdb32b059750" providerId="ADAL" clId="{281C417C-C9E7-41B4-B911-7CEAF47A64E4}" dt="2025-03-10T11:18:38.581" v="141" actId="700"/>
          <ac:spMkLst>
            <pc:docMk/>
            <pc:sldMk cId="3551993988" sldId="304"/>
            <ac:spMk id="4" creationId="{B1342B80-8C36-7ABA-BDF1-91FE7CD70652}"/>
          </ac:spMkLst>
        </pc:spChg>
        <pc:picChg chg="mod">
          <ac:chgData name="Kaisa Välimäki" userId="748bfbdf-5648-43ca-b5dc-bdb32b059750" providerId="ADAL" clId="{281C417C-C9E7-41B4-B911-7CEAF47A64E4}" dt="2025-03-10T11:19:00.658" v="148" actId="1076"/>
          <ac:picMkLst>
            <pc:docMk/>
            <pc:sldMk cId="3551993988" sldId="304"/>
            <ac:picMk id="5" creationId="{506C3923-2DFA-8AE0-B6C9-56EDB91D691D}"/>
          </ac:picMkLst>
        </pc:picChg>
      </pc:sldChg>
      <pc:sldChg chg="modSp add del mod">
        <pc:chgData name="Kaisa Välimäki" userId="748bfbdf-5648-43ca-b5dc-bdb32b059750" providerId="ADAL" clId="{281C417C-C9E7-41B4-B911-7CEAF47A64E4}" dt="2025-03-10T12:40:35.243" v="165" actId="1076"/>
        <pc:sldMkLst>
          <pc:docMk/>
          <pc:sldMk cId="3610330744" sldId="389"/>
        </pc:sldMkLst>
        <pc:spChg chg="mod">
          <ac:chgData name="Kaisa Välimäki" userId="748bfbdf-5648-43ca-b5dc-bdb32b059750" providerId="ADAL" clId="{281C417C-C9E7-41B4-B911-7CEAF47A64E4}" dt="2025-03-10T12:40:35.243" v="165" actId="1076"/>
          <ac:spMkLst>
            <pc:docMk/>
            <pc:sldMk cId="3610330744" sldId="389"/>
            <ac:spMk id="5" creationId="{FAA80F59-1C7D-468D-D80C-4A9637F2086C}"/>
          </ac:spMkLst>
        </pc:spChg>
        <pc:spChg chg="mod">
          <ac:chgData name="Kaisa Välimäki" userId="748bfbdf-5648-43ca-b5dc-bdb32b059750" providerId="ADAL" clId="{281C417C-C9E7-41B4-B911-7CEAF47A64E4}" dt="2025-03-10T12:39:41.934" v="158" actId="255"/>
          <ac:spMkLst>
            <pc:docMk/>
            <pc:sldMk cId="3610330744" sldId="389"/>
            <ac:spMk id="7" creationId="{A863EAB7-AE40-92C3-C36C-D7350D255947}"/>
          </ac:spMkLst>
        </pc:spChg>
      </pc:sldChg>
      <pc:sldChg chg="modSp add del mod modClrScheme chgLayout">
        <pc:chgData name="Kaisa Välimäki" userId="748bfbdf-5648-43ca-b5dc-bdb32b059750" providerId="ADAL" clId="{281C417C-C9E7-41B4-B911-7CEAF47A64E4}" dt="2025-03-10T12:39:19.082" v="157" actId="1076"/>
        <pc:sldMkLst>
          <pc:docMk/>
          <pc:sldMk cId="1014431329" sldId="420"/>
        </pc:sldMkLst>
        <pc:spChg chg="mod ord">
          <ac:chgData name="Kaisa Välimäki" userId="748bfbdf-5648-43ca-b5dc-bdb32b059750" providerId="ADAL" clId="{281C417C-C9E7-41B4-B911-7CEAF47A64E4}" dt="2025-03-10T11:18:15.044" v="136" actId="700"/>
          <ac:spMkLst>
            <pc:docMk/>
            <pc:sldMk cId="1014431329" sldId="420"/>
            <ac:spMk id="2" creationId="{E647492D-8673-70C8-AD52-13DB0639D5C4}"/>
          </ac:spMkLst>
        </pc:spChg>
        <pc:spChg chg="mod ord">
          <ac:chgData name="Kaisa Välimäki" userId="748bfbdf-5648-43ca-b5dc-bdb32b059750" providerId="ADAL" clId="{281C417C-C9E7-41B4-B911-7CEAF47A64E4}" dt="2025-03-10T12:39:10.028" v="154" actId="1076"/>
          <ac:spMkLst>
            <pc:docMk/>
            <pc:sldMk cId="1014431329" sldId="420"/>
            <ac:spMk id="4" creationId="{2700C616-E9C3-5AE3-F07B-F91B495FA38A}"/>
          </ac:spMkLst>
        </pc:spChg>
        <pc:spChg chg="mod ord">
          <ac:chgData name="Kaisa Välimäki" userId="748bfbdf-5648-43ca-b5dc-bdb32b059750" providerId="ADAL" clId="{281C417C-C9E7-41B4-B911-7CEAF47A64E4}" dt="2025-03-10T12:39:15.985" v="156" actId="1076"/>
          <ac:spMkLst>
            <pc:docMk/>
            <pc:sldMk cId="1014431329" sldId="420"/>
            <ac:spMk id="5" creationId="{238892FB-8C0A-F6DA-3144-F139F28BBF21}"/>
          </ac:spMkLst>
        </pc:spChg>
        <pc:spChg chg="mod">
          <ac:chgData name="Kaisa Välimäki" userId="748bfbdf-5648-43ca-b5dc-bdb32b059750" providerId="ADAL" clId="{281C417C-C9E7-41B4-B911-7CEAF47A64E4}" dt="2025-03-10T12:39:10.028" v="154" actId="1076"/>
          <ac:spMkLst>
            <pc:docMk/>
            <pc:sldMk cId="1014431329" sldId="420"/>
            <ac:spMk id="8" creationId="{A38DB801-7B3E-B69C-38E0-41845735FBB9}"/>
          </ac:spMkLst>
        </pc:spChg>
        <pc:picChg chg="mod">
          <ac:chgData name="Kaisa Välimäki" userId="748bfbdf-5648-43ca-b5dc-bdb32b059750" providerId="ADAL" clId="{281C417C-C9E7-41B4-B911-7CEAF47A64E4}" dt="2025-03-10T12:39:19.082" v="157" actId="1076"/>
          <ac:picMkLst>
            <pc:docMk/>
            <pc:sldMk cId="1014431329" sldId="420"/>
            <ac:picMk id="7" creationId="{A54C95ED-DD89-F1CB-C403-6A5BA3ABED02}"/>
          </ac:picMkLst>
        </pc:picChg>
      </pc:sldChg>
      <pc:sldChg chg="addSp delSp modSp add del mod modClrScheme chgLayout">
        <pc:chgData name="Kaisa Välimäki" userId="748bfbdf-5648-43ca-b5dc-bdb32b059750" providerId="ADAL" clId="{281C417C-C9E7-41B4-B911-7CEAF47A64E4}" dt="2025-03-10T12:40:40.369" v="166" actId="1076"/>
        <pc:sldMkLst>
          <pc:docMk/>
          <pc:sldMk cId="1832220462" sldId="421"/>
        </pc:sldMkLst>
        <pc:spChg chg="mod ord">
          <ac:chgData name="Kaisa Välimäki" userId="748bfbdf-5648-43ca-b5dc-bdb32b059750" providerId="ADAL" clId="{281C417C-C9E7-41B4-B911-7CEAF47A64E4}" dt="2025-03-10T12:40:40.369" v="166" actId="1076"/>
          <ac:spMkLst>
            <pc:docMk/>
            <pc:sldMk cId="1832220462" sldId="421"/>
            <ac:spMk id="4" creationId="{E7A07EE6-9558-65F7-7138-84A7A221383E}"/>
          </ac:spMkLst>
        </pc:spChg>
      </pc:sldChg>
      <pc:sldChg chg="modSp add del mod modClrScheme chgLayout">
        <pc:chgData name="Kaisa Välimäki" userId="748bfbdf-5648-43ca-b5dc-bdb32b059750" providerId="ADAL" clId="{281C417C-C9E7-41B4-B911-7CEAF47A64E4}" dt="2025-03-10T12:40:54.762" v="170" actId="1076"/>
        <pc:sldMkLst>
          <pc:docMk/>
          <pc:sldMk cId="3758495586" sldId="422"/>
        </pc:sldMkLst>
        <pc:spChg chg="mod ord">
          <ac:chgData name="Kaisa Välimäki" userId="748bfbdf-5648-43ca-b5dc-bdb32b059750" providerId="ADAL" clId="{281C417C-C9E7-41B4-B911-7CEAF47A64E4}" dt="2025-03-10T12:40:54.762" v="170" actId="1076"/>
          <ac:spMkLst>
            <pc:docMk/>
            <pc:sldMk cId="3758495586" sldId="422"/>
            <ac:spMk id="6" creationId="{C7239DF7-AAA5-6763-0F8E-6F38330D1F5A}"/>
          </ac:spMkLst>
        </pc:spChg>
      </pc:sldChg>
      <pc:sldChg chg="addSp delSp modSp add del mod modClrScheme chgLayout">
        <pc:chgData name="Kaisa Välimäki" userId="748bfbdf-5648-43ca-b5dc-bdb32b059750" providerId="ADAL" clId="{281C417C-C9E7-41B4-B911-7CEAF47A64E4}" dt="2025-03-10T12:41:11.977" v="174" actId="14100"/>
        <pc:sldMkLst>
          <pc:docMk/>
          <pc:sldMk cId="434254014" sldId="423"/>
        </pc:sldMkLst>
        <pc:spChg chg="mod ord">
          <ac:chgData name="Kaisa Välimäki" userId="748bfbdf-5648-43ca-b5dc-bdb32b059750" providerId="ADAL" clId="{281C417C-C9E7-41B4-B911-7CEAF47A64E4}" dt="2025-03-10T12:41:11.977" v="174" actId="14100"/>
          <ac:spMkLst>
            <pc:docMk/>
            <pc:sldMk cId="434254014" sldId="423"/>
            <ac:spMk id="4" creationId="{C3D6BAD0-E697-3991-8B75-790CBE79B035}"/>
          </ac:spMkLst>
        </pc:spChg>
        <pc:spChg chg="add mod ord">
          <ac:chgData name="Kaisa Välimäki" userId="748bfbdf-5648-43ca-b5dc-bdb32b059750" providerId="ADAL" clId="{281C417C-C9E7-41B4-B911-7CEAF47A64E4}" dt="2025-03-10T12:41:10.251" v="173" actId="1076"/>
          <ac:spMkLst>
            <pc:docMk/>
            <pc:sldMk cId="434254014" sldId="423"/>
            <ac:spMk id="8" creationId="{62D42F91-2F0A-8BFB-A832-5FE4F55A44E0}"/>
          </ac:spMkLst>
        </pc:spChg>
      </pc:sldChg>
      <pc:sldChg chg="modSp add del mod modClrScheme chgLayout">
        <pc:chgData name="Kaisa Välimäki" userId="748bfbdf-5648-43ca-b5dc-bdb32b059750" providerId="ADAL" clId="{281C417C-C9E7-41B4-B911-7CEAF47A64E4}" dt="2025-03-10T12:39:51.353" v="159" actId="1076"/>
        <pc:sldMkLst>
          <pc:docMk/>
          <pc:sldMk cId="1755638713" sldId="424"/>
        </pc:sldMkLst>
        <pc:spChg chg="mod ord">
          <ac:chgData name="Kaisa Välimäki" userId="748bfbdf-5648-43ca-b5dc-bdb32b059750" providerId="ADAL" clId="{281C417C-C9E7-41B4-B911-7CEAF47A64E4}" dt="2025-03-10T12:39:51.353" v="159" actId="1076"/>
          <ac:spMkLst>
            <pc:docMk/>
            <pc:sldMk cId="1755638713" sldId="424"/>
            <ac:spMk id="6" creationId="{9BA5F95C-C440-9A9C-813A-7DD0D0DD1A23}"/>
          </ac:spMkLst>
        </pc:spChg>
      </pc:sldChg>
      <pc:sldChg chg="modSp add del mod modClrScheme chgLayout">
        <pc:chgData name="Kaisa Välimäki" userId="748bfbdf-5648-43ca-b5dc-bdb32b059750" providerId="ADAL" clId="{281C417C-C9E7-41B4-B911-7CEAF47A64E4}" dt="2025-03-07T14:35:25.013" v="76" actId="14861"/>
        <pc:sldMkLst>
          <pc:docMk/>
          <pc:sldMk cId="2294796305" sldId="425"/>
        </pc:sldMkLst>
      </pc:sldChg>
      <pc:sldChg chg="modSp add del mod">
        <pc:chgData name="Kaisa Välimäki" userId="748bfbdf-5648-43ca-b5dc-bdb32b059750" providerId="ADAL" clId="{281C417C-C9E7-41B4-B911-7CEAF47A64E4}" dt="2025-03-10T12:38:47.371" v="150" actId="1076"/>
        <pc:sldMkLst>
          <pc:docMk/>
          <pc:sldMk cId="675417354" sldId="426"/>
        </pc:sldMkLst>
        <pc:spChg chg="mod">
          <ac:chgData name="Kaisa Välimäki" userId="748bfbdf-5648-43ca-b5dc-bdb32b059750" providerId="ADAL" clId="{281C417C-C9E7-41B4-B911-7CEAF47A64E4}" dt="2025-03-10T12:38:47.371" v="150" actId="1076"/>
          <ac:spMkLst>
            <pc:docMk/>
            <pc:sldMk cId="675417354" sldId="426"/>
            <ac:spMk id="4" creationId="{8F5598FF-15C2-1D95-A875-7408C40D0AA0}"/>
          </ac:spMkLst>
        </pc:spChg>
        <pc:spChg chg="mod">
          <ac:chgData name="Kaisa Välimäki" userId="748bfbdf-5648-43ca-b5dc-bdb32b059750" providerId="ADAL" clId="{281C417C-C9E7-41B4-B911-7CEAF47A64E4}" dt="2025-03-10T12:38:47.371" v="150" actId="1076"/>
          <ac:spMkLst>
            <pc:docMk/>
            <pc:sldMk cId="675417354" sldId="426"/>
            <ac:spMk id="5" creationId="{86E68896-10D8-D92A-4FF1-F0AA4A3802BA}"/>
          </ac:spMkLst>
        </pc:spChg>
      </pc:sldChg>
      <pc:sldChg chg="modSp add del mod setBg modClrScheme chgLayout">
        <pc:chgData name="Kaisa Välimäki" userId="748bfbdf-5648-43ca-b5dc-bdb32b059750" providerId="ADAL" clId="{281C417C-C9E7-41B4-B911-7CEAF47A64E4}" dt="2025-03-10T11:15:40.204" v="127" actId="1076"/>
        <pc:sldMkLst>
          <pc:docMk/>
          <pc:sldMk cId="1796327379" sldId="427"/>
        </pc:sldMkLst>
        <pc:spChg chg="mod ord">
          <ac:chgData name="Kaisa Välimäki" userId="748bfbdf-5648-43ca-b5dc-bdb32b059750" providerId="ADAL" clId="{281C417C-C9E7-41B4-B911-7CEAF47A64E4}" dt="2025-03-10T11:14:50.955" v="119" actId="1076"/>
          <ac:spMkLst>
            <pc:docMk/>
            <pc:sldMk cId="1796327379" sldId="427"/>
            <ac:spMk id="2" creationId="{A009E0D6-DEA7-C0C0-EBED-64FB91F1E62A}"/>
          </ac:spMkLst>
        </pc:spChg>
        <pc:spChg chg="mod ord">
          <ac:chgData name="Kaisa Välimäki" userId="748bfbdf-5648-43ca-b5dc-bdb32b059750" providerId="ADAL" clId="{281C417C-C9E7-41B4-B911-7CEAF47A64E4}" dt="2025-03-10T11:14:57.242" v="120" actId="1076"/>
          <ac:spMkLst>
            <pc:docMk/>
            <pc:sldMk cId="1796327379" sldId="427"/>
            <ac:spMk id="3" creationId="{DDB3C5E9-D01C-E937-0163-67EE4E59B49F}"/>
          </ac:spMkLst>
        </pc:spChg>
        <pc:spChg chg="mod ord">
          <ac:chgData name="Kaisa Välimäki" userId="748bfbdf-5648-43ca-b5dc-bdb32b059750" providerId="ADAL" clId="{281C417C-C9E7-41B4-B911-7CEAF47A64E4}" dt="2025-03-10T11:15:40.204" v="127" actId="1076"/>
          <ac:spMkLst>
            <pc:docMk/>
            <pc:sldMk cId="1796327379" sldId="427"/>
            <ac:spMk id="4" creationId="{F67D1643-39FF-C1BF-2E15-EA87042188E0}"/>
          </ac:spMkLst>
        </pc:spChg>
        <pc:spChg chg="mod">
          <ac:chgData name="Kaisa Välimäki" userId="748bfbdf-5648-43ca-b5dc-bdb32b059750" providerId="ADAL" clId="{281C417C-C9E7-41B4-B911-7CEAF47A64E4}" dt="2025-03-10T11:15:33.843" v="126" actId="1076"/>
          <ac:spMkLst>
            <pc:docMk/>
            <pc:sldMk cId="1796327379" sldId="427"/>
            <ac:spMk id="7" creationId="{E4293203-8839-6644-116B-0AFDD2592D3D}"/>
          </ac:spMkLst>
        </pc:spChg>
        <pc:spChg chg="mod">
          <ac:chgData name="Kaisa Välimäki" userId="748bfbdf-5648-43ca-b5dc-bdb32b059750" providerId="ADAL" clId="{281C417C-C9E7-41B4-B911-7CEAF47A64E4}" dt="2025-03-10T11:15:33.843" v="126" actId="1076"/>
          <ac:spMkLst>
            <pc:docMk/>
            <pc:sldMk cId="1796327379" sldId="427"/>
            <ac:spMk id="8" creationId="{A2418754-07FC-CF74-B9B3-94D4B7E6FCF0}"/>
          </ac:spMkLst>
        </pc:spChg>
        <pc:picChg chg="mod">
          <ac:chgData name="Kaisa Välimäki" userId="748bfbdf-5648-43ca-b5dc-bdb32b059750" providerId="ADAL" clId="{281C417C-C9E7-41B4-B911-7CEAF47A64E4}" dt="2025-03-10T11:15:19.795" v="124" actId="1076"/>
          <ac:picMkLst>
            <pc:docMk/>
            <pc:sldMk cId="1796327379" sldId="427"/>
            <ac:picMk id="5" creationId="{BA31FE39-D45F-864D-E6E1-04FBF1D65C29}"/>
          </ac:picMkLst>
        </pc:picChg>
        <pc:picChg chg="mod">
          <ac:chgData name="Kaisa Välimäki" userId="748bfbdf-5648-43ca-b5dc-bdb32b059750" providerId="ADAL" clId="{281C417C-C9E7-41B4-B911-7CEAF47A64E4}" dt="2025-03-10T11:15:24.901" v="125" actId="1076"/>
          <ac:picMkLst>
            <pc:docMk/>
            <pc:sldMk cId="1796327379" sldId="427"/>
            <ac:picMk id="6" creationId="{BEEE5180-606B-2343-44F5-5CCA362A729B}"/>
          </ac:picMkLst>
        </pc:picChg>
      </pc:sldChg>
      <pc:sldChg chg="modSp add del mod modClrScheme chgLayout">
        <pc:chgData name="Kaisa Välimäki" userId="748bfbdf-5648-43ca-b5dc-bdb32b059750" providerId="ADAL" clId="{281C417C-C9E7-41B4-B911-7CEAF47A64E4}" dt="2025-03-07T14:35:48.693" v="81" actId="1076"/>
        <pc:sldMkLst>
          <pc:docMk/>
          <pc:sldMk cId="3299825545" sldId="428"/>
        </pc:sldMkLst>
      </pc:sldChg>
      <pc:sldChg chg="modSp add del mod modClrScheme chgLayout">
        <pc:chgData name="Kaisa Välimäki" userId="748bfbdf-5648-43ca-b5dc-bdb32b059750" providerId="ADAL" clId="{281C417C-C9E7-41B4-B911-7CEAF47A64E4}" dt="2025-03-10T12:40:07.217" v="161" actId="1076"/>
        <pc:sldMkLst>
          <pc:docMk/>
          <pc:sldMk cId="790074769" sldId="429"/>
        </pc:sldMkLst>
        <pc:spChg chg="mod ord">
          <ac:chgData name="Kaisa Välimäki" userId="748bfbdf-5648-43ca-b5dc-bdb32b059750" providerId="ADAL" clId="{281C417C-C9E7-41B4-B911-7CEAF47A64E4}" dt="2025-03-10T11:11:18.010" v="100" actId="1076"/>
          <ac:spMkLst>
            <pc:docMk/>
            <pc:sldMk cId="790074769" sldId="429"/>
            <ac:spMk id="2" creationId="{8D4D527F-E9C2-012B-4C84-DA550D20B49D}"/>
          </ac:spMkLst>
        </pc:spChg>
        <pc:spChg chg="mod ord">
          <ac:chgData name="Kaisa Välimäki" userId="748bfbdf-5648-43ca-b5dc-bdb32b059750" providerId="ADAL" clId="{281C417C-C9E7-41B4-B911-7CEAF47A64E4}" dt="2025-03-10T11:11:03.867" v="96" actId="14100"/>
          <ac:spMkLst>
            <pc:docMk/>
            <pc:sldMk cId="790074769" sldId="429"/>
            <ac:spMk id="4" creationId="{C3D6BAD0-E697-3991-8B75-790CBE79B035}"/>
          </ac:spMkLst>
        </pc:spChg>
        <pc:spChg chg="mod ord">
          <ac:chgData name="Kaisa Välimäki" userId="748bfbdf-5648-43ca-b5dc-bdb32b059750" providerId="ADAL" clId="{281C417C-C9E7-41B4-B911-7CEAF47A64E4}" dt="2025-03-10T12:40:07.217" v="161" actId="1076"/>
          <ac:spMkLst>
            <pc:docMk/>
            <pc:sldMk cId="790074769" sldId="429"/>
            <ac:spMk id="6" creationId="{1D459122-624C-F252-27CA-D8B4AF27B62D}"/>
          </ac:spMkLst>
        </pc:spChg>
        <pc:picChg chg="mod">
          <ac:chgData name="Kaisa Välimäki" userId="748bfbdf-5648-43ca-b5dc-bdb32b059750" providerId="ADAL" clId="{281C417C-C9E7-41B4-B911-7CEAF47A64E4}" dt="2025-03-10T11:11:15.481" v="99" actId="1076"/>
          <ac:picMkLst>
            <pc:docMk/>
            <pc:sldMk cId="790074769" sldId="429"/>
            <ac:picMk id="3" creationId="{3F1C4441-FFBA-9635-B8B7-8B646CEF4743}"/>
          </ac:picMkLst>
        </pc:picChg>
        <pc:picChg chg="mod">
          <ac:chgData name="Kaisa Välimäki" userId="748bfbdf-5648-43ca-b5dc-bdb32b059750" providerId="ADAL" clId="{281C417C-C9E7-41B4-B911-7CEAF47A64E4}" dt="2025-03-10T11:11:15.481" v="99" actId="1076"/>
          <ac:picMkLst>
            <pc:docMk/>
            <pc:sldMk cId="790074769" sldId="429"/>
            <ac:picMk id="7" creationId="{BBDD0B29-A80B-0713-6092-8D0629125D1F}"/>
          </ac:picMkLst>
        </pc:picChg>
      </pc:sldChg>
      <pc:sldChg chg="modSp add del mod">
        <pc:chgData name="Kaisa Välimäki" userId="748bfbdf-5648-43ca-b5dc-bdb32b059750" providerId="ADAL" clId="{281C417C-C9E7-41B4-B911-7CEAF47A64E4}" dt="2025-03-10T12:40:02.074" v="160" actId="1076"/>
        <pc:sldMkLst>
          <pc:docMk/>
          <pc:sldMk cId="4206060040" sldId="430"/>
        </pc:sldMkLst>
        <pc:spChg chg="mod">
          <ac:chgData name="Kaisa Välimäki" userId="748bfbdf-5648-43ca-b5dc-bdb32b059750" providerId="ADAL" clId="{281C417C-C9E7-41B4-B911-7CEAF47A64E4}" dt="2025-03-10T11:13:24.881" v="107" actId="1076"/>
          <ac:spMkLst>
            <pc:docMk/>
            <pc:sldMk cId="4206060040" sldId="430"/>
            <ac:spMk id="4" creationId="{E5175CCE-452C-5686-7F53-7FBCB33FE184}"/>
          </ac:spMkLst>
        </pc:spChg>
        <pc:spChg chg="mod">
          <ac:chgData name="Kaisa Välimäki" userId="748bfbdf-5648-43ca-b5dc-bdb32b059750" providerId="ADAL" clId="{281C417C-C9E7-41B4-B911-7CEAF47A64E4}" dt="2025-03-10T12:40:02.074" v="160" actId="1076"/>
          <ac:spMkLst>
            <pc:docMk/>
            <pc:sldMk cId="4206060040" sldId="430"/>
            <ac:spMk id="6" creationId="{9BA5F95C-C440-9A9C-813A-7DD0D0DD1A23}"/>
          </ac:spMkLst>
        </pc:spChg>
        <pc:picChg chg="mod">
          <ac:chgData name="Kaisa Välimäki" userId="748bfbdf-5648-43ca-b5dc-bdb32b059750" providerId="ADAL" clId="{281C417C-C9E7-41B4-B911-7CEAF47A64E4}" dt="2025-03-10T11:13:28.199" v="108" actId="1076"/>
          <ac:picMkLst>
            <pc:docMk/>
            <pc:sldMk cId="4206060040" sldId="430"/>
            <ac:picMk id="5" creationId="{394C5188-611C-8807-EFBD-EF12E2E022FC}"/>
          </ac:picMkLst>
        </pc:picChg>
        <pc:picChg chg="mod">
          <ac:chgData name="Kaisa Välimäki" userId="748bfbdf-5648-43ca-b5dc-bdb32b059750" providerId="ADAL" clId="{281C417C-C9E7-41B4-B911-7CEAF47A64E4}" dt="2025-03-10T11:13:28.199" v="108" actId="1076"/>
          <ac:picMkLst>
            <pc:docMk/>
            <pc:sldMk cId="4206060040" sldId="430"/>
            <ac:picMk id="7" creationId="{08429E96-DE0A-655B-8AD9-83472A5632DC}"/>
          </ac:picMkLst>
        </pc:picChg>
      </pc:sldChg>
      <pc:sldChg chg="modSp add del mod modClrScheme chgLayout">
        <pc:chgData name="Kaisa Välimäki" userId="748bfbdf-5648-43ca-b5dc-bdb32b059750" providerId="ADAL" clId="{281C417C-C9E7-41B4-B911-7CEAF47A64E4}" dt="2025-03-10T11:13:41.112" v="109" actId="14100"/>
        <pc:sldMkLst>
          <pc:docMk/>
          <pc:sldMk cId="4177971457" sldId="431"/>
        </pc:sldMkLst>
        <pc:spChg chg="mod ord">
          <ac:chgData name="Kaisa Välimäki" userId="748bfbdf-5648-43ca-b5dc-bdb32b059750" providerId="ADAL" clId="{281C417C-C9E7-41B4-B911-7CEAF47A64E4}" dt="2025-03-10T11:13:41.112" v="109" actId="14100"/>
          <ac:spMkLst>
            <pc:docMk/>
            <pc:sldMk cId="4177971457" sldId="431"/>
            <ac:spMk id="2" creationId="{769D59A9-7CE2-8C81-7C74-65182C8BF456}"/>
          </ac:spMkLst>
        </pc:spChg>
        <pc:spChg chg="mod ord">
          <ac:chgData name="Kaisa Välimäki" userId="748bfbdf-5648-43ca-b5dc-bdb32b059750" providerId="ADAL" clId="{281C417C-C9E7-41B4-B911-7CEAF47A64E4}" dt="2025-03-10T11:11:42.561" v="102" actId="14100"/>
          <ac:spMkLst>
            <pc:docMk/>
            <pc:sldMk cId="4177971457" sldId="431"/>
            <ac:spMk id="4" creationId="{EFD4A274-AAE2-AA12-2027-335849771DC0}"/>
          </ac:spMkLst>
        </pc:spChg>
        <pc:spChg chg="mod ord">
          <ac:chgData name="Kaisa Välimäki" userId="748bfbdf-5648-43ca-b5dc-bdb32b059750" providerId="ADAL" clId="{281C417C-C9E7-41B4-B911-7CEAF47A64E4}" dt="2025-03-10T11:11:42.561" v="102" actId="14100"/>
          <ac:spMkLst>
            <pc:docMk/>
            <pc:sldMk cId="4177971457" sldId="431"/>
            <ac:spMk id="6" creationId="{8303409D-AD36-964C-E42B-0E88E464E72A}"/>
          </ac:spMkLst>
        </pc:spChg>
        <pc:picChg chg="mod">
          <ac:chgData name="Kaisa Välimäki" userId="748bfbdf-5648-43ca-b5dc-bdb32b059750" providerId="ADAL" clId="{281C417C-C9E7-41B4-B911-7CEAF47A64E4}" dt="2025-03-10T11:11:58.002" v="105" actId="1076"/>
          <ac:picMkLst>
            <pc:docMk/>
            <pc:sldMk cId="4177971457" sldId="431"/>
            <ac:picMk id="8" creationId="{DF5F2C97-3B8A-D104-8F0D-486A7CF5DFF6}"/>
          </ac:picMkLst>
        </pc:picChg>
        <pc:picChg chg="mod">
          <ac:chgData name="Kaisa Välimäki" userId="748bfbdf-5648-43ca-b5dc-bdb32b059750" providerId="ADAL" clId="{281C417C-C9E7-41B4-B911-7CEAF47A64E4}" dt="2025-03-10T11:12:01.745" v="106" actId="1076"/>
          <ac:picMkLst>
            <pc:docMk/>
            <pc:sldMk cId="4177971457" sldId="431"/>
            <ac:picMk id="10" creationId="{2FD9F232-C515-4E5E-0F54-6893C37B3B52}"/>
          </ac:picMkLst>
        </pc:picChg>
      </pc:sldChg>
      <pc:sldChg chg="add del">
        <pc:chgData name="Kaisa Välimäki" userId="748bfbdf-5648-43ca-b5dc-bdb32b059750" providerId="ADAL" clId="{281C417C-C9E7-41B4-B911-7CEAF47A64E4}" dt="2025-03-10T11:15:42.918" v="128" actId="47"/>
        <pc:sldMkLst>
          <pc:docMk/>
          <pc:sldMk cId="83776920" sldId="432"/>
        </pc:sldMkLst>
      </pc:sldChg>
      <pc:sldChg chg="add del">
        <pc:chgData name="Kaisa Välimäki" userId="748bfbdf-5648-43ca-b5dc-bdb32b059750" providerId="ADAL" clId="{281C417C-C9E7-41B4-B911-7CEAF47A64E4}" dt="2025-03-03T08:58:02.119" v="4" actId="47"/>
        <pc:sldMkLst>
          <pc:docMk/>
          <pc:sldMk cId="3049625107" sldId="432"/>
        </pc:sldMkLst>
      </pc:sldChg>
      <pc:sldChg chg="del">
        <pc:chgData name="Kaisa Välimäki" userId="748bfbdf-5648-43ca-b5dc-bdb32b059750" providerId="ADAL" clId="{281C417C-C9E7-41B4-B911-7CEAF47A64E4}" dt="2025-03-10T11:10:24.878" v="93" actId="47"/>
        <pc:sldMkLst>
          <pc:docMk/>
          <pc:sldMk cId="3136337906" sldId="432"/>
        </pc:sldMkLst>
      </pc:sldChg>
      <pc:sldChg chg="add del">
        <pc:chgData name="Kaisa Välimäki" userId="748bfbdf-5648-43ca-b5dc-bdb32b059750" providerId="ADAL" clId="{281C417C-C9E7-41B4-B911-7CEAF47A64E4}" dt="2025-03-03T08:58:02.119" v="4" actId="47"/>
        <pc:sldMkLst>
          <pc:docMk/>
          <pc:sldMk cId="244541708" sldId="433"/>
        </pc:sldMkLst>
      </pc:sldChg>
      <pc:sldChg chg="add del">
        <pc:chgData name="Kaisa Välimäki" userId="748bfbdf-5648-43ca-b5dc-bdb32b059750" providerId="ADAL" clId="{281C417C-C9E7-41B4-B911-7CEAF47A64E4}" dt="2025-03-03T08:58:02.119" v="4" actId="47"/>
        <pc:sldMkLst>
          <pc:docMk/>
          <pc:sldMk cId="2320315887" sldId="434"/>
        </pc:sldMkLst>
      </pc:sldChg>
      <pc:sldChg chg="add del">
        <pc:chgData name="Kaisa Välimäki" userId="748bfbdf-5648-43ca-b5dc-bdb32b059750" providerId="ADAL" clId="{281C417C-C9E7-41B4-B911-7CEAF47A64E4}" dt="2025-03-03T08:58:02.119" v="4" actId="47"/>
        <pc:sldMkLst>
          <pc:docMk/>
          <pc:sldMk cId="4174978607" sldId="435"/>
        </pc:sldMkLst>
      </pc:sldChg>
      <pc:sldChg chg="add del">
        <pc:chgData name="Kaisa Välimäki" userId="748bfbdf-5648-43ca-b5dc-bdb32b059750" providerId="ADAL" clId="{281C417C-C9E7-41B4-B911-7CEAF47A64E4}" dt="2025-03-03T08:58:02.119" v="4" actId="47"/>
        <pc:sldMkLst>
          <pc:docMk/>
          <pc:sldMk cId="3636837749" sldId="436"/>
        </pc:sldMkLst>
      </pc:sldChg>
      <pc:sldChg chg="add del">
        <pc:chgData name="Kaisa Välimäki" userId="748bfbdf-5648-43ca-b5dc-bdb32b059750" providerId="ADAL" clId="{281C417C-C9E7-41B4-B911-7CEAF47A64E4}" dt="2025-03-03T08:58:02.119" v="4" actId="47"/>
        <pc:sldMkLst>
          <pc:docMk/>
          <pc:sldMk cId="485957149" sldId="437"/>
        </pc:sldMkLst>
      </pc:sldChg>
      <pc:sldChg chg="add del">
        <pc:chgData name="Kaisa Välimäki" userId="748bfbdf-5648-43ca-b5dc-bdb32b059750" providerId="ADAL" clId="{281C417C-C9E7-41B4-B911-7CEAF47A64E4}" dt="2025-03-03T08:58:02.119" v="4" actId="47"/>
        <pc:sldMkLst>
          <pc:docMk/>
          <pc:sldMk cId="334063835" sldId="438"/>
        </pc:sldMkLst>
      </pc:sldChg>
      <pc:sldChg chg="add del">
        <pc:chgData name="Kaisa Välimäki" userId="748bfbdf-5648-43ca-b5dc-bdb32b059750" providerId="ADAL" clId="{281C417C-C9E7-41B4-B911-7CEAF47A64E4}" dt="2025-03-03T08:58:02.119" v="4" actId="47"/>
        <pc:sldMkLst>
          <pc:docMk/>
          <pc:sldMk cId="3276760729" sldId="439"/>
        </pc:sldMkLst>
      </pc:sldChg>
      <pc:sldChg chg="add del">
        <pc:chgData name="Kaisa Välimäki" userId="748bfbdf-5648-43ca-b5dc-bdb32b059750" providerId="ADAL" clId="{281C417C-C9E7-41B4-B911-7CEAF47A64E4}" dt="2025-03-03T08:58:02.119" v="4" actId="47"/>
        <pc:sldMkLst>
          <pc:docMk/>
          <pc:sldMk cId="3306447267" sldId="440"/>
        </pc:sldMkLst>
      </pc:sldChg>
      <pc:sldChg chg="add del">
        <pc:chgData name="Kaisa Välimäki" userId="748bfbdf-5648-43ca-b5dc-bdb32b059750" providerId="ADAL" clId="{281C417C-C9E7-41B4-B911-7CEAF47A64E4}" dt="2025-03-03T08:58:02.119" v="4" actId="47"/>
        <pc:sldMkLst>
          <pc:docMk/>
          <pc:sldMk cId="2682393966" sldId="441"/>
        </pc:sldMkLst>
      </pc:sldChg>
      <pc:sldChg chg="add del">
        <pc:chgData name="Kaisa Välimäki" userId="748bfbdf-5648-43ca-b5dc-bdb32b059750" providerId="ADAL" clId="{281C417C-C9E7-41B4-B911-7CEAF47A64E4}" dt="2025-03-03T08:58:02.119" v="4" actId="47"/>
        <pc:sldMkLst>
          <pc:docMk/>
          <pc:sldMk cId="2689469812" sldId="442"/>
        </pc:sldMkLst>
      </pc:sldChg>
      <pc:sldChg chg="add del">
        <pc:chgData name="Kaisa Välimäki" userId="748bfbdf-5648-43ca-b5dc-bdb32b059750" providerId="ADAL" clId="{281C417C-C9E7-41B4-B911-7CEAF47A64E4}" dt="2025-03-03T08:58:02.119" v="4" actId="47"/>
        <pc:sldMkLst>
          <pc:docMk/>
          <pc:sldMk cId="1959430935" sldId="443"/>
        </pc:sldMkLst>
      </pc:sldChg>
      <pc:sldChg chg="add del">
        <pc:chgData name="Kaisa Välimäki" userId="748bfbdf-5648-43ca-b5dc-bdb32b059750" providerId="ADAL" clId="{281C417C-C9E7-41B4-B911-7CEAF47A64E4}" dt="2025-03-03T08:58:02.119" v="4" actId="47"/>
        <pc:sldMkLst>
          <pc:docMk/>
          <pc:sldMk cId="3474709763" sldId="444"/>
        </pc:sldMkLst>
      </pc:sldChg>
      <pc:sldChg chg="add del">
        <pc:chgData name="Kaisa Välimäki" userId="748bfbdf-5648-43ca-b5dc-bdb32b059750" providerId="ADAL" clId="{281C417C-C9E7-41B4-B911-7CEAF47A64E4}" dt="2025-03-03T08:58:02.119" v="4" actId="47"/>
        <pc:sldMkLst>
          <pc:docMk/>
          <pc:sldMk cId="4268447067" sldId="445"/>
        </pc:sldMkLst>
      </pc:sldChg>
      <pc:sldChg chg="add del">
        <pc:chgData name="Kaisa Välimäki" userId="748bfbdf-5648-43ca-b5dc-bdb32b059750" providerId="ADAL" clId="{281C417C-C9E7-41B4-B911-7CEAF47A64E4}" dt="2025-03-03T08:58:02.119" v="4" actId="47"/>
        <pc:sldMkLst>
          <pc:docMk/>
          <pc:sldMk cId="1034243656" sldId="446"/>
        </pc:sldMkLst>
      </pc:sldChg>
      <pc:sldChg chg="add del">
        <pc:chgData name="Kaisa Välimäki" userId="748bfbdf-5648-43ca-b5dc-bdb32b059750" providerId="ADAL" clId="{281C417C-C9E7-41B4-B911-7CEAF47A64E4}" dt="2025-03-03T08:58:02.119" v="4" actId="47"/>
        <pc:sldMkLst>
          <pc:docMk/>
          <pc:sldMk cId="3282497402" sldId="447"/>
        </pc:sldMkLst>
      </pc:sldChg>
      <pc:sldChg chg="add del">
        <pc:chgData name="Kaisa Välimäki" userId="748bfbdf-5648-43ca-b5dc-bdb32b059750" providerId="ADAL" clId="{281C417C-C9E7-41B4-B911-7CEAF47A64E4}" dt="2025-03-03T08:58:02.119" v="4" actId="47"/>
        <pc:sldMkLst>
          <pc:docMk/>
          <pc:sldMk cId="4018242899" sldId="448"/>
        </pc:sldMkLst>
      </pc:sldChg>
      <pc:sldChg chg="add del">
        <pc:chgData name="Kaisa Välimäki" userId="748bfbdf-5648-43ca-b5dc-bdb32b059750" providerId="ADAL" clId="{281C417C-C9E7-41B4-B911-7CEAF47A64E4}" dt="2025-03-07T14:27:02.376" v="6" actId="47"/>
        <pc:sldMkLst>
          <pc:docMk/>
          <pc:sldMk cId="291758834" sldId="449"/>
        </pc:sldMkLst>
      </pc:sldChg>
      <pc:sldChg chg="add del">
        <pc:chgData name="Kaisa Välimäki" userId="748bfbdf-5648-43ca-b5dc-bdb32b059750" providerId="ADAL" clId="{281C417C-C9E7-41B4-B911-7CEAF47A64E4}" dt="2025-03-07T14:27:02.376" v="6" actId="47"/>
        <pc:sldMkLst>
          <pc:docMk/>
          <pc:sldMk cId="4220772947" sldId="450"/>
        </pc:sldMkLst>
      </pc:sldChg>
      <pc:sldChg chg="add del">
        <pc:chgData name="Kaisa Välimäki" userId="748bfbdf-5648-43ca-b5dc-bdb32b059750" providerId="ADAL" clId="{281C417C-C9E7-41B4-B911-7CEAF47A64E4}" dt="2025-03-07T14:27:02.376" v="6" actId="47"/>
        <pc:sldMkLst>
          <pc:docMk/>
          <pc:sldMk cId="1423916055" sldId="451"/>
        </pc:sldMkLst>
      </pc:sldChg>
      <pc:sldChg chg="add del">
        <pc:chgData name="Kaisa Välimäki" userId="748bfbdf-5648-43ca-b5dc-bdb32b059750" providerId="ADAL" clId="{281C417C-C9E7-41B4-B911-7CEAF47A64E4}" dt="2025-03-07T14:27:02.376" v="6" actId="47"/>
        <pc:sldMkLst>
          <pc:docMk/>
          <pc:sldMk cId="10557501" sldId="452"/>
        </pc:sldMkLst>
      </pc:sldChg>
      <pc:sldChg chg="add del">
        <pc:chgData name="Kaisa Välimäki" userId="748bfbdf-5648-43ca-b5dc-bdb32b059750" providerId="ADAL" clId="{281C417C-C9E7-41B4-B911-7CEAF47A64E4}" dt="2025-03-07T14:27:02.376" v="6" actId="47"/>
        <pc:sldMkLst>
          <pc:docMk/>
          <pc:sldMk cId="411711419" sldId="453"/>
        </pc:sldMkLst>
      </pc:sldChg>
      <pc:sldChg chg="add del">
        <pc:chgData name="Kaisa Välimäki" userId="748bfbdf-5648-43ca-b5dc-bdb32b059750" providerId="ADAL" clId="{281C417C-C9E7-41B4-B911-7CEAF47A64E4}" dt="2025-03-07T14:27:02.376" v="6" actId="47"/>
        <pc:sldMkLst>
          <pc:docMk/>
          <pc:sldMk cId="868317888" sldId="454"/>
        </pc:sldMkLst>
      </pc:sldChg>
      <pc:sldChg chg="add del">
        <pc:chgData name="Kaisa Välimäki" userId="748bfbdf-5648-43ca-b5dc-bdb32b059750" providerId="ADAL" clId="{281C417C-C9E7-41B4-B911-7CEAF47A64E4}" dt="2025-03-07T14:27:02.376" v="6" actId="47"/>
        <pc:sldMkLst>
          <pc:docMk/>
          <pc:sldMk cId="2333642952" sldId="455"/>
        </pc:sldMkLst>
      </pc:sldChg>
      <pc:sldChg chg="add del">
        <pc:chgData name="Kaisa Välimäki" userId="748bfbdf-5648-43ca-b5dc-bdb32b059750" providerId="ADAL" clId="{281C417C-C9E7-41B4-B911-7CEAF47A64E4}" dt="2025-03-07T14:27:02.376" v="6" actId="47"/>
        <pc:sldMkLst>
          <pc:docMk/>
          <pc:sldMk cId="3204188200" sldId="456"/>
        </pc:sldMkLst>
      </pc:sldChg>
      <pc:sldChg chg="add del">
        <pc:chgData name="Kaisa Välimäki" userId="748bfbdf-5648-43ca-b5dc-bdb32b059750" providerId="ADAL" clId="{281C417C-C9E7-41B4-B911-7CEAF47A64E4}" dt="2025-03-07T14:27:02.376" v="6" actId="47"/>
        <pc:sldMkLst>
          <pc:docMk/>
          <pc:sldMk cId="537701682" sldId="457"/>
        </pc:sldMkLst>
      </pc:sldChg>
      <pc:sldChg chg="add del">
        <pc:chgData name="Kaisa Välimäki" userId="748bfbdf-5648-43ca-b5dc-bdb32b059750" providerId="ADAL" clId="{281C417C-C9E7-41B4-B911-7CEAF47A64E4}" dt="2025-03-07T14:27:02.376" v="6" actId="47"/>
        <pc:sldMkLst>
          <pc:docMk/>
          <pc:sldMk cId="3152795391" sldId="458"/>
        </pc:sldMkLst>
      </pc:sldChg>
      <pc:sldChg chg="add del">
        <pc:chgData name="Kaisa Välimäki" userId="748bfbdf-5648-43ca-b5dc-bdb32b059750" providerId="ADAL" clId="{281C417C-C9E7-41B4-B911-7CEAF47A64E4}" dt="2025-03-07T14:27:02.376" v="6" actId="47"/>
        <pc:sldMkLst>
          <pc:docMk/>
          <pc:sldMk cId="4132151504" sldId="459"/>
        </pc:sldMkLst>
      </pc:sldChg>
      <pc:sldChg chg="add del">
        <pc:chgData name="Kaisa Välimäki" userId="748bfbdf-5648-43ca-b5dc-bdb32b059750" providerId="ADAL" clId="{281C417C-C9E7-41B4-B911-7CEAF47A64E4}" dt="2025-03-07T14:27:02.376" v="6" actId="47"/>
        <pc:sldMkLst>
          <pc:docMk/>
          <pc:sldMk cId="1959822372" sldId="460"/>
        </pc:sldMkLst>
      </pc:sldChg>
      <pc:sldChg chg="add del">
        <pc:chgData name="Kaisa Välimäki" userId="748bfbdf-5648-43ca-b5dc-bdb32b059750" providerId="ADAL" clId="{281C417C-C9E7-41B4-B911-7CEAF47A64E4}" dt="2025-03-07T14:27:02.376" v="6" actId="47"/>
        <pc:sldMkLst>
          <pc:docMk/>
          <pc:sldMk cId="1429624621" sldId="461"/>
        </pc:sldMkLst>
      </pc:sldChg>
      <pc:sldChg chg="add del">
        <pc:chgData name="Kaisa Välimäki" userId="748bfbdf-5648-43ca-b5dc-bdb32b059750" providerId="ADAL" clId="{281C417C-C9E7-41B4-B911-7CEAF47A64E4}" dt="2025-03-07T14:27:02.376" v="6" actId="47"/>
        <pc:sldMkLst>
          <pc:docMk/>
          <pc:sldMk cId="3493733660" sldId="462"/>
        </pc:sldMkLst>
      </pc:sldChg>
      <pc:sldChg chg="add del">
        <pc:chgData name="Kaisa Välimäki" userId="748bfbdf-5648-43ca-b5dc-bdb32b059750" providerId="ADAL" clId="{281C417C-C9E7-41B4-B911-7CEAF47A64E4}" dt="2025-03-07T14:27:02.376" v="6" actId="47"/>
        <pc:sldMkLst>
          <pc:docMk/>
          <pc:sldMk cId="2464202619" sldId="463"/>
        </pc:sldMkLst>
      </pc:sldChg>
      <pc:sldChg chg="add del">
        <pc:chgData name="Kaisa Välimäki" userId="748bfbdf-5648-43ca-b5dc-bdb32b059750" providerId="ADAL" clId="{281C417C-C9E7-41B4-B911-7CEAF47A64E4}" dt="2025-03-07T14:27:02.376" v="6" actId="47"/>
        <pc:sldMkLst>
          <pc:docMk/>
          <pc:sldMk cId="2133286540" sldId="464"/>
        </pc:sldMkLst>
      </pc:sldChg>
      <pc:sldChg chg="add del">
        <pc:chgData name="Kaisa Välimäki" userId="748bfbdf-5648-43ca-b5dc-bdb32b059750" providerId="ADAL" clId="{281C417C-C9E7-41B4-B911-7CEAF47A64E4}" dt="2025-03-07T14:27:02.376" v="6" actId="47"/>
        <pc:sldMkLst>
          <pc:docMk/>
          <pc:sldMk cId="1159306575" sldId="465"/>
        </pc:sldMkLst>
      </pc:sldChg>
    </pc:docChg>
  </pc:docChgLst>
  <pc:docChgLst>
    <pc:chgData name="Kaisa Välimäki" userId="748bfbdf-5648-43ca-b5dc-bdb32b059750" providerId="ADAL" clId="{D24E415E-14B3-44B9-B6AE-1965D1BE3F04}"/>
    <pc:docChg chg="custSel addSld delSld modSld sldOrd">
      <pc:chgData name="Kaisa Välimäki" userId="748bfbdf-5648-43ca-b5dc-bdb32b059750" providerId="ADAL" clId="{D24E415E-14B3-44B9-B6AE-1965D1BE3F04}" dt="2025-03-11T08:01:54.019" v="220" actId="1076"/>
      <pc:docMkLst>
        <pc:docMk/>
      </pc:docMkLst>
      <pc:sldChg chg="add">
        <pc:chgData name="Kaisa Välimäki" userId="748bfbdf-5648-43ca-b5dc-bdb32b059750" providerId="ADAL" clId="{D24E415E-14B3-44B9-B6AE-1965D1BE3F04}" dt="2025-03-10T13:55:16.934" v="0"/>
        <pc:sldMkLst>
          <pc:docMk/>
          <pc:sldMk cId="3031760250" sldId="476"/>
        </pc:sldMkLst>
      </pc:sldChg>
      <pc:sldChg chg="modSp add mod">
        <pc:chgData name="Kaisa Välimäki" userId="748bfbdf-5648-43ca-b5dc-bdb32b059750" providerId="ADAL" clId="{D24E415E-14B3-44B9-B6AE-1965D1BE3F04}" dt="2025-03-10T13:56:00.056" v="6" actId="255"/>
        <pc:sldMkLst>
          <pc:docMk/>
          <pc:sldMk cId="2486465778" sldId="478"/>
        </pc:sldMkLst>
        <pc:spChg chg="mod">
          <ac:chgData name="Kaisa Välimäki" userId="748bfbdf-5648-43ca-b5dc-bdb32b059750" providerId="ADAL" clId="{D24E415E-14B3-44B9-B6AE-1965D1BE3F04}" dt="2025-03-10T13:56:00.056" v="6" actId="255"/>
          <ac:spMkLst>
            <pc:docMk/>
            <pc:sldMk cId="2486465778" sldId="478"/>
            <ac:spMk id="4" creationId="{96459528-93C1-07E3-076A-FC41886501B9}"/>
          </ac:spMkLst>
        </pc:spChg>
        <pc:spChg chg="mod">
          <ac:chgData name="Kaisa Välimäki" userId="748bfbdf-5648-43ca-b5dc-bdb32b059750" providerId="ADAL" clId="{D24E415E-14B3-44B9-B6AE-1965D1BE3F04}" dt="2025-03-10T13:55:44.567" v="2" actId="1076"/>
          <ac:spMkLst>
            <pc:docMk/>
            <pc:sldMk cId="2486465778" sldId="478"/>
            <ac:spMk id="5" creationId="{27152A9D-6781-7E96-953D-4186E908C783}"/>
          </ac:spMkLst>
        </pc:spChg>
      </pc:sldChg>
      <pc:sldChg chg="addSp delSp modSp add mod modClrScheme chgLayout">
        <pc:chgData name="Kaisa Välimäki" userId="748bfbdf-5648-43ca-b5dc-bdb32b059750" providerId="ADAL" clId="{D24E415E-14B3-44B9-B6AE-1965D1BE3F04}" dt="2025-03-10T13:56:25.413" v="12" actId="1076"/>
        <pc:sldMkLst>
          <pc:docMk/>
          <pc:sldMk cId="3341697583" sldId="479"/>
        </pc:sldMkLst>
        <pc:spChg chg="add del mod ord">
          <ac:chgData name="Kaisa Välimäki" userId="748bfbdf-5648-43ca-b5dc-bdb32b059750" providerId="ADAL" clId="{D24E415E-14B3-44B9-B6AE-1965D1BE3F04}" dt="2025-03-10T13:56:12.206" v="8" actId="478"/>
          <ac:spMkLst>
            <pc:docMk/>
            <pc:sldMk cId="3341697583" sldId="479"/>
            <ac:spMk id="2" creationId="{9DB3747E-DEDD-290B-0BB2-F0DD78E4AC7D}"/>
          </ac:spMkLst>
        </pc:spChg>
        <pc:spChg chg="add del mod ord">
          <ac:chgData name="Kaisa Välimäki" userId="748bfbdf-5648-43ca-b5dc-bdb32b059750" providerId="ADAL" clId="{D24E415E-14B3-44B9-B6AE-1965D1BE3F04}" dt="2025-03-10T13:56:12.206" v="8" actId="478"/>
          <ac:spMkLst>
            <pc:docMk/>
            <pc:sldMk cId="3341697583" sldId="479"/>
            <ac:spMk id="3" creationId="{D7662330-B23E-E28F-7EE1-E32244FB2C40}"/>
          </ac:spMkLst>
        </pc:spChg>
        <pc:spChg chg="mod ord">
          <ac:chgData name="Kaisa Välimäki" userId="748bfbdf-5648-43ca-b5dc-bdb32b059750" providerId="ADAL" clId="{D24E415E-14B3-44B9-B6AE-1965D1BE3F04}" dt="2025-03-10T13:56:07.497" v="7" actId="700"/>
          <ac:spMkLst>
            <pc:docMk/>
            <pc:sldMk cId="3341697583" sldId="479"/>
            <ac:spMk id="14" creationId="{33674D79-3E67-55A3-19AC-64888B0D9CD1}"/>
          </ac:spMkLst>
        </pc:spChg>
        <pc:picChg chg="mod">
          <ac:chgData name="Kaisa Välimäki" userId="748bfbdf-5648-43ca-b5dc-bdb32b059750" providerId="ADAL" clId="{D24E415E-14B3-44B9-B6AE-1965D1BE3F04}" dt="2025-03-10T13:56:25.413" v="12" actId="1076"/>
          <ac:picMkLst>
            <pc:docMk/>
            <pc:sldMk cId="3341697583" sldId="479"/>
            <ac:picMk id="16" creationId="{F7E47E7D-735C-1EF8-2330-82656BDCBDEB}"/>
          </ac:picMkLst>
        </pc:picChg>
      </pc:sldChg>
      <pc:sldChg chg="addSp delSp modSp add mod modClrScheme chgLayout">
        <pc:chgData name="Kaisa Välimäki" userId="748bfbdf-5648-43ca-b5dc-bdb32b059750" providerId="ADAL" clId="{D24E415E-14B3-44B9-B6AE-1965D1BE3F04}" dt="2025-03-10T14:15:52.315" v="64" actId="14100"/>
        <pc:sldMkLst>
          <pc:docMk/>
          <pc:sldMk cId="1450055435" sldId="480"/>
        </pc:sldMkLst>
        <pc:spChg chg="add del mod ord">
          <ac:chgData name="Kaisa Välimäki" userId="748bfbdf-5648-43ca-b5dc-bdb32b059750" providerId="ADAL" clId="{D24E415E-14B3-44B9-B6AE-1965D1BE3F04}" dt="2025-03-10T14:15:47.047" v="63" actId="478"/>
          <ac:spMkLst>
            <pc:docMk/>
            <pc:sldMk cId="1450055435" sldId="480"/>
            <ac:spMk id="2" creationId="{FD2A1916-8CCA-A200-65F9-21FA83278850}"/>
          </ac:spMkLst>
        </pc:spChg>
        <pc:spChg chg="add del mod ord">
          <ac:chgData name="Kaisa Välimäki" userId="748bfbdf-5648-43ca-b5dc-bdb32b059750" providerId="ADAL" clId="{D24E415E-14B3-44B9-B6AE-1965D1BE3F04}" dt="2025-03-10T14:15:47.047" v="63" actId="478"/>
          <ac:spMkLst>
            <pc:docMk/>
            <pc:sldMk cId="1450055435" sldId="480"/>
            <ac:spMk id="4" creationId="{11F6CA2F-C249-68AE-C1DF-03AF3E95ED47}"/>
          </ac:spMkLst>
        </pc:spChg>
        <pc:spChg chg="mod ord">
          <ac:chgData name="Kaisa Välimäki" userId="748bfbdf-5648-43ca-b5dc-bdb32b059750" providerId="ADAL" clId="{D24E415E-14B3-44B9-B6AE-1965D1BE3F04}" dt="2025-03-10T14:15:40.562" v="62" actId="700"/>
          <ac:spMkLst>
            <pc:docMk/>
            <pc:sldMk cId="1450055435" sldId="480"/>
            <ac:spMk id="14" creationId="{33674D79-3E67-55A3-19AC-64888B0D9CD1}"/>
          </ac:spMkLst>
        </pc:spChg>
        <pc:picChg chg="mod">
          <ac:chgData name="Kaisa Välimäki" userId="748bfbdf-5648-43ca-b5dc-bdb32b059750" providerId="ADAL" clId="{D24E415E-14B3-44B9-B6AE-1965D1BE3F04}" dt="2025-03-10T14:15:52.315" v="64" actId="14100"/>
          <ac:picMkLst>
            <pc:docMk/>
            <pc:sldMk cId="1450055435" sldId="480"/>
            <ac:picMk id="3" creationId="{71883CB8-EED8-23AC-9A17-2F6C3823CE5D}"/>
          </ac:picMkLst>
        </pc:picChg>
      </pc:sldChg>
      <pc:sldChg chg="addSp delSp modSp add mod modClrScheme chgLayout">
        <pc:chgData name="Kaisa Välimäki" userId="748bfbdf-5648-43ca-b5dc-bdb32b059750" providerId="ADAL" clId="{D24E415E-14B3-44B9-B6AE-1965D1BE3F04}" dt="2025-03-10T14:22:45.408" v="123" actId="1076"/>
        <pc:sldMkLst>
          <pc:docMk/>
          <pc:sldMk cId="3086049816" sldId="481"/>
        </pc:sldMkLst>
        <pc:spChg chg="add del mod ord">
          <ac:chgData name="Kaisa Välimäki" userId="748bfbdf-5648-43ca-b5dc-bdb32b059750" providerId="ADAL" clId="{D24E415E-14B3-44B9-B6AE-1965D1BE3F04}" dt="2025-03-10T14:22:28.029" v="118" actId="478"/>
          <ac:spMkLst>
            <pc:docMk/>
            <pc:sldMk cId="3086049816" sldId="481"/>
            <ac:spMk id="2" creationId="{75543330-75DA-5B6E-3F41-BFC8B2CB5C2B}"/>
          </ac:spMkLst>
        </pc:spChg>
        <pc:spChg chg="add del mod ord">
          <ac:chgData name="Kaisa Välimäki" userId="748bfbdf-5648-43ca-b5dc-bdb32b059750" providerId="ADAL" clId="{D24E415E-14B3-44B9-B6AE-1965D1BE3F04}" dt="2025-03-10T14:22:28.029" v="118" actId="478"/>
          <ac:spMkLst>
            <pc:docMk/>
            <pc:sldMk cId="3086049816" sldId="481"/>
            <ac:spMk id="4" creationId="{598DA6C7-4CA6-90FF-CDA8-A04C39133354}"/>
          </ac:spMkLst>
        </pc:spChg>
        <pc:spChg chg="mod ord">
          <ac:chgData name="Kaisa Välimäki" userId="748bfbdf-5648-43ca-b5dc-bdb32b059750" providerId="ADAL" clId="{D24E415E-14B3-44B9-B6AE-1965D1BE3F04}" dt="2025-03-10T14:22:23.624" v="117" actId="700"/>
          <ac:spMkLst>
            <pc:docMk/>
            <pc:sldMk cId="3086049816" sldId="481"/>
            <ac:spMk id="14" creationId="{33674D79-3E67-55A3-19AC-64888B0D9CD1}"/>
          </ac:spMkLst>
        </pc:spChg>
        <pc:picChg chg="mod">
          <ac:chgData name="Kaisa Välimäki" userId="748bfbdf-5648-43ca-b5dc-bdb32b059750" providerId="ADAL" clId="{D24E415E-14B3-44B9-B6AE-1965D1BE3F04}" dt="2025-03-10T14:22:45.408" v="123" actId="1076"/>
          <ac:picMkLst>
            <pc:docMk/>
            <pc:sldMk cId="3086049816" sldId="481"/>
            <ac:picMk id="3" creationId="{BF2E1457-A733-F49C-0B29-288B71491C75}"/>
          </ac:picMkLst>
        </pc:picChg>
      </pc:sldChg>
      <pc:sldChg chg="addSp delSp modSp add mod modClrScheme chgLayout">
        <pc:chgData name="Kaisa Välimäki" userId="748bfbdf-5648-43ca-b5dc-bdb32b059750" providerId="ADAL" clId="{D24E415E-14B3-44B9-B6AE-1965D1BE3F04}" dt="2025-03-10T14:23:20.988" v="130" actId="1076"/>
        <pc:sldMkLst>
          <pc:docMk/>
          <pc:sldMk cId="837656487" sldId="482"/>
        </pc:sldMkLst>
        <pc:spChg chg="add del mod ord">
          <ac:chgData name="Kaisa Välimäki" userId="748bfbdf-5648-43ca-b5dc-bdb32b059750" providerId="ADAL" clId="{D24E415E-14B3-44B9-B6AE-1965D1BE3F04}" dt="2025-03-10T14:22:59.266" v="125" actId="478"/>
          <ac:spMkLst>
            <pc:docMk/>
            <pc:sldMk cId="837656487" sldId="482"/>
            <ac:spMk id="2" creationId="{BD56ED64-456E-2077-1740-38E51BF18430}"/>
          </ac:spMkLst>
        </pc:spChg>
        <pc:spChg chg="mod">
          <ac:chgData name="Kaisa Välimäki" userId="748bfbdf-5648-43ca-b5dc-bdb32b059750" providerId="ADAL" clId="{D24E415E-14B3-44B9-B6AE-1965D1BE3F04}" dt="2025-03-10T14:23:19.057" v="129" actId="1076"/>
          <ac:spMkLst>
            <pc:docMk/>
            <pc:sldMk cId="837656487" sldId="482"/>
            <ac:spMk id="4" creationId="{0E87C14C-F397-61EC-FD37-D737A6474734}"/>
          </ac:spMkLst>
        </pc:spChg>
        <pc:spChg chg="add mod ord">
          <ac:chgData name="Kaisa Välimäki" userId="748bfbdf-5648-43ca-b5dc-bdb32b059750" providerId="ADAL" clId="{D24E415E-14B3-44B9-B6AE-1965D1BE3F04}" dt="2025-03-10T14:22:54.692" v="124" actId="700"/>
          <ac:spMkLst>
            <pc:docMk/>
            <pc:sldMk cId="837656487" sldId="482"/>
            <ac:spMk id="5" creationId="{6463C446-6055-B38A-A8DA-B037EB12DF63}"/>
          </ac:spMkLst>
        </pc:spChg>
        <pc:spChg chg="mod ord">
          <ac:chgData name="Kaisa Välimäki" userId="748bfbdf-5648-43ca-b5dc-bdb32b059750" providerId="ADAL" clId="{D24E415E-14B3-44B9-B6AE-1965D1BE3F04}" dt="2025-03-10T14:22:54.692" v="124" actId="700"/>
          <ac:spMkLst>
            <pc:docMk/>
            <pc:sldMk cId="837656487" sldId="482"/>
            <ac:spMk id="14" creationId="{33674D79-3E67-55A3-19AC-64888B0D9CD1}"/>
          </ac:spMkLst>
        </pc:spChg>
        <pc:picChg chg="mod">
          <ac:chgData name="Kaisa Välimäki" userId="748bfbdf-5648-43ca-b5dc-bdb32b059750" providerId="ADAL" clId="{D24E415E-14B3-44B9-B6AE-1965D1BE3F04}" dt="2025-03-10T14:23:20.988" v="130" actId="1076"/>
          <ac:picMkLst>
            <pc:docMk/>
            <pc:sldMk cId="837656487" sldId="482"/>
            <ac:picMk id="3" creationId="{6BFB2F56-D705-B278-1F97-B6FD5F4AB7C8}"/>
          </ac:picMkLst>
        </pc:picChg>
      </pc:sldChg>
      <pc:sldChg chg="addSp delSp modSp add mod modClrScheme chgLayout">
        <pc:chgData name="Kaisa Välimäki" userId="748bfbdf-5648-43ca-b5dc-bdb32b059750" providerId="ADAL" clId="{D24E415E-14B3-44B9-B6AE-1965D1BE3F04}" dt="2025-03-10T13:58:58.491" v="36" actId="255"/>
        <pc:sldMkLst>
          <pc:docMk/>
          <pc:sldMk cId="1102792782" sldId="483"/>
        </pc:sldMkLst>
        <pc:spChg chg="mod ord">
          <ac:chgData name="Kaisa Välimäki" userId="748bfbdf-5648-43ca-b5dc-bdb32b059750" providerId="ADAL" clId="{D24E415E-14B3-44B9-B6AE-1965D1BE3F04}" dt="2025-03-10T13:56:35.822" v="13" actId="700"/>
          <ac:spMkLst>
            <pc:docMk/>
            <pc:sldMk cId="1102792782" sldId="483"/>
            <ac:spMk id="2" creationId="{B5D03930-AE62-47B7-05C5-0DACEE14BFCC}"/>
          </ac:spMkLst>
        </pc:spChg>
        <pc:spChg chg="add del mod ord">
          <ac:chgData name="Kaisa Välimäki" userId="748bfbdf-5648-43ca-b5dc-bdb32b059750" providerId="ADAL" clId="{D24E415E-14B3-44B9-B6AE-1965D1BE3F04}" dt="2025-03-10T13:56:39.902" v="15" actId="478"/>
          <ac:spMkLst>
            <pc:docMk/>
            <pc:sldMk cId="1102792782" sldId="483"/>
            <ac:spMk id="3" creationId="{596ED550-0420-9D19-9CD9-C1BC96E88642}"/>
          </ac:spMkLst>
        </pc:spChg>
        <pc:spChg chg="mod ord">
          <ac:chgData name="Kaisa Välimäki" userId="748bfbdf-5648-43ca-b5dc-bdb32b059750" providerId="ADAL" clId="{D24E415E-14B3-44B9-B6AE-1965D1BE3F04}" dt="2025-03-10T13:58:58.491" v="36" actId="255"/>
          <ac:spMkLst>
            <pc:docMk/>
            <pc:sldMk cId="1102792782" sldId="483"/>
            <ac:spMk id="4" creationId="{3D8E86E5-2556-0897-AC0F-EC3042D88011}"/>
          </ac:spMkLst>
        </pc:spChg>
        <pc:picChg chg="mod">
          <ac:chgData name="Kaisa Välimäki" userId="748bfbdf-5648-43ca-b5dc-bdb32b059750" providerId="ADAL" clId="{D24E415E-14B3-44B9-B6AE-1965D1BE3F04}" dt="2025-03-10T13:57:06.640" v="21" actId="1076"/>
          <ac:picMkLst>
            <pc:docMk/>
            <pc:sldMk cId="1102792782" sldId="483"/>
            <ac:picMk id="5" creationId="{EB2E1C76-E559-34D3-C8B5-93291CFE76C6}"/>
          </ac:picMkLst>
        </pc:picChg>
      </pc:sldChg>
      <pc:sldChg chg="addSp delSp modSp add mod modClrScheme chgLayout">
        <pc:chgData name="Kaisa Välimäki" userId="748bfbdf-5648-43ca-b5dc-bdb32b059750" providerId="ADAL" clId="{D24E415E-14B3-44B9-B6AE-1965D1BE3F04}" dt="2025-03-10T14:18:48.492" v="102" actId="554"/>
        <pc:sldMkLst>
          <pc:docMk/>
          <pc:sldMk cId="2416055586" sldId="484"/>
        </pc:sldMkLst>
        <pc:spChg chg="mod ord">
          <ac:chgData name="Kaisa Välimäki" userId="748bfbdf-5648-43ca-b5dc-bdb32b059750" providerId="ADAL" clId="{D24E415E-14B3-44B9-B6AE-1965D1BE3F04}" dt="2025-03-10T14:16:09.117" v="65" actId="700"/>
          <ac:spMkLst>
            <pc:docMk/>
            <pc:sldMk cId="2416055586" sldId="484"/>
            <ac:spMk id="2" creationId="{B5D03930-AE62-47B7-05C5-0DACEE14BFCC}"/>
          </ac:spMkLst>
        </pc:spChg>
        <pc:spChg chg="add del mod ord">
          <ac:chgData name="Kaisa Välimäki" userId="748bfbdf-5648-43ca-b5dc-bdb32b059750" providerId="ADAL" clId="{D24E415E-14B3-44B9-B6AE-1965D1BE3F04}" dt="2025-03-10T14:16:15.746" v="68" actId="478"/>
          <ac:spMkLst>
            <pc:docMk/>
            <pc:sldMk cId="2416055586" sldId="484"/>
            <ac:spMk id="3" creationId="{05BC0AE7-FD1D-C3A9-9FCD-9A0DB3EECFD2}"/>
          </ac:spMkLst>
        </pc:spChg>
        <pc:spChg chg="mod ord">
          <ac:chgData name="Kaisa Välimäki" userId="748bfbdf-5648-43ca-b5dc-bdb32b059750" providerId="ADAL" clId="{D24E415E-14B3-44B9-B6AE-1965D1BE3F04}" dt="2025-03-10T14:18:48.492" v="102" actId="554"/>
          <ac:spMkLst>
            <pc:docMk/>
            <pc:sldMk cId="2416055586" sldId="484"/>
            <ac:spMk id="4" creationId="{3D8E86E5-2556-0897-AC0F-EC3042D88011}"/>
          </ac:spMkLst>
        </pc:spChg>
        <pc:spChg chg="add mod">
          <ac:chgData name="Kaisa Välimäki" userId="748bfbdf-5648-43ca-b5dc-bdb32b059750" providerId="ADAL" clId="{D24E415E-14B3-44B9-B6AE-1965D1BE3F04}" dt="2025-03-10T14:18:48.492" v="102" actId="554"/>
          <ac:spMkLst>
            <pc:docMk/>
            <pc:sldMk cId="2416055586" sldId="484"/>
            <ac:spMk id="7" creationId="{29C87A3B-4384-668B-DE4E-E52A4C3B02DC}"/>
          </ac:spMkLst>
        </pc:spChg>
        <pc:picChg chg="mod">
          <ac:chgData name="Kaisa Välimäki" userId="748bfbdf-5648-43ca-b5dc-bdb32b059750" providerId="ADAL" clId="{D24E415E-14B3-44B9-B6AE-1965D1BE3F04}" dt="2025-03-10T14:18:03.064" v="94" actId="14861"/>
          <ac:picMkLst>
            <pc:docMk/>
            <pc:sldMk cId="2416055586" sldId="484"/>
            <ac:picMk id="6" creationId="{128F5E59-D248-71E2-EB09-9739A90AC2D2}"/>
          </ac:picMkLst>
        </pc:picChg>
      </pc:sldChg>
      <pc:sldChg chg="addSp delSp modSp add mod modClrScheme chgLayout">
        <pc:chgData name="Kaisa Välimäki" userId="748bfbdf-5648-43ca-b5dc-bdb32b059750" providerId="ADAL" clId="{D24E415E-14B3-44B9-B6AE-1965D1BE3F04}" dt="2025-03-10T14:26:46.216" v="150" actId="14861"/>
        <pc:sldMkLst>
          <pc:docMk/>
          <pc:sldMk cId="217073641" sldId="485"/>
        </pc:sldMkLst>
        <pc:spChg chg="add del mod ord">
          <ac:chgData name="Kaisa Välimäki" userId="748bfbdf-5648-43ca-b5dc-bdb32b059750" providerId="ADAL" clId="{D24E415E-14B3-44B9-B6AE-1965D1BE3F04}" dt="2025-03-10T14:26:29.511" v="146" actId="478"/>
          <ac:spMkLst>
            <pc:docMk/>
            <pc:sldMk cId="217073641" sldId="485"/>
            <ac:spMk id="2" creationId="{F57DB367-47F3-5466-41CC-F6FEF40343BA}"/>
          </ac:spMkLst>
        </pc:spChg>
        <pc:spChg chg="add del mod ord">
          <ac:chgData name="Kaisa Välimäki" userId="748bfbdf-5648-43ca-b5dc-bdb32b059750" providerId="ADAL" clId="{D24E415E-14B3-44B9-B6AE-1965D1BE3F04}" dt="2025-03-10T14:26:29.511" v="146" actId="478"/>
          <ac:spMkLst>
            <pc:docMk/>
            <pc:sldMk cId="217073641" sldId="485"/>
            <ac:spMk id="3" creationId="{08EE977B-02AB-189E-CD76-DB408B36618B}"/>
          </ac:spMkLst>
        </pc:spChg>
        <pc:spChg chg="mod ord">
          <ac:chgData name="Kaisa Välimäki" userId="748bfbdf-5648-43ca-b5dc-bdb32b059750" providerId="ADAL" clId="{D24E415E-14B3-44B9-B6AE-1965D1BE3F04}" dt="2025-03-10T14:26:25.620" v="145" actId="700"/>
          <ac:spMkLst>
            <pc:docMk/>
            <pc:sldMk cId="217073641" sldId="485"/>
            <ac:spMk id="14" creationId="{33674D79-3E67-55A3-19AC-64888B0D9CD1}"/>
          </ac:spMkLst>
        </pc:spChg>
        <pc:picChg chg="mod">
          <ac:chgData name="Kaisa Välimäki" userId="748bfbdf-5648-43ca-b5dc-bdb32b059750" providerId="ADAL" clId="{D24E415E-14B3-44B9-B6AE-1965D1BE3F04}" dt="2025-03-10T14:26:46.216" v="150" actId="14861"/>
          <ac:picMkLst>
            <pc:docMk/>
            <pc:sldMk cId="217073641" sldId="485"/>
            <ac:picMk id="4" creationId="{925D8198-36E3-3502-2A16-7EDAF1F6D4BE}"/>
          </ac:picMkLst>
        </pc:picChg>
      </pc:sldChg>
      <pc:sldChg chg="addSp delSp modSp add mod modClrScheme chgLayout">
        <pc:chgData name="Kaisa Välimäki" userId="748bfbdf-5648-43ca-b5dc-bdb32b059750" providerId="ADAL" clId="{D24E415E-14B3-44B9-B6AE-1965D1BE3F04}" dt="2025-03-10T14:28:01.984" v="183" actId="1076"/>
        <pc:sldMkLst>
          <pc:docMk/>
          <pc:sldMk cId="1388427394" sldId="486"/>
        </pc:sldMkLst>
        <pc:spChg chg="add del mod ord">
          <ac:chgData name="Kaisa Välimäki" userId="748bfbdf-5648-43ca-b5dc-bdb32b059750" providerId="ADAL" clId="{D24E415E-14B3-44B9-B6AE-1965D1BE3F04}" dt="2025-03-10T14:27:41.959" v="178" actId="478"/>
          <ac:spMkLst>
            <pc:docMk/>
            <pc:sldMk cId="1388427394" sldId="486"/>
            <ac:spMk id="2" creationId="{B33B1BED-9EE4-FE3C-E8B3-69BB23F33215}"/>
          </ac:spMkLst>
        </pc:spChg>
        <pc:spChg chg="add del mod ord">
          <ac:chgData name="Kaisa Välimäki" userId="748bfbdf-5648-43ca-b5dc-bdb32b059750" providerId="ADAL" clId="{D24E415E-14B3-44B9-B6AE-1965D1BE3F04}" dt="2025-03-10T14:27:51.549" v="180" actId="478"/>
          <ac:spMkLst>
            <pc:docMk/>
            <pc:sldMk cId="1388427394" sldId="486"/>
            <ac:spMk id="3" creationId="{31867D77-79DB-E8E5-4345-F8FE96C900D9}"/>
          </ac:spMkLst>
        </pc:spChg>
        <pc:spChg chg="mod">
          <ac:chgData name="Kaisa Välimäki" userId="748bfbdf-5648-43ca-b5dc-bdb32b059750" providerId="ADAL" clId="{D24E415E-14B3-44B9-B6AE-1965D1BE3F04}" dt="2025-03-10T14:28:01.984" v="183" actId="1076"/>
          <ac:spMkLst>
            <pc:docMk/>
            <pc:sldMk cId="1388427394" sldId="486"/>
            <ac:spMk id="6" creationId="{8F31A447-752A-0C16-83C9-E9B16B1454D1}"/>
          </ac:spMkLst>
        </pc:spChg>
        <pc:spChg chg="mod">
          <ac:chgData name="Kaisa Välimäki" userId="748bfbdf-5648-43ca-b5dc-bdb32b059750" providerId="ADAL" clId="{D24E415E-14B3-44B9-B6AE-1965D1BE3F04}" dt="2025-03-10T14:28:01.984" v="183" actId="1076"/>
          <ac:spMkLst>
            <pc:docMk/>
            <pc:sldMk cId="1388427394" sldId="486"/>
            <ac:spMk id="7" creationId="{CF07FAC0-5D69-618F-8A51-7A8F47CF00B1}"/>
          </ac:spMkLst>
        </pc:spChg>
        <pc:spChg chg="mod ord">
          <ac:chgData name="Kaisa Välimäki" userId="748bfbdf-5648-43ca-b5dc-bdb32b059750" providerId="ADAL" clId="{D24E415E-14B3-44B9-B6AE-1965D1BE3F04}" dt="2025-03-10T14:27:35.077" v="177" actId="700"/>
          <ac:spMkLst>
            <pc:docMk/>
            <pc:sldMk cId="1388427394" sldId="486"/>
            <ac:spMk id="14" creationId="{33674D79-3E67-55A3-19AC-64888B0D9CD1}"/>
          </ac:spMkLst>
        </pc:spChg>
        <pc:picChg chg="mod">
          <ac:chgData name="Kaisa Välimäki" userId="748bfbdf-5648-43ca-b5dc-bdb32b059750" providerId="ADAL" clId="{D24E415E-14B3-44B9-B6AE-1965D1BE3F04}" dt="2025-03-10T14:27:56.670" v="182" actId="1076"/>
          <ac:picMkLst>
            <pc:docMk/>
            <pc:sldMk cId="1388427394" sldId="486"/>
            <ac:picMk id="5" creationId="{C4AD93FD-917D-BDC6-9CD9-7BC830891491}"/>
          </ac:picMkLst>
        </pc:picChg>
      </pc:sldChg>
      <pc:sldChg chg="addSp delSp modSp add mod modClrScheme chgLayout">
        <pc:chgData name="Kaisa Välimäki" userId="748bfbdf-5648-43ca-b5dc-bdb32b059750" providerId="ADAL" clId="{D24E415E-14B3-44B9-B6AE-1965D1BE3F04}" dt="2025-03-11T08:00:33.969" v="202" actId="1076"/>
        <pc:sldMkLst>
          <pc:docMk/>
          <pc:sldMk cId="1185755031" sldId="487"/>
        </pc:sldMkLst>
        <pc:spChg chg="mod ord">
          <ac:chgData name="Kaisa Välimäki" userId="748bfbdf-5648-43ca-b5dc-bdb32b059750" providerId="ADAL" clId="{D24E415E-14B3-44B9-B6AE-1965D1BE3F04}" dt="2025-03-11T08:00:17.906" v="199" actId="700"/>
          <ac:spMkLst>
            <pc:docMk/>
            <pc:sldMk cId="1185755031" sldId="487"/>
            <ac:spMk id="2" creationId="{7946FEB5-A981-2F98-0CF4-E51F9ED47814}"/>
          </ac:spMkLst>
        </pc:spChg>
        <pc:spChg chg="add del mod ord">
          <ac:chgData name="Kaisa Välimäki" userId="748bfbdf-5648-43ca-b5dc-bdb32b059750" providerId="ADAL" clId="{D24E415E-14B3-44B9-B6AE-1965D1BE3F04}" dt="2025-03-11T08:00:23.617" v="200" actId="478"/>
          <ac:spMkLst>
            <pc:docMk/>
            <pc:sldMk cId="1185755031" sldId="487"/>
            <ac:spMk id="3" creationId="{0872CB6F-42DA-91BA-B191-D8090D0E9748}"/>
          </ac:spMkLst>
        </pc:spChg>
        <pc:spChg chg="add del mod ord">
          <ac:chgData name="Kaisa Välimäki" userId="748bfbdf-5648-43ca-b5dc-bdb32b059750" providerId="ADAL" clId="{D24E415E-14B3-44B9-B6AE-1965D1BE3F04}" dt="2025-03-11T08:00:23.617" v="200" actId="478"/>
          <ac:spMkLst>
            <pc:docMk/>
            <pc:sldMk cId="1185755031" sldId="487"/>
            <ac:spMk id="5" creationId="{B087137B-5E9A-796B-7909-9EFE57695BE1}"/>
          </ac:spMkLst>
        </pc:spChg>
        <pc:picChg chg="mod">
          <ac:chgData name="Kaisa Välimäki" userId="748bfbdf-5648-43ca-b5dc-bdb32b059750" providerId="ADAL" clId="{D24E415E-14B3-44B9-B6AE-1965D1BE3F04}" dt="2025-03-11T08:00:33.969" v="202" actId="1076"/>
          <ac:picMkLst>
            <pc:docMk/>
            <pc:sldMk cId="1185755031" sldId="487"/>
            <ac:picMk id="4" creationId="{40C7754F-8564-8664-D05B-928BA0455137}"/>
          </ac:picMkLst>
        </pc:picChg>
      </pc:sldChg>
      <pc:sldChg chg="addSp delSp modSp add mod modClrScheme chgLayout">
        <pc:chgData name="Kaisa Välimäki" userId="748bfbdf-5648-43ca-b5dc-bdb32b059750" providerId="ADAL" clId="{D24E415E-14B3-44B9-B6AE-1965D1BE3F04}" dt="2025-03-11T08:01:03.793" v="209" actId="14861"/>
        <pc:sldMkLst>
          <pc:docMk/>
          <pc:sldMk cId="94247525" sldId="488"/>
        </pc:sldMkLst>
        <pc:spChg chg="add del mod ord">
          <ac:chgData name="Kaisa Välimäki" userId="748bfbdf-5648-43ca-b5dc-bdb32b059750" providerId="ADAL" clId="{D24E415E-14B3-44B9-B6AE-1965D1BE3F04}" dt="2025-03-11T08:00:44.386" v="204" actId="478"/>
          <ac:spMkLst>
            <pc:docMk/>
            <pc:sldMk cId="94247525" sldId="488"/>
            <ac:spMk id="2" creationId="{F4B9EEC3-2249-2A20-56B0-3CF9DD8A2924}"/>
          </ac:spMkLst>
        </pc:spChg>
        <pc:spChg chg="add del mod ord">
          <ac:chgData name="Kaisa Välimäki" userId="748bfbdf-5648-43ca-b5dc-bdb32b059750" providerId="ADAL" clId="{D24E415E-14B3-44B9-B6AE-1965D1BE3F04}" dt="2025-03-11T08:00:49.130" v="206" actId="478"/>
          <ac:spMkLst>
            <pc:docMk/>
            <pc:sldMk cId="94247525" sldId="488"/>
            <ac:spMk id="3" creationId="{8207775F-D7D7-38C3-2BE3-FF50D272839E}"/>
          </ac:spMkLst>
        </pc:spChg>
        <pc:spChg chg="mod">
          <ac:chgData name="Kaisa Välimäki" userId="748bfbdf-5648-43ca-b5dc-bdb32b059750" providerId="ADAL" clId="{D24E415E-14B3-44B9-B6AE-1965D1BE3F04}" dt="2025-03-11T08:00:55.553" v="208" actId="1076"/>
          <ac:spMkLst>
            <pc:docMk/>
            <pc:sldMk cId="94247525" sldId="488"/>
            <ac:spMk id="4" creationId="{ED368141-6706-B80E-ECDA-37DD15335DD9}"/>
          </ac:spMkLst>
        </pc:spChg>
        <pc:spChg chg="mod ord">
          <ac:chgData name="Kaisa Välimäki" userId="748bfbdf-5648-43ca-b5dc-bdb32b059750" providerId="ADAL" clId="{D24E415E-14B3-44B9-B6AE-1965D1BE3F04}" dt="2025-03-11T08:00:41.974" v="203" actId="700"/>
          <ac:spMkLst>
            <pc:docMk/>
            <pc:sldMk cId="94247525" sldId="488"/>
            <ac:spMk id="14" creationId="{295B39F8-C9E1-3AA5-0E09-98A6FED4B316}"/>
          </ac:spMkLst>
        </pc:spChg>
        <pc:picChg chg="mod">
          <ac:chgData name="Kaisa Välimäki" userId="748bfbdf-5648-43ca-b5dc-bdb32b059750" providerId="ADAL" clId="{D24E415E-14B3-44B9-B6AE-1965D1BE3F04}" dt="2025-03-11T08:01:03.793" v="209" actId="14861"/>
          <ac:picMkLst>
            <pc:docMk/>
            <pc:sldMk cId="94247525" sldId="488"/>
            <ac:picMk id="5" creationId="{7AFE4B42-BC40-57B8-E379-5D2EA44D3D17}"/>
          </ac:picMkLst>
        </pc:picChg>
      </pc:sldChg>
      <pc:sldChg chg="modSp add mod">
        <pc:chgData name="Kaisa Välimäki" userId="748bfbdf-5648-43ca-b5dc-bdb32b059750" providerId="ADAL" clId="{D24E415E-14B3-44B9-B6AE-1965D1BE3F04}" dt="2025-03-10T14:14:29.018" v="54" actId="1076"/>
        <pc:sldMkLst>
          <pc:docMk/>
          <pc:sldMk cId="2407952924" sldId="492"/>
        </pc:sldMkLst>
        <pc:spChg chg="mod">
          <ac:chgData name="Kaisa Välimäki" userId="748bfbdf-5648-43ca-b5dc-bdb32b059750" providerId="ADAL" clId="{D24E415E-14B3-44B9-B6AE-1965D1BE3F04}" dt="2025-03-10T14:14:29.018" v="54" actId="1076"/>
          <ac:spMkLst>
            <pc:docMk/>
            <pc:sldMk cId="2407952924" sldId="492"/>
            <ac:spMk id="5" creationId="{AB525544-F6E6-14EF-B99C-68E0EBD18000}"/>
          </ac:spMkLst>
        </pc:spChg>
        <pc:spChg chg="mod">
          <ac:chgData name="Kaisa Välimäki" userId="748bfbdf-5648-43ca-b5dc-bdb32b059750" providerId="ADAL" clId="{D24E415E-14B3-44B9-B6AE-1965D1BE3F04}" dt="2025-03-10T13:57:14.935" v="22" actId="1076"/>
          <ac:spMkLst>
            <pc:docMk/>
            <pc:sldMk cId="2407952924" sldId="492"/>
            <ac:spMk id="6" creationId="{9BCCFD59-657C-2C9F-479E-5BC840948D95}"/>
          </ac:spMkLst>
        </pc:spChg>
        <pc:spChg chg="mod">
          <ac:chgData name="Kaisa Välimäki" userId="748bfbdf-5648-43ca-b5dc-bdb32b059750" providerId="ADAL" clId="{D24E415E-14B3-44B9-B6AE-1965D1BE3F04}" dt="2025-03-10T14:14:25.853" v="53" actId="1076"/>
          <ac:spMkLst>
            <pc:docMk/>
            <pc:sldMk cId="2407952924" sldId="492"/>
            <ac:spMk id="7" creationId="{70D1FA3D-7C52-48C5-2ECD-C17242DFD093}"/>
          </ac:spMkLst>
        </pc:spChg>
        <pc:picChg chg="mod">
          <ac:chgData name="Kaisa Välimäki" userId="748bfbdf-5648-43ca-b5dc-bdb32b059750" providerId="ADAL" clId="{D24E415E-14B3-44B9-B6AE-1965D1BE3F04}" dt="2025-03-10T13:57:18.907" v="23" actId="14861"/>
          <ac:picMkLst>
            <pc:docMk/>
            <pc:sldMk cId="2407952924" sldId="492"/>
            <ac:picMk id="9" creationId="{49EF17F1-93F7-25CE-530D-F36DD3E410BA}"/>
          </ac:picMkLst>
        </pc:picChg>
      </pc:sldChg>
      <pc:sldChg chg="modSp add mod">
        <pc:chgData name="Kaisa Välimäki" userId="748bfbdf-5648-43ca-b5dc-bdb32b059750" providerId="ADAL" clId="{D24E415E-14B3-44B9-B6AE-1965D1BE3F04}" dt="2025-03-10T14:14:41.416" v="55" actId="1076"/>
        <pc:sldMkLst>
          <pc:docMk/>
          <pc:sldMk cId="4098019963" sldId="493"/>
        </pc:sldMkLst>
        <pc:spChg chg="mod">
          <ac:chgData name="Kaisa Välimäki" userId="748bfbdf-5648-43ca-b5dc-bdb32b059750" providerId="ADAL" clId="{D24E415E-14B3-44B9-B6AE-1965D1BE3F04}" dt="2025-03-10T14:14:41.416" v="55" actId="1076"/>
          <ac:spMkLst>
            <pc:docMk/>
            <pc:sldMk cId="4098019963" sldId="493"/>
            <ac:spMk id="5" creationId="{AB525544-F6E6-14EF-B99C-68E0EBD18000}"/>
          </ac:spMkLst>
        </pc:spChg>
        <pc:spChg chg="mod">
          <ac:chgData name="Kaisa Välimäki" userId="748bfbdf-5648-43ca-b5dc-bdb32b059750" providerId="ADAL" clId="{D24E415E-14B3-44B9-B6AE-1965D1BE3F04}" dt="2025-03-10T14:14:41.416" v="55" actId="1076"/>
          <ac:spMkLst>
            <pc:docMk/>
            <pc:sldMk cId="4098019963" sldId="493"/>
            <ac:spMk id="7" creationId="{70D1FA3D-7C52-48C5-2ECD-C17242DFD093}"/>
          </ac:spMkLst>
        </pc:spChg>
        <pc:picChg chg="mod">
          <ac:chgData name="Kaisa Välimäki" userId="748bfbdf-5648-43ca-b5dc-bdb32b059750" providerId="ADAL" clId="{D24E415E-14B3-44B9-B6AE-1965D1BE3F04}" dt="2025-03-10T14:14:01.137" v="51" actId="14861"/>
          <ac:picMkLst>
            <pc:docMk/>
            <pc:sldMk cId="4098019963" sldId="493"/>
            <ac:picMk id="4" creationId="{1D4D6DC0-ADCE-9AE4-D7A9-1FF05C4F48DB}"/>
          </ac:picMkLst>
        </pc:picChg>
      </pc:sldChg>
      <pc:sldChg chg="modSp add mod">
        <pc:chgData name="Kaisa Välimäki" userId="748bfbdf-5648-43ca-b5dc-bdb32b059750" providerId="ADAL" clId="{D24E415E-14B3-44B9-B6AE-1965D1BE3F04}" dt="2025-03-10T14:13:39.784" v="48" actId="255"/>
        <pc:sldMkLst>
          <pc:docMk/>
          <pc:sldMk cId="3486789995" sldId="494"/>
        </pc:sldMkLst>
        <pc:spChg chg="mod">
          <ac:chgData name="Kaisa Välimäki" userId="748bfbdf-5648-43ca-b5dc-bdb32b059750" providerId="ADAL" clId="{D24E415E-14B3-44B9-B6AE-1965D1BE3F04}" dt="2025-03-10T13:58:44.838" v="35" actId="1076"/>
          <ac:spMkLst>
            <pc:docMk/>
            <pc:sldMk cId="3486789995" sldId="494"/>
            <ac:spMk id="2" creationId="{D397777F-E496-0EB8-A635-6EEA11137603}"/>
          </ac:spMkLst>
        </pc:spChg>
        <pc:spChg chg="mod">
          <ac:chgData name="Kaisa Välimäki" userId="748bfbdf-5648-43ca-b5dc-bdb32b059750" providerId="ADAL" clId="{D24E415E-14B3-44B9-B6AE-1965D1BE3F04}" dt="2025-03-10T14:13:39.784" v="48" actId="255"/>
          <ac:spMkLst>
            <pc:docMk/>
            <pc:sldMk cId="3486789995" sldId="494"/>
            <ac:spMk id="5" creationId="{AB525544-F6E6-14EF-B99C-68E0EBD18000}"/>
          </ac:spMkLst>
        </pc:spChg>
        <pc:picChg chg="mod">
          <ac:chgData name="Kaisa Välimäki" userId="748bfbdf-5648-43ca-b5dc-bdb32b059750" providerId="ADAL" clId="{D24E415E-14B3-44B9-B6AE-1965D1BE3F04}" dt="2025-03-10T14:13:31.956" v="47" actId="1076"/>
          <ac:picMkLst>
            <pc:docMk/>
            <pc:sldMk cId="3486789995" sldId="494"/>
            <ac:picMk id="4" creationId="{2D455462-B6ED-EA08-F91D-FF754C417B69}"/>
          </ac:picMkLst>
        </pc:picChg>
      </pc:sldChg>
      <pc:sldChg chg="modSp add mod">
        <pc:chgData name="Kaisa Välimäki" userId="748bfbdf-5648-43ca-b5dc-bdb32b059750" providerId="ADAL" clId="{D24E415E-14B3-44B9-B6AE-1965D1BE3F04}" dt="2025-03-10T14:13:10.846" v="46" actId="207"/>
        <pc:sldMkLst>
          <pc:docMk/>
          <pc:sldMk cId="2097346173" sldId="495"/>
        </pc:sldMkLst>
        <pc:spChg chg="mod">
          <ac:chgData name="Kaisa Välimäki" userId="748bfbdf-5648-43ca-b5dc-bdb32b059750" providerId="ADAL" clId="{D24E415E-14B3-44B9-B6AE-1965D1BE3F04}" dt="2025-03-10T14:12:37.032" v="41" actId="1076"/>
          <ac:spMkLst>
            <pc:docMk/>
            <pc:sldMk cId="2097346173" sldId="495"/>
            <ac:spMk id="3" creationId="{BCAEAE50-BFF2-AAF5-33D1-6F634E614945}"/>
          </ac:spMkLst>
        </pc:spChg>
        <pc:spChg chg="mod">
          <ac:chgData name="Kaisa Välimäki" userId="748bfbdf-5648-43ca-b5dc-bdb32b059750" providerId="ADAL" clId="{D24E415E-14B3-44B9-B6AE-1965D1BE3F04}" dt="2025-03-10T14:13:10.846" v="46" actId="207"/>
          <ac:spMkLst>
            <pc:docMk/>
            <pc:sldMk cId="2097346173" sldId="495"/>
            <ac:spMk id="4" creationId="{C9181AD6-EEA9-D45B-3EB1-DE97B807FA4A}"/>
          </ac:spMkLst>
        </pc:spChg>
        <pc:spChg chg="mod">
          <ac:chgData name="Kaisa Välimäki" userId="748bfbdf-5648-43ca-b5dc-bdb32b059750" providerId="ADAL" clId="{D24E415E-14B3-44B9-B6AE-1965D1BE3F04}" dt="2025-03-10T14:13:10.846" v="46" actId="207"/>
          <ac:spMkLst>
            <pc:docMk/>
            <pc:sldMk cId="2097346173" sldId="495"/>
            <ac:spMk id="5" creationId="{AB525544-F6E6-14EF-B99C-68E0EBD18000}"/>
          </ac:spMkLst>
        </pc:spChg>
        <pc:spChg chg="mod">
          <ac:chgData name="Kaisa Välimäki" userId="748bfbdf-5648-43ca-b5dc-bdb32b059750" providerId="ADAL" clId="{D24E415E-14B3-44B9-B6AE-1965D1BE3F04}" dt="2025-03-10T14:12:37.032" v="41" actId="1076"/>
          <ac:spMkLst>
            <pc:docMk/>
            <pc:sldMk cId="2097346173" sldId="495"/>
            <ac:spMk id="7" creationId="{70D1FA3D-7C52-48C5-2ECD-C17242DFD093}"/>
          </ac:spMkLst>
        </pc:spChg>
        <pc:picChg chg="mod">
          <ac:chgData name="Kaisa Välimäki" userId="748bfbdf-5648-43ca-b5dc-bdb32b059750" providerId="ADAL" clId="{D24E415E-14B3-44B9-B6AE-1965D1BE3F04}" dt="2025-03-10T14:12:38.566" v="42" actId="1076"/>
          <ac:picMkLst>
            <pc:docMk/>
            <pc:sldMk cId="2097346173" sldId="495"/>
            <ac:picMk id="6" creationId="{B15BD7D2-803A-96F1-BCEC-E41EBB441BD2}"/>
          </ac:picMkLst>
        </pc:picChg>
      </pc:sldChg>
      <pc:sldChg chg="modSp add mod">
        <pc:chgData name="Kaisa Välimäki" userId="748bfbdf-5648-43ca-b5dc-bdb32b059750" providerId="ADAL" clId="{D24E415E-14B3-44B9-B6AE-1965D1BE3F04}" dt="2025-03-10T14:15:10.192" v="57" actId="1076"/>
        <pc:sldMkLst>
          <pc:docMk/>
          <pc:sldMk cId="1990912110" sldId="496"/>
        </pc:sldMkLst>
        <pc:spChg chg="mod">
          <ac:chgData name="Kaisa Välimäki" userId="748bfbdf-5648-43ca-b5dc-bdb32b059750" providerId="ADAL" clId="{D24E415E-14B3-44B9-B6AE-1965D1BE3F04}" dt="2025-03-10T14:15:10.192" v="57" actId="1076"/>
          <ac:spMkLst>
            <pc:docMk/>
            <pc:sldMk cId="1990912110" sldId="496"/>
            <ac:spMk id="5" creationId="{AB525544-F6E6-14EF-B99C-68E0EBD18000}"/>
          </ac:spMkLst>
        </pc:spChg>
        <pc:spChg chg="mod">
          <ac:chgData name="Kaisa Välimäki" userId="748bfbdf-5648-43ca-b5dc-bdb32b059750" providerId="ADAL" clId="{D24E415E-14B3-44B9-B6AE-1965D1BE3F04}" dt="2025-03-10T14:15:10.192" v="57" actId="1076"/>
          <ac:spMkLst>
            <pc:docMk/>
            <pc:sldMk cId="1990912110" sldId="496"/>
            <ac:spMk id="7" creationId="{70D1FA3D-7C52-48C5-2ECD-C17242DFD093}"/>
          </ac:spMkLst>
        </pc:spChg>
        <pc:picChg chg="mod">
          <ac:chgData name="Kaisa Välimäki" userId="748bfbdf-5648-43ca-b5dc-bdb32b059750" providerId="ADAL" clId="{D24E415E-14B3-44B9-B6AE-1965D1BE3F04}" dt="2025-03-10T14:15:02.790" v="56" actId="14861"/>
          <ac:picMkLst>
            <pc:docMk/>
            <pc:sldMk cId="1990912110" sldId="496"/>
            <ac:picMk id="4" creationId="{AD91F116-43B7-477A-D59E-A98EE677E69F}"/>
          </ac:picMkLst>
        </pc:picChg>
      </pc:sldChg>
      <pc:sldChg chg="add">
        <pc:chgData name="Kaisa Välimäki" userId="748bfbdf-5648-43ca-b5dc-bdb32b059750" providerId="ADAL" clId="{D24E415E-14B3-44B9-B6AE-1965D1BE3F04}" dt="2025-03-10T13:55:16.934" v="0"/>
        <pc:sldMkLst>
          <pc:docMk/>
          <pc:sldMk cId="2183447646" sldId="497"/>
        </pc:sldMkLst>
      </pc:sldChg>
      <pc:sldChg chg="add">
        <pc:chgData name="Kaisa Välimäki" userId="748bfbdf-5648-43ca-b5dc-bdb32b059750" providerId="ADAL" clId="{D24E415E-14B3-44B9-B6AE-1965D1BE3F04}" dt="2025-03-10T13:55:16.934" v="0"/>
        <pc:sldMkLst>
          <pc:docMk/>
          <pc:sldMk cId="356338152" sldId="498"/>
        </pc:sldMkLst>
      </pc:sldChg>
      <pc:sldChg chg="add">
        <pc:chgData name="Kaisa Välimäki" userId="748bfbdf-5648-43ca-b5dc-bdb32b059750" providerId="ADAL" clId="{D24E415E-14B3-44B9-B6AE-1965D1BE3F04}" dt="2025-03-10T13:55:16.934" v="0"/>
        <pc:sldMkLst>
          <pc:docMk/>
          <pc:sldMk cId="3460741723" sldId="499"/>
        </pc:sldMkLst>
      </pc:sldChg>
      <pc:sldChg chg="modSp add mod">
        <pc:chgData name="Kaisa Välimäki" userId="748bfbdf-5648-43ca-b5dc-bdb32b059750" providerId="ADAL" clId="{D24E415E-14B3-44B9-B6AE-1965D1BE3F04}" dt="2025-03-10T14:15:25.006" v="60" actId="14861"/>
        <pc:sldMkLst>
          <pc:docMk/>
          <pc:sldMk cId="1264844109" sldId="500"/>
        </pc:sldMkLst>
        <pc:picChg chg="mod">
          <ac:chgData name="Kaisa Välimäki" userId="748bfbdf-5648-43ca-b5dc-bdb32b059750" providerId="ADAL" clId="{D24E415E-14B3-44B9-B6AE-1965D1BE3F04}" dt="2025-03-10T14:15:25.006" v="60" actId="14861"/>
          <ac:picMkLst>
            <pc:docMk/>
            <pc:sldMk cId="1264844109" sldId="500"/>
            <ac:picMk id="4" creationId="{3EFFF9E3-F694-E3FE-1550-09D3637A0923}"/>
          </ac:picMkLst>
        </pc:picChg>
        <pc:picChg chg="mod">
          <ac:chgData name="Kaisa Välimäki" userId="748bfbdf-5648-43ca-b5dc-bdb32b059750" providerId="ADAL" clId="{D24E415E-14B3-44B9-B6AE-1965D1BE3F04}" dt="2025-03-10T14:15:25.006" v="60" actId="14861"/>
          <ac:picMkLst>
            <pc:docMk/>
            <pc:sldMk cId="1264844109" sldId="500"/>
            <ac:picMk id="6" creationId="{EBFF22EF-5211-726C-255E-7099BC1A6485}"/>
          </ac:picMkLst>
        </pc:picChg>
      </pc:sldChg>
      <pc:sldChg chg="modSp add mod">
        <pc:chgData name="Kaisa Välimäki" userId="748bfbdf-5648-43ca-b5dc-bdb32b059750" providerId="ADAL" clId="{D24E415E-14B3-44B9-B6AE-1965D1BE3F04}" dt="2025-03-10T14:19:07.739" v="105" actId="1076"/>
        <pc:sldMkLst>
          <pc:docMk/>
          <pc:sldMk cId="1250948205" sldId="501"/>
        </pc:sldMkLst>
        <pc:spChg chg="mod">
          <ac:chgData name="Kaisa Välimäki" userId="748bfbdf-5648-43ca-b5dc-bdb32b059750" providerId="ADAL" clId="{D24E415E-14B3-44B9-B6AE-1965D1BE3F04}" dt="2025-03-10T14:19:07.739" v="105" actId="1076"/>
          <ac:spMkLst>
            <pc:docMk/>
            <pc:sldMk cId="1250948205" sldId="501"/>
            <ac:spMk id="5" creationId="{061A6ED2-57BD-4DEE-CC22-0847B3B0922A}"/>
          </ac:spMkLst>
        </pc:spChg>
        <pc:spChg chg="mod">
          <ac:chgData name="Kaisa Välimäki" userId="748bfbdf-5648-43ca-b5dc-bdb32b059750" providerId="ADAL" clId="{D24E415E-14B3-44B9-B6AE-1965D1BE3F04}" dt="2025-03-10T14:19:07.739" v="105" actId="1076"/>
          <ac:spMkLst>
            <pc:docMk/>
            <pc:sldMk cId="1250948205" sldId="501"/>
            <ac:spMk id="7" creationId="{D9895F76-CA17-01D0-58B8-B319D29D06C9}"/>
          </ac:spMkLst>
        </pc:spChg>
        <pc:picChg chg="mod">
          <ac:chgData name="Kaisa Välimäki" userId="748bfbdf-5648-43ca-b5dc-bdb32b059750" providerId="ADAL" clId="{D24E415E-14B3-44B9-B6AE-1965D1BE3F04}" dt="2025-03-10T14:19:04.108" v="104" actId="1076"/>
          <ac:picMkLst>
            <pc:docMk/>
            <pc:sldMk cId="1250948205" sldId="501"/>
            <ac:picMk id="4" creationId="{53D44ED4-2062-DF03-A5DB-4ABF57DE5416}"/>
          </ac:picMkLst>
        </pc:picChg>
        <pc:picChg chg="mod">
          <ac:chgData name="Kaisa Välimäki" userId="748bfbdf-5648-43ca-b5dc-bdb32b059750" providerId="ADAL" clId="{D24E415E-14B3-44B9-B6AE-1965D1BE3F04}" dt="2025-03-10T14:19:04.108" v="104" actId="1076"/>
          <ac:picMkLst>
            <pc:docMk/>
            <pc:sldMk cId="1250948205" sldId="501"/>
            <ac:picMk id="6" creationId="{E6333647-3321-DD5F-945A-4F7C7A2A0035}"/>
          </ac:picMkLst>
        </pc:picChg>
        <pc:picChg chg="mod">
          <ac:chgData name="Kaisa Välimäki" userId="748bfbdf-5648-43ca-b5dc-bdb32b059750" providerId="ADAL" clId="{D24E415E-14B3-44B9-B6AE-1965D1BE3F04}" dt="2025-03-10T14:19:04.108" v="104" actId="1076"/>
          <ac:picMkLst>
            <pc:docMk/>
            <pc:sldMk cId="1250948205" sldId="501"/>
            <ac:picMk id="9" creationId="{294985D6-97F3-C405-0616-846992D0F7B1}"/>
          </ac:picMkLst>
        </pc:picChg>
      </pc:sldChg>
      <pc:sldChg chg="modSp add mod">
        <pc:chgData name="Kaisa Välimäki" userId="748bfbdf-5648-43ca-b5dc-bdb32b059750" providerId="ADAL" clId="{D24E415E-14B3-44B9-B6AE-1965D1BE3F04}" dt="2025-03-10T14:19:31.588" v="108" actId="1076"/>
        <pc:sldMkLst>
          <pc:docMk/>
          <pc:sldMk cId="717553799" sldId="502"/>
        </pc:sldMkLst>
        <pc:spChg chg="mod">
          <ac:chgData name="Kaisa Välimäki" userId="748bfbdf-5648-43ca-b5dc-bdb32b059750" providerId="ADAL" clId="{D24E415E-14B3-44B9-B6AE-1965D1BE3F04}" dt="2025-03-10T14:19:31.588" v="108" actId="1076"/>
          <ac:spMkLst>
            <pc:docMk/>
            <pc:sldMk cId="717553799" sldId="502"/>
            <ac:spMk id="5" creationId="{7EF0ADD3-CCA1-3DC5-252C-818EB762BA61}"/>
          </ac:spMkLst>
        </pc:spChg>
        <pc:spChg chg="mod">
          <ac:chgData name="Kaisa Välimäki" userId="748bfbdf-5648-43ca-b5dc-bdb32b059750" providerId="ADAL" clId="{D24E415E-14B3-44B9-B6AE-1965D1BE3F04}" dt="2025-03-10T14:19:31.588" v="108" actId="1076"/>
          <ac:spMkLst>
            <pc:docMk/>
            <pc:sldMk cId="717553799" sldId="502"/>
            <ac:spMk id="7" creationId="{90152A49-A641-CE07-E7AD-CA1DED20ADF9}"/>
          </ac:spMkLst>
        </pc:spChg>
        <pc:picChg chg="mod">
          <ac:chgData name="Kaisa Välimäki" userId="748bfbdf-5648-43ca-b5dc-bdb32b059750" providerId="ADAL" clId="{D24E415E-14B3-44B9-B6AE-1965D1BE3F04}" dt="2025-03-10T14:19:22.259" v="107" actId="1076"/>
          <ac:picMkLst>
            <pc:docMk/>
            <pc:sldMk cId="717553799" sldId="502"/>
            <ac:picMk id="1026" creationId="{56E9A48D-48A5-9CD0-FAE8-74DABF862721}"/>
          </ac:picMkLst>
        </pc:picChg>
      </pc:sldChg>
      <pc:sldChg chg="modSp add mod">
        <pc:chgData name="Kaisa Välimäki" userId="748bfbdf-5648-43ca-b5dc-bdb32b059750" providerId="ADAL" clId="{D24E415E-14B3-44B9-B6AE-1965D1BE3F04}" dt="2025-03-10T14:20:01.984" v="111" actId="1076"/>
        <pc:sldMkLst>
          <pc:docMk/>
          <pc:sldMk cId="2823130036" sldId="503"/>
        </pc:sldMkLst>
        <pc:spChg chg="mod">
          <ac:chgData name="Kaisa Välimäki" userId="748bfbdf-5648-43ca-b5dc-bdb32b059750" providerId="ADAL" clId="{D24E415E-14B3-44B9-B6AE-1965D1BE3F04}" dt="2025-03-10T14:19:51.999" v="110" actId="1076"/>
          <ac:spMkLst>
            <pc:docMk/>
            <pc:sldMk cId="2823130036" sldId="503"/>
            <ac:spMk id="5" creationId="{CBE2808B-D070-8716-363D-306CB83094EA}"/>
          </ac:spMkLst>
        </pc:spChg>
        <pc:spChg chg="mod">
          <ac:chgData name="Kaisa Välimäki" userId="748bfbdf-5648-43ca-b5dc-bdb32b059750" providerId="ADAL" clId="{D24E415E-14B3-44B9-B6AE-1965D1BE3F04}" dt="2025-03-10T14:19:51.999" v="110" actId="1076"/>
          <ac:spMkLst>
            <pc:docMk/>
            <pc:sldMk cId="2823130036" sldId="503"/>
            <ac:spMk id="7" creationId="{7CA700C9-677C-ED57-B818-410C16F43B57}"/>
          </ac:spMkLst>
        </pc:spChg>
        <pc:spChg chg="mod">
          <ac:chgData name="Kaisa Välimäki" userId="748bfbdf-5648-43ca-b5dc-bdb32b059750" providerId="ADAL" clId="{D24E415E-14B3-44B9-B6AE-1965D1BE3F04}" dt="2025-03-10T14:20:01.984" v="111" actId="1076"/>
          <ac:spMkLst>
            <pc:docMk/>
            <pc:sldMk cId="2823130036" sldId="503"/>
            <ac:spMk id="8" creationId="{B697D0C6-BBB6-E1F9-3789-AFE5AB3EA822}"/>
          </ac:spMkLst>
        </pc:spChg>
        <pc:spChg chg="mod">
          <ac:chgData name="Kaisa Välimäki" userId="748bfbdf-5648-43ca-b5dc-bdb32b059750" providerId="ADAL" clId="{D24E415E-14B3-44B9-B6AE-1965D1BE3F04}" dt="2025-03-10T14:20:01.984" v="111" actId="1076"/>
          <ac:spMkLst>
            <pc:docMk/>
            <pc:sldMk cId="2823130036" sldId="503"/>
            <ac:spMk id="9" creationId="{1125A9B9-20CC-5A89-1A1F-33953F13DDE6}"/>
          </ac:spMkLst>
        </pc:spChg>
        <pc:picChg chg="mod">
          <ac:chgData name="Kaisa Välimäki" userId="748bfbdf-5648-43ca-b5dc-bdb32b059750" providerId="ADAL" clId="{D24E415E-14B3-44B9-B6AE-1965D1BE3F04}" dt="2025-03-10T14:19:45.551" v="109" actId="14861"/>
          <ac:picMkLst>
            <pc:docMk/>
            <pc:sldMk cId="2823130036" sldId="503"/>
            <ac:picMk id="6" creationId="{0208CA60-95B0-2B26-4B37-971DC6D81B56}"/>
          </ac:picMkLst>
        </pc:picChg>
        <pc:picChg chg="mod">
          <ac:chgData name="Kaisa Välimäki" userId="748bfbdf-5648-43ca-b5dc-bdb32b059750" providerId="ADAL" clId="{D24E415E-14B3-44B9-B6AE-1965D1BE3F04}" dt="2025-03-10T14:19:45.551" v="109" actId="14861"/>
          <ac:picMkLst>
            <pc:docMk/>
            <pc:sldMk cId="2823130036" sldId="503"/>
            <ac:picMk id="2050" creationId="{7488AAC1-323A-E728-2F82-16E109CBAFCE}"/>
          </ac:picMkLst>
        </pc:picChg>
      </pc:sldChg>
      <pc:sldChg chg="modSp add mod">
        <pc:chgData name="Kaisa Välimäki" userId="748bfbdf-5648-43ca-b5dc-bdb32b059750" providerId="ADAL" clId="{D24E415E-14B3-44B9-B6AE-1965D1BE3F04}" dt="2025-03-10T14:20:30.663" v="116" actId="1076"/>
        <pc:sldMkLst>
          <pc:docMk/>
          <pc:sldMk cId="312387050" sldId="504"/>
        </pc:sldMkLst>
        <pc:spChg chg="mod">
          <ac:chgData name="Kaisa Välimäki" userId="748bfbdf-5648-43ca-b5dc-bdb32b059750" providerId="ADAL" clId="{D24E415E-14B3-44B9-B6AE-1965D1BE3F04}" dt="2025-03-10T14:20:24.695" v="114" actId="2711"/>
          <ac:spMkLst>
            <pc:docMk/>
            <pc:sldMk cId="312387050" sldId="504"/>
            <ac:spMk id="5" creationId="{7EF0ADD3-CCA1-3DC5-252C-818EB762BA61}"/>
          </ac:spMkLst>
        </pc:spChg>
        <pc:spChg chg="mod">
          <ac:chgData name="Kaisa Välimäki" userId="748bfbdf-5648-43ca-b5dc-bdb32b059750" providerId="ADAL" clId="{D24E415E-14B3-44B9-B6AE-1965D1BE3F04}" dt="2025-03-10T14:20:24.695" v="114" actId="2711"/>
          <ac:spMkLst>
            <pc:docMk/>
            <pc:sldMk cId="312387050" sldId="504"/>
            <ac:spMk id="7" creationId="{90152A49-A641-CE07-E7AD-CA1DED20ADF9}"/>
          </ac:spMkLst>
        </pc:spChg>
        <pc:picChg chg="mod">
          <ac:chgData name="Kaisa Välimäki" userId="748bfbdf-5648-43ca-b5dc-bdb32b059750" providerId="ADAL" clId="{D24E415E-14B3-44B9-B6AE-1965D1BE3F04}" dt="2025-03-10T14:20:30.663" v="116" actId="1076"/>
          <ac:picMkLst>
            <pc:docMk/>
            <pc:sldMk cId="312387050" sldId="504"/>
            <ac:picMk id="4" creationId="{C5E210AD-5C4B-08CD-4360-F31C0B29A9A1}"/>
          </ac:picMkLst>
        </pc:picChg>
        <pc:picChg chg="mod">
          <ac:chgData name="Kaisa Välimäki" userId="748bfbdf-5648-43ca-b5dc-bdb32b059750" providerId="ADAL" clId="{D24E415E-14B3-44B9-B6AE-1965D1BE3F04}" dt="2025-03-10T14:20:27.752" v="115" actId="1076"/>
          <ac:picMkLst>
            <pc:docMk/>
            <pc:sldMk cId="312387050" sldId="504"/>
            <ac:picMk id="3074" creationId="{20241A27-B103-543A-AB97-84A9BD8659C3}"/>
          </ac:picMkLst>
        </pc:picChg>
      </pc:sldChg>
      <pc:sldChg chg="modSp add mod">
        <pc:chgData name="Kaisa Välimäki" userId="748bfbdf-5648-43ca-b5dc-bdb32b059750" providerId="ADAL" clId="{D24E415E-14B3-44B9-B6AE-1965D1BE3F04}" dt="2025-03-10T14:23:43.554" v="132" actId="2711"/>
        <pc:sldMkLst>
          <pc:docMk/>
          <pc:sldMk cId="2421201855" sldId="505"/>
        </pc:sldMkLst>
        <pc:spChg chg="mod">
          <ac:chgData name="Kaisa Välimäki" userId="748bfbdf-5648-43ca-b5dc-bdb32b059750" providerId="ADAL" clId="{D24E415E-14B3-44B9-B6AE-1965D1BE3F04}" dt="2025-03-10T14:23:43.554" v="132" actId="2711"/>
          <ac:spMkLst>
            <pc:docMk/>
            <pc:sldMk cId="2421201855" sldId="505"/>
            <ac:spMk id="4" creationId="{B0484DDD-2FB7-FD0D-46A6-0D6CB75EBBCB}"/>
          </ac:spMkLst>
        </pc:spChg>
        <pc:spChg chg="mod">
          <ac:chgData name="Kaisa Välimäki" userId="748bfbdf-5648-43ca-b5dc-bdb32b059750" providerId="ADAL" clId="{D24E415E-14B3-44B9-B6AE-1965D1BE3F04}" dt="2025-03-10T14:23:43.554" v="132" actId="2711"/>
          <ac:spMkLst>
            <pc:docMk/>
            <pc:sldMk cId="2421201855" sldId="505"/>
            <ac:spMk id="5" creationId="{7EF0ADD3-CCA1-3DC5-252C-818EB762BA61}"/>
          </ac:spMkLst>
        </pc:spChg>
        <pc:spChg chg="mod">
          <ac:chgData name="Kaisa Välimäki" userId="748bfbdf-5648-43ca-b5dc-bdb32b059750" providerId="ADAL" clId="{D24E415E-14B3-44B9-B6AE-1965D1BE3F04}" dt="2025-03-10T14:23:43.554" v="132" actId="2711"/>
          <ac:spMkLst>
            <pc:docMk/>
            <pc:sldMk cId="2421201855" sldId="505"/>
            <ac:spMk id="6" creationId="{B6EF4089-CA20-895F-EC65-4331EC657FA2}"/>
          </ac:spMkLst>
        </pc:spChg>
        <pc:spChg chg="mod">
          <ac:chgData name="Kaisa Välimäki" userId="748bfbdf-5648-43ca-b5dc-bdb32b059750" providerId="ADAL" clId="{D24E415E-14B3-44B9-B6AE-1965D1BE3F04}" dt="2025-03-10T14:23:43.554" v="132" actId="2711"/>
          <ac:spMkLst>
            <pc:docMk/>
            <pc:sldMk cId="2421201855" sldId="505"/>
            <ac:spMk id="7" creationId="{90152A49-A641-CE07-E7AD-CA1DED20ADF9}"/>
          </ac:spMkLst>
        </pc:spChg>
        <pc:picChg chg="mod">
          <ac:chgData name="Kaisa Välimäki" userId="748bfbdf-5648-43ca-b5dc-bdb32b059750" providerId="ADAL" clId="{D24E415E-14B3-44B9-B6AE-1965D1BE3F04}" dt="2025-03-10T14:23:29.863" v="131" actId="14861"/>
          <ac:picMkLst>
            <pc:docMk/>
            <pc:sldMk cId="2421201855" sldId="505"/>
            <ac:picMk id="3" creationId="{CC01D827-9BE1-2E3D-87AF-99FA81C5F20B}"/>
          </ac:picMkLst>
        </pc:picChg>
      </pc:sldChg>
      <pc:sldChg chg="modSp add mod">
        <pc:chgData name="Kaisa Välimäki" userId="748bfbdf-5648-43ca-b5dc-bdb32b059750" providerId="ADAL" clId="{D24E415E-14B3-44B9-B6AE-1965D1BE3F04}" dt="2025-03-10T14:25:49.398" v="142" actId="2711"/>
        <pc:sldMkLst>
          <pc:docMk/>
          <pc:sldMk cId="1143386233" sldId="506"/>
        </pc:sldMkLst>
        <pc:spChg chg="mod">
          <ac:chgData name="Kaisa Välimäki" userId="748bfbdf-5648-43ca-b5dc-bdb32b059750" providerId="ADAL" clId="{D24E415E-14B3-44B9-B6AE-1965D1BE3F04}" dt="2025-03-10T14:25:49.398" v="142" actId="2711"/>
          <ac:spMkLst>
            <pc:docMk/>
            <pc:sldMk cId="1143386233" sldId="506"/>
            <ac:spMk id="5" creationId="{7EF0ADD3-CCA1-3DC5-252C-818EB762BA61}"/>
          </ac:spMkLst>
        </pc:spChg>
        <pc:spChg chg="mod">
          <ac:chgData name="Kaisa Välimäki" userId="748bfbdf-5648-43ca-b5dc-bdb32b059750" providerId="ADAL" clId="{D24E415E-14B3-44B9-B6AE-1965D1BE3F04}" dt="2025-03-10T14:25:49.398" v="142" actId="2711"/>
          <ac:spMkLst>
            <pc:docMk/>
            <pc:sldMk cId="1143386233" sldId="506"/>
            <ac:spMk id="7" creationId="{90152A49-A641-CE07-E7AD-CA1DED20ADF9}"/>
          </ac:spMkLst>
        </pc:spChg>
        <pc:picChg chg="mod">
          <ac:chgData name="Kaisa Välimäki" userId="748bfbdf-5648-43ca-b5dc-bdb32b059750" providerId="ADAL" clId="{D24E415E-14B3-44B9-B6AE-1965D1BE3F04}" dt="2025-03-10T14:25:43.804" v="141" actId="1076"/>
          <ac:picMkLst>
            <pc:docMk/>
            <pc:sldMk cId="1143386233" sldId="506"/>
            <ac:picMk id="4" creationId="{9DFC5C0C-5F4C-7AA6-C6C9-54DC0068647F}"/>
          </ac:picMkLst>
        </pc:picChg>
        <pc:picChg chg="mod">
          <ac:chgData name="Kaisa Välimäki" userId="748bfbdf-5648-43ca-b5dc-bdb32b059750" providerId="ADAL" clId="{D24E415E-14B3-44B9-B6AE-1965D1BE3F04}" dt="2025-03-10T14:25:38.792" v="140" actId="14861"/>
          <ac:picMkLst>
            <pc:docMk/>
            <pc:sldMk cId="1143386233" sldId="506"/>
            <ac:picMk id="6" creationId="{651BC90D-7742-4505-9E27-ADE82752F21A}"/>
          </ac:picMkLst>
        </pc:picChg>
      </pc:sldChg>
      <pc:sldChg chg="modSp add mod">
        <pc:chgData name="Kaisa Välimäki" userId="748bfbdf-5648-43ca-b5dc-bdb32b059750" providerId="ADAL" clId="{D24E415E-14B3-44B9-B6AE-1965D1BE3F04}" dt="2025-03-10T14:26:06.296" v="144" actId="2711"/>
        <pc:sldMkLst>
          <pc:docMk/>
          <pc:sldMk cId="2603709663" sldId="507"/>
        </pc:sldMkLst>
        <pc:spChg chg="mod">
          <ac:chgData name="Kaisa Välimäki" userId="748bfbdf-5648-43ca-b5dc-bdb32b059750" providerId="ADAL" clId="{D24E415E-14B3-44B9-B6AE-1965D1BE3F04}" dt="2025-03-10T14:26:06.296" v="144" actId="2711"/>
          <ac:spMkLst>
            <pc:docMk/>
            <pc:sldMk cId="2603709663" sldId="507"/>
            <ac:spMk id="5" creationId="{CBE2808B-D070-8716-363D-306CB83094EA}"/>
          </ac:spMkLst>
        </pc:spChg>
        <pc:spChg chg="mod">
          <ac:chgData name="Kaisa Välimäki" userId="748bfbdf-5648-43ca-b5dc-bdb32b059750" providerId="ADAL" clId="{D24E415E-14B3-44B9-B6AE-1965D1BE3F04}" dt="2025-03-10T14:26:06.296" v="144" actId="2711"/>
          <ac:spMkLst>
            <pc:docMk/>
            <pc:sldMk cId="2603709663" sldId="507"/>
            <ac:spMk id="7" creationId="{7CA700C9-677C-ED57-B818-410C16F43B57}"/>
          </ac:spMkLst>
        </pc:spChg>
        <pc:spChg chg="mod">
          <ac:chgData name="Kaisa Välimäki" userId="748bfbdf-5648-43ca-b5dc-bdb32b059750" providerId="ADAL" clId="{D24E415E-14B3-44B9-B6AE-1965D1BE3F04}" dt="2025-03-10T14:26:06.296" v="144" actId="2711"/>
          <ac:spMkLst>
            <pc:docMk/>
            <pc:sldMk cId="2603709663" sldId="507"/>
            <ac:spMk id="8" creationId="{B697D0C6-BBB6-E1F9-3789-AFE5AB3EA822}"/>
          </ac:spMkLst>
        </pc:spChg>
        <pc:spChg chg="mod">
          <ac:chgData name="Kaisa Välimäki" userId="748bfbdf-5648-43ca-b5dc-bdb32b059750" providerId="ADAL" clId="{D24E415E-14B3-44B9-B6AE-1965D1BE3F04}" dt="2025-03-10T14:26:06.296" v="144" actId="2711"/>
          <ac:spMkLst>
            <pc:docMk/>
            <pc:sldMk cId="2603709663" sldId="507"/>
            <ac:spMk id="9" creationId="{1125A9B9-20CC-5A89-1A1F-33953F13DDE6}"/>
          </ac:spMkLst>
        </pc:spChg>
        <pc:picChg chg="mod">
          <ac:chgData name="Kaisa Välimäki" userId="748bfbdf-5648-43ca-b5dc-bdb32b059750" providerId="ADAL" clId="{D24E415E-14B3-44B9-B6AE-1965D1BE3F04}" dt="2025-03-10T14:25:58.904" v="143" actId="14861"/>
          <ac:picMkLst>
            <pc:docMk/>
            <pc:sldMk cId="2603709663" sldId="507"/>
            <ac:picMk id="6" creationId="{A2368E4D-A7EC-5F99-C56E-F4E353E75C75}"/>
          </ac:picMkLst>
        </pc:picChg>
      </pc:sldChg>
      <pc:sldChg chg="modSp add mod">
        <pc:chgData name="Kaisa Välimäki" userId="748bfbdf-5648-43ca-b5dc-bdb32b059750" providerId="ADAL" clId="{D24E415E-14B3-44B9-B6AE-1965D1BE3F04}" dt="2025-03-11T07:57:27.259" v="191" actId="1076"/>
        <pc:sldMkLst>
          <pc:docMk/>
          <pc:sldMk cId="3245411130" sldId="508"/>
        </pc:sldMkLst>
        <pc:spChg chg="mod">
          <ac:chgData name="Kaisa Välimäki" userId="748bfbdf-5648-43ca-b5dc-bdb32b059750" providerId="ADAL" clId="{D24E415E-14B3-44B9-B6AE-1965D1BE3F04}" dt="2025-03-11T07:57:17.875" v="189" actId="1076"/>
          <ac:spMkLst>
            <pc:docMk/>
            <pc:sldMk cId="3245411130" sldId="508"/>
            <ac:spMk id="5" creationId="{CBE2808B-D070-8716-363D-306CB83094EA}"/>
          </ac:spMkLst>
        </pc:spChg>
        <pc:spChg chg="mod">
          <ac:chgData name="Kaisa Välimäki" userId="748bfbdf-5648-43ca-b5dc-bdb32b059750" providerId="ADAL" clId="{D24E415E-14B3-44B9-B6AE-1965D1BE3F04}" dt="2025-03-11T07:57:17.875" v="189" actId="1076"/>
          <ac:spMkLst>
            <pc:docMk/>
            <pc:sldMk cId="3245411130" sldId="508"/>
            <ac:spMk id="7" creationId="{7CA700C9-677C-ED57-B818-410C16F43B57}"/>
          </ac:spMkLst>
        </pc:spChg>
        <pc:picChg chg="mod">
          <ac:chgData name="Kaisa Välimäki" userId="748bfbdf-5648-43ca-b5dc-bdb32b059750" providerId="ADAL" clId="{D24E415E-14B3-44B9-B6AE-1965D1BE3F04}" dt="2025-03-11T07:57:27.259" v="191" actId="1076"/>
          <ac:picMkLst>
            <pc:docMk/>
            <pc:sldMk cId="3245411130" sldId="508"/>
            <ac:picMk id="4" creationId="{D56F4894-544F-8961-237F-232ECDADBD90}"/>
          </ac:picMkLst>
        </pc:picChg>
        <pc:picChg chg="mod">
          <ac:chgData name="Kaisa Välimäki" userId="748bfbdf-5648-43ca-b5dc-bdb32b059750" providerId="ADAL" clId="{D24E415E-14B3-44B9-B6AE-1965D1BE3F04}" dt="2025-03-11T07:57:13.657" v="188" actId="14861"/>
          <ac:picMkLst>
            <pc:docMk/>
            <pc:sldMk cId="3245411130" sldId="508"/>
            <ac:picMk id="6" creationId="{A618E9B0-3ECC-3DA8-D0A2-4B92DF5C67B7}"/>
          </ac:picMkLst>
        </pc:picChg>
        <pc:picChg chg="mod">
          <ac:chgData name="Kaisa Välimäki" userId="748bfbdf-5648-43ca-b5dc-bdb32b059750" providerId="ADAL" clId="{D24E415E-14B3-44B9-B6AE-1965D1BE3F04}" dt="2025-03-11T07:57:27.259" v="191" actId="1076"/>
          <ac:picMkLst>
            <pc:docMk/>
            <pc:sldMk cId="3245411130" sldId="508"/>
            <ac:picMk id="11" creationId="{91A37415-1BA5-EBD0-43BC-9694C030CFAE}"/>
          </ac:picMkLst>
        </pc:picChg>
      </pc:sldChg>
      <pc:sldChg chg="modSp add mod">
        <pc:chgData name="Kaisa Välimäki" userId="748bfbdf-5648-43ca-b5dc-bdb32b059750" providerId="ADAL" clId="{D24E415E-14B3-44B9-B6AE-1965D1BE3F04}" dt="2025-03-11T08:00:08.444" v="196" actId="1076"/>
        <pc:sldMkLst>
          <pc:docMk/>
          <pc:sldMk cId="3797728627" sldId="510"/>
        </pc:sldMkLst>
        <pc:spChg chg="mod">
          <ac:chgData name="Kaisa Välimäki" userId="748bfbdf-5648-43ca-b5dc-bdb32b059750" providerId="ADAL" clId="{D24E415E-14B3-44B9-B6AE-1965D1BE3F04}" dt="2025-03-11T08:00:08.444" v="196" actId="1076"/>
          <ac:spMkLst>
            <pc:docMk/>
            <pc:sldMk cId="3797728627" sldId="510"/>
            <ac:spMk id="5" creationId="{7EF0ADD3-CCA1-3DC5-252C-818EB762BA61}"/>
          </ac:spMkLst>
        </pc:spChg>
        <pc:spChg chg="mod">
          <ac:chgData name="Kaisa Välimäki" userId="748bfbdf-5648-43ca-b5dc-bdb32b059750" providerId="ADAL" clId="{D24E415E-14B3-44B9-B6AE-1965D1BE3F04}" dt="2025-03-11T08:00:08.444" v="196" actId="1076"/>
          <ac:spMkLst>
            <pc:docMk/>
            <pc:sldMk cId="3797728627" sldId="510"/>
            <ac:spMk id="7" creationId="{90152A49-A641-CE07-E7AD-CA1DED20ADF9}"/>
          </ac:spMkLst>
        </pc:spChg>
        <pc:picChg chg="mod">
          <ac:chgData name="Kaisa Välimäki" userId="748bfbdf-5648-43ca-b5dc-bdb32b059750" providerId="ADAL" clId="{D24E415E-14B3-44B9-B6AE-1965D1BE3F04}" dt="2025-03-11T08:00:04.810" v="195" actId="14100"/>
          <ac:picMkLst>
            <pc:docMk/>
            <pc:sldMk cId="3797728627" sldId="510"/>
            <ac:picMk id="6" creationId="{625B5785-021C-903C-0DE5-46851079DF6D}"/>
          </ac:picMkLst>
        </pc:picChg>
      </pc:sldChg>
      <pc:sldChg chg="modSp add mod">
        <pc:chgData name="Kaisa Välimäki" userId="748bfbdf-5648-43ca-b5dc-bdb32b059750" providerId="ADAL" clId="{D24E415E-14B3-44B9-B6AE-1965D1BE3F04}" dt="2025-03-11T08:01:18.307" v="212" actId="1076"/>
        <pc:sldMkLst>
          <pc:docMk/>
          <pc:sldMk cId="2495160953" sldId="511"/>
        </pc:sldMkLst>
        <pc:spChg chg="mod">
          <ac:chgData name="Kaisa Välimäki" userId="748bfbdf-5648-43ca-b5dc-bdb32b059750" providerId="ADAL" clId="{D24E415E-14B3-44B9-B6AE-1965D1BE3F04}" dt="2025-03-11T08:01:16.001" v="211" actId="1076"/>
          <ac:spMkLst>
            <pc:docMk/>
            <pc:sldMk cId="2495160953" sldId="511"/>
            <ac:spMk id="5" creationId="{BF569AB4-9D4D-B88A-8CEE-A409602B4677}"/>
          </ac:spMkLst>
        </pc:spChg>
        <pc:spChg chg="mod">
          <ac:chgData name="Kaisa Välimäki" userId="748bfbdf-5648-43ca-b5dc-bdb32b059750" providerId="ADAL" clId="{D24E415E-14B3-44B9-B6AE-1965D1BE3F04}" dt="2025-03-11T08:01:16.001" v="211" actId="1076"/>
          <ac:spMkLst>
            <pc:docMk/>
            <pc:sldMk cId="2495160953" sldId="511"/>
            <ac:spMk id="7" creationId="{38645C7A-A56D-04BF-4C79-AEFA9EDAFB1B}"/>
          </ac:spMkLst>
        </pc:spChg>
        <pc:spChg chg="mod">
          <ac:chgData name="Kaisa Välimäki" userId="748bfbdf-5648-43ca-b5dc-bdb32b059750" providerId="ADAL" clId="{D24E415E-14B3-44B9-B6AE-1965D1BE3F04}" dt="2025-03-11T08:01:16.001" v="211" actId="1076"/>
          <ac:spMkLst>
            <pc:docMk/>
            <pc:sldMk cId="2495160953" sldId="511"/>
            <ac:spMk id="8" creationId="{3713F263-9DA1-D378-575F-150386F348BF}"/>
          </ac:spMkLst>
        </pc:spChg>
        <pc:spChg chg="mod">
          <ac:chgData name="Kaisa Välimäki" userId="748bfbdf-5648-43ca-b5dc-bdb32b059750" providerId="ADAL" clId="{D24E415E-14B3-44B9-B6AE-1965D1BE3F04}" dt="2025-03-11T08:01:16.001" v="211" actId="1076"/>
          <ac:spMkLst>
            <pc:docMk/>
            <pc:sldMk cId="2495160953" sldId="511"/>
            <ac:spMk id="9" creationId="{1F4092D5-CEC9-C14F-00DE-5302C25B68A3}"/>
          </ac:spMkLst>
        </pc:spChg>
        <pc:picChg chg="mod">
          <ac:chgData name="Kaisa Välimäki" userId="748bfbdf-5648-43ca-b5dc-bdb32b059750" providerId="ADAL" clId="{D24E415E-14B3-44B9-B6AE-1965D1BE3F04}" dt="2025-03-11T08:01:10.843" v="210" actId="14861"/>
          <ac:picMkLst>
            <pc:docMk/>
            <pc:sldMk cId="2495160953" sldId="511"/>
            <ac:picMk id="4" creationId="{AA2CC9F9-7947-9089-E4FD-9A8EF160FB4B}"/>
          </ac:picMkLst>
        </pc:picChg>
        <pc:picChg chg="mod">
          <ac:chgData name="Kaisa Välimäki" userId="748bfbdf-5648-43ca-b5dc-bdb32b059750" providerId="ADAL" clId="{D24E415E-14B3-44B9-B6AE-1965D1BE3F04}" dt="2025-03-11T08:01:18.307" v="212" actId="1076"/>
          <ac:picMkLst>
            <pc:docMk/>
            <pc:sldMk cId="2495160953" sldId="511"/>
            <ac:picMk id="6" creationId="{A9B58CCB-34E6-1911-68BF-604EEC7D6870}"/>
          </ac:picMkLst>
        </pc:picChg>
      </pc:sldChg>
      <pc:sldChg chg="modSp add mod">
        <pc:chgData name="Kaisa Välimäki" userId="748bfbdf-5648-43ca-b5dc-bdb32b059750" providerId="ADAL" clId="{D24E415E-14B3-44B9-B6AE-1965D1BE3F04}" dt="2025-03-11T08:01:24.232" v="213" actId="14861"/>
        <pc:sldMkLst>
          <pc:docMk/>
          <pc:sldMk cId="249045383" sldId="512"/>
        </pc:sldMkLst>
        <pc:picChg chg="mod">
          <ac:chgData name="Kaisa Välimäki" userId="748bfbdf-5648-43ca-b5dc-bdb32b059750" providerId="ADAL" clId="{D24E415E-14B3-44B9-B6AE-1965D1BE3F04}" dt="2025-03-11T08:01:24.232" v="213" actId="14861"/>
          <ac:picMkLst>
            <pc:docMk/>
            <pc:sldMk cId="249045383" sldId="512"/>
            <ac:picMk id="4" creationId="{B1710557-389B-3CC0-1A1E-58A5473BE542}"/>
          </ac:picMkLst>
        </pc:picChg>
      </pc:sldChg>
      <pc:sldChg chg="modSp add mod">
        <pc:chgData name="Kaisa Välimäki" userId="748bfbdf-5648-43ca-b5dc-bdb32b059750" providerId="ADAL" clId="{D24E415E-14B3-44B9-B6AE-1965D1BE3F04}" dt="2025-03-11T08:01:35.091" v="215" actId="20577"/>
        <pc:sldMkLst>
          <pc:docMk/>
          <pc:sldMk cId="4068518440" sldId="513"/>
        </pc:sldMkLst>
        <pc:spChg chg="mod">
          <ac:chgData name="Kaisa Välimäki" userId="748bfbdf-5648-43ca-b5dc-bdb32b059750" providerId="ADAL" clId="{D24E415E-14B3-44B9-B6AE-1965D1BE3F04}" dt="2025-03-11T08:01:35.091" v="215" actId="20577"/>
          <ac:spMkLst>
            <pc:docMk/>
            <pc:sldMk cId="4068518440" sldId="513"/>
            <ac:spMk id="5" creationId="{7EF0ADD3-CCA1-3DC5-252C-818EB762BA61}"/>
          </ac:spMkLst>
        </pc:spChg>
        <pc:picChg chg="mod">
          <ac:chgData name="Kaisa Välimäki" userId="748bfbdf-5648-43ca-b5dc-bdb32b059750" providerId="ADAL" clId="{D24E415E-14B3-44B9-B6AE-1965D1BE3F04}" dt="2025-03-11T08:01:32.031" v="214" actId="14861"/>
          <ac:picMkLst>
            <pc:docMk/>
            <pc:sldMk cId="4068518440" sldId="513"/>
            <ac:picMk id="3" creationId="{F38726DF-56DA-1219-41D6-7EE427C2CFC7}"/>
          </ac:picMkLst>
        </pc:picChg>
        <pc:picChg chg="mod">
          <ac:chgData name="Kaisa Välimäki" userId="748bfbdf-5648-43ca-b5dc-bdb32b059750" providerId="ADAL" clId="{D24E415E-14B3-44B9-B6AE-1965D1BE3F04}" dt="2025-03-11T08:01:32.031" v="214" actId="14861"/>
          <ac:picMkLst>
            <pc:docMk/>
            <pc:sldMk cId="4068518440" sldId="513"/>
            <ac:picMk id="8" creationId="{83A8B3EF-5916-684C-DEE5-E40A5BE84035}"/>
          </ac:picMkLst>
        </pc:picChg>
        <pc:picChg chg="mod">
          <ac:chgData name="Kaisa Välimäki" userId="748bfbdf-5648-43ca-b5dc-bdb32b059750" providerId="ADAL" clId="{D24E415E-14B3-44B9-B6AE-1965D1BE3F04}" dt="2025-03-11T08:01:32.031" v="214" actId="14861"/>
          <ac:picMkLst>
            <pc:docMk/>
            <pc:sldMk cId="4068518440" sldId="513"/>
            <ac:picMk id="11" creationId="{6AE2F8F5-37B9-4381-1A40-086871E5982C}"/>
          </ac:picMkLst>
        </pc:picChg>
      </pc:sldChg>
      <pc:sldChg chg="modSp add mod">
        <pc:chgData name="Kaisa Välimäki" userId="748bfbdf-5648-43ca-b5dc-bdb32b059750" providerId="ADAL" clId="{D24E415E-14B3-44B9-B6AE-1965D1BE3F04}" dt="2025-03-11T08:01:54.019" v="220" actId="1076"/>
        <pc:sldMkLst>
          <pc:docMk/>
          <pc:sldMk cId="3618791125" sldId="514"/>
        </pc:sldMkLst>
        <pc:picChg chg="mod">
          <ac:chgData name="Kaisa Välimäki" userId="748bfbdf-5648-43ca-b5dc-bdb32b059750" providerId="ADAL" clId="{D24E415E-14B3-44B9-B6AE-1965D1BE3F04}" dt="2025-03-11T08:01:54.019" v="220" actId="1076"/>
          <ac:picMkLst>
            <pc:docMk/>
            <pc:sldMk cId="3618791125" sldId="514"/>
            <ac:picMk id="6" creationId="{0DB8750F-4BE4-271E-5315-800346D4FCF8}"/>
          </ac:picMkLst>
        </pc:picChg>
      </pc:sldChg>
      <pc:sldChg chg="modSp add mod">
        <pc:chgData name="Kaisa Välimäki" userId="748bfbdf-5648-43ca-b5dc-bdb32b059750" providerId="ADAL" clId="{D24E415E-14B3-44B9-B6AE-1965D1BE3F04}" dt="2025-03-10T14:24:03.774" v="134" actId="207"/>
        <pc:sldMkLst>
          <pc:docMk/>
          <pc:sldMk cId="2006254933" sldId="522"/>
        </pc:sldMkLst>
        <pc:spChg chg="mod">
          <ac:chgData name="Kaisa Välimäki" userId="748bfbdf-5648-43ca-b5dc-bdb32b059750" providerId="ADAL" clId="{D24E415E-14B3-44B9-B6AE-1965D1BE3F04}" dt="2025-03-10T14:24:03.774" v="134" actId="207"/>
          <ac:spMkLst>
            <pc:docMk/>
            <pc:sldMk cId="2006254933" sldId="522"/>
            <ac:spMk id="5" creationId="{7EF0ADD3-CCA1-3DC5-252C-818EB762BA61}"/>
          </ac:spMkLst>
        </pc:spChg>
        <pc:picChg chg="mod">
          <ac:chgData name="Kaisa Välimäki" userId="748bfbdf-5648-43ca-b5dc-bdb32b059750" providerId="ADAL" clId="{D24E415E-14B3-44B9-B6AE-1965D1BE3F04}" dt="2025-03-10T14:23:57.677" v="133" actId="14861"/>
          <ac:picMkLst>
            <pc:docMk/>
            <pc:sldMk cId="2006254933" sldId="522"/>
            <ac:picMk id="3" creationId="{CC01D827-9BE1-2E3D-87AF-99FA81C5F20B}"/>
          </ac:picMkLst>
        </pc:picChg>
      </pc:sldChg>
      <pc:sldChg chg="modSp add mod">
        <pc:chgData name="Kaisa Välimäki" userId="748bfbdf-5648-43ca-b5dc-bdb32b059750" providerId="ADAL" clId="{D24E415E-14B3-44B9-B6AE-1965D1BE3F04}" dt="2025-03-10T14:25:06.343" v="139" actId="1076"/>
        <pc:sldMkLst>
          <pc:docMk/>
          <pc:sldMk cId="1632457067" sldId="523"/>
        </pc:sldMkLst>
        <pc:spChg chg="mod">
          <ac:chgData name="Kaisa Välimäki" userId="748bfbdf-5648-43ca-b5dc-bdb32b059750" providerId="ADAL" clId="{D24E415E-14B3-44B9-B6AE-1965D1BE3F04}" dt="2025-03-10T14:25:06.343" v="139" actId="1076"/>
          <ac:spMkLst>
            <pc:docMk/>
            <pc:sldMk cId="1632457067" sldId="523"/>
            <ac:spMk id="5" creationId="{061A6ED2-57BD-4DEE-CC22-0847B3B0922A}"/>
          </ac:spMkLst>
        </pc:spChg>
        <pc:spChg chg="mod">
          <ac:chgData name="Kaisa Välimäki" userId="748bfbdf-5648-43ca-b5dc-bdb32b059750" providerId="ADAL" clId="{D24E415E-14B3-44B9-B6AE-1965D1BE3F04}" dt="2025-03-10T14:25:06.343" v="139" actId="1076"/>
          <ac:spMkLst>
            <pc:docMk/>
            <pc:sldMk cId="1632457067" sldId="523"/>
            <ac:spMk id="7" creationId="{D9895F76-CA17-01D0-58B8-B319D29D06C9}"/>
          </ac:spMkLst>
        </pc:spChg>
        <pc:picChg chg="mod">
          <ac:chgData name="Kaisa Välimäki" userId="748bfbdf-5648-43ca-b5dc-bdb32b059750" providerId="ADAL" clId="{D24E415E-14B3-44B9-B6AE-1965D1BE3F04}" dt="2025-03-10T14:24:20.953" v="136" actId="1076"/>
          <ac:picMkLst>
            <pc:docMk/>
            <pc:sldMk cId="1632457067" sldId="523"/>
            <ac:picMk id="4" creationId="{53D44ED4-2062-DF03-A5DB-4ABF57DE5416}"/>
          </ac:picMkLst>
        </pc:picChg>
        <pc:picChg chg="mod">
          <ac:chgData name="Kaisa Välimäki" userId="748bfbdf-5648-43ca-b5dc-bdb32b059750" providerId="ADAL" clId="{D24E415E-14B3-44B9-B6AE-1965D1BE3F04}" dt="2025-03-10T14:24:27.390" v="138" actId="1076"/>
          <ac:picMkLst>
            <pc:docMk/>
            <pc:sldMk cId="1632457067" sldId="523"/>
            <ac:picMk id="6" creationId="{E6333647-3321-DD5F-945A-4F7C7A2A0035}"/>
          </ac:picMkLst>
        </pc:picChg>
        <pc:picChg chg="mod">
          <ac:chgData name="Kaisa Välimäki" userId="748bfbdf-5648-43ca-b5dc-bdb32b059750" providerId="ADAL" clId="{D24E415E-14B3-44B9-B6AE-1965D1BE3F04}" dt="2025-03-10T14:24:20.953" v="136" actId="1076"/>
          <ac:picMkLst>
            <pc:docMk/>
            <pc:sldMk cId="1632457067" sldId="523"/>
            <ac:picMk id="9" creationId="{294985D6-97F3-C405-0616-846992D0F7B1}"/>
          </ac:picMkLst>
        </pc:picChg>
      </pc:sldChg>
      <pc:sldChg chg="modSp add mod">
        <pc:chgData name="Kaisa Välimäki" userId="748bfbdf-5648-43ca-b5dc-bdb32b059750" providerId="ADAL" clId="{D24E415E-14B3-44B9-B6AE-1965D1BE3F04}" dt="2025-03-11T07:59:52.808" v="192" actId="14861"/>
        <pc:sldMkLst>
          <pc:docMk/>
          <pc:sldMk cId="2895730010" sldId="524"/>
        </pc:sldMkLst>
        <pc:picChg chg="mod">
          <ac:chgData name="Kaisa Välimäki" userId="748bfbdf-5648-43ca-b5dc-bdb32b059750" providerId="ADAL" clId="{D24E415E-14B3-44B9-B6AE-1965D1BE3F04}" dt="2025-03-11T07:59:52.808" v="192" actId="14861"/>
          <ac:picMkLst>
            <pc:docMk/>
            <pc:sldMk cId="2895730010" sldId="524"/>
            <ac:picMk id="4" creationId="{78BFC7F6-FF89-5F45-9A9B-A6F6F9B2BB01}"/>
          </ac:picMkLst>
        </pc:picChg>
      </pc:sldChg>
      <pc:sldChg chg="modSp add mod">
        <pc:chgData name="Kaisa Välimäki" userId="748bfbdf-5648-43ca-b5dc-bdb32b059750" providerId="ADAL" clId="{D24E415E-14B3-44B9-B6AE-1965D1BE3F04}" dt="2025-03-11T08:01:47.586" v="218" actId="1076"/>
        <pc:sldMkLst>
          <pc:docMk/>
          <pc:sldMk cId="2158610231" sldId="525"/>
        </pc:sldMkLst>
        <pc:spChg chg="mod">
          <ac:chgData name="Kaisa Välimäki" userId="748bfbdf-5648-43ca-b5dc-bdb32b059750" providerId="ADAL" clId="{D24E415E-14B3-44B9-B6AE-1965D1BE3F04}" dt="2025-03-11T08:01:47.586" v="218" actId="1076"/>
          <ac:spMkLst>
            <pc:docMk/>
            <pc:sldMk cId="2158610231" sldId="525"/>
            <ac:spMk id="9" creationId="{6CBF4645-E33D-2C88-E266-51D14FBCDFEE}"/>
          </ac:spMkLst>
        </pc:spChg>
        <pc:spChg chg="mod">
          <ac:chgData name="Kaisa Välimäki" userId="748bfbdf-5648-43ca-b5dc-bdb32b059750" providerId="ADAL" clId="{D24E415E-14B3-44B9-B6AE-1965D1BE3F04}" dt="2025-03-11T08:01:47.586" v="218" actId="1076"/>
          <ac:spMkLst>
            <pc:docMk/>
            <pc:sldMk cId="2158610231" sldId="525"/>
            <ac:spMk id="13" creationId="{43B0ECA0-701F-CA45-C774-7158547EBE3C}"/>
          </ac:spMkLst>
        </pc:spChg>
        <pc:picChg chg="mod">
          <ac:chgData name="Kaisa Välimäki" userId="748bfbdf-5648-43ca-b5dc-bdb32b059750" providerId="ADAL" clId="{D24E415E-14B3-44B9-B6AE-1965D1BE3F04}" dt="2025-03-11T08:01:44.248" v="217" actId="1076"/>
          <ac:picMkLst>
            <pc:docMk/>
            <pc:sldMk cId="2158610231" sldId="525"/>
            <ac:picMk id="17" creationId="{0F7785E5-5DA8-D0B1-41FA-EC9EF70DD9C2}"/>
          </ac:picMkLst>
        </pc:picChg>
      </pc:sldChg>
      <pc:sldChg chg="modSp new del mod ord">
        <pc:chgData name="Kaisa Välimäki" userId="748bfbdf-5648-43ca-b5dc-bdb32b059750" providerId="ADAL" clId="{D24E415E-14B3-44B9-B6AE-1965D1BE3F04}" dt="2025-03-11T07:57:07.895" v="187" actId="47"/>
        <pc:sldMkLst>
          <pc:docMk/>
          <pc:sldMk cId="3828933678" sldId="526"/>
        </pc:sldMkLst>
        <pc:spChg chg="mod">
          <ac:chgData name="Kaisa Välimäki" userId="748bfbdf-5648-43ca-b5dc-bdb32b059750" providerId="ADAL" clId="{D24E415E-14B3-44B9-B6AE-1965D1BE3F04}" dt="2025-03-10T14:27:20.777" v="176" actId="20577"/>
          <ac:spMkLst>
            <pc:docMk/>
            <pc:sldMk cId="3828933678" sldId="526"/>
            <ac:spMk id="3" creationId="{915FF4B7-847D-45FC-CF5C-ADCE37AF864D}"/>
          </ac:spMkLst>
        </pc:spChg>
      </pc:sldChg>
      <pc:sldChg chg="del">
        <pc:chgData name="Kaisa Välimäki" userId="748bfbdf-5648-43ca-b5dc-bdb32b059750" providerId="ADAL" clId="{D24E415E-14B3-44B9-B6AE-1965D1BE3F04}" dt="2025-03-10T13:55:29.668" v="1" actId="47"/>
        <pc:sldMkLst>
          <pc:docMk/>
          <pc:sldMk cId="1612592931" sldId="527"/>
        </pc:sldMkLst>
      </pc:sldChg>
      <pc:sldChg chg="new del">
        <pc:chgData name="Kaisa Välimäki" userId="748bfbdf-5648-43ca-b5dc-bdb32b059750" providerId="ADAL" clId="{D24E415E-14B3-44B9-B6AE-1965D1BE3F04}" dt="2025-03-11T07:57:07.895" v="187" actId="47"/>
        <pc:sldMkLst>
          <pc:docMk/>
          <pc:sldMk cId="2379055432" sldId="527"/>
        </pc:sldMkLst>
      </pc:sldChg>
      <pc:sldChg chg="del">
        <pc:chgData name="Kaisa Välimäki" userId="748bfbdf-5648-43ca-b5dc-bdb32b059750" providerId="ADAL" clId="{D24E415E-14B3-44B9-B6AE-1965D1BE3F04}" dt="2025-03-10T13:55:29.668" v="1" actId="47"/>
        <pc:sldMkLst>
          <pc:docMk/>
          <pc:sldMk cId="1989898055" sldId="528"/>
        </pc:sldMkLst>
      </pc:sldChg>
      <pc:sldChg chg="del">
        <pc:chgData name="Kaisa Välimäki" userId="748bfbdf-5648-43ca-b5dc-bdb32b059750" providerId="ADAL" clId="{D24E415E-14B3-44B9-B6AE-1965D1BE3F04}" dt="2025-03-10T13:55:29.668" v="1" actId="47"/>
        <pc:sldMkLst>
          <pc:docMk/>
          <pc:sldMk cId="4162420646" sldId="529"/>
        </pc:sldMkLst>
      </pc:sldChg>
      <pc:sldChg chg="del">
        <pc:chgData name="Kaisa Välimäki" userId="748bfbdf-5648-43ca-b5dc-bdb32b059750" providerId="ADAL" clId="{D24E415E-14B3-44B9-B6AE-1965D1BE3F04}" dt="2025-03-10T13:55:29.668" v="1" actId="47"/>
        <pc:sldMkLst>
          <pc:docMk/>
          <pc:sldMk cId="2528777922" sldId="530"/>
        </pc:sldMkLst>
      </pc:sldChg>
      <pc:sldChg chg="del">
        <pc:chgData name="Kaisa Välimäki" userId="748bfbdf-5648-43ca-b5dc-bdb32b059750" providerId="ADAL" clId="{D24E415E-14B3-44B9-B6AE-1965D1BE3F04}" dt="2025-03-10T13:55:29.668" v="1" actId="47"/>
        <pc:sldMkLst>
          <pc:docMk/>
          <pc:sldMk cId="2478790005" sldId="531"/>
        </pc:sldMkLst>
      </pc:sldChg>
      <pc:sldChg chg="del">
        <pc:chgData name="Kaisa Välimäki" userId="748bfbdf-5648-43ca-b5dc-bdb32b059750" providerId="ADAL" clId="{D24E415E-14B3-44B9-B6AE-1965D1BE3F04}" dt="2025-03-10T13:55:29.668" v="1" actId="47"/>
        <pc:sldMkLst>
          <pc:docMk/>
          <pc:sldMk cId="3670467456" sldId="532"/>
        </pc:sldMkLst>
      </pc:sldChg>
      <pc:sldChg chg="del">
        <pc:chgData name="Kaisa Välimäki" userId="748bfbdf-5648-43ca-b5dc-bdb32b059750" providerId="ADAL" clId="{D24E415E-14B3-44B9-B6AE-1965D1BE3F04}" dt="2025-03-10T13:55:29.668" v="1" actId="47"/>
        <pc:sldMkLst>
          <pc:docMk/>
          <pc:sldMk cId="1447245710" sldId="533"/>
        </pc:sldMkLst>
      </pc:sldChg>
      <pc:sldChg chg="del">
        <pc:chgData name="Kaisa Välimäki" userId="748bfbdf-5648-43ca-b5dc-bdb32b059750" providerId="ADAL" clId="{D24E415E-14B3-44B9-B6AE-1965D1BE3F04}" dt="2025-03-10T13:55:29.668" v="1" actId="47"/>
        <pc:sldMkLst>
          <pc:docMk/>
          <pc:sldMk cId="3484683489" sldId="534"/>
        </pc:sldMkLst>
      </pc:sldChg>
      <pc:sldChg chg="del">
        <pc:chgData name="Kaisa Välimäki" userId="748bfbdf-5648-43ca-b5dc-bdb32b059750" providerId="ADAL" clId="{D24E415E-14B3-44B9-B6AE-1965D1BE3F04}" dt="2025-03-10T13:55:29.668" v="1" actId="47"/>
        <pc:sldMkLst>
          <pc:docMk/>
          <pc:sldMk cId="3871901781" sldId="535"/>
        </pc:sldMkLst>
      </pc:sldChg>
      <pc:sldChg chg="del">
        <pc:chgData name="Kaisa Välimäki" userId="748bfbdf-5648-43ca-b5dc-bdb32b059750" providerId="ADAL" clId="{D24E415E-14B3-44B9-B6AE-1965D1BE3F04}" dt="2025-03-10T13:55:29.668" v="1" actId="47"/>
        <pc:sldMkLst>
          <pc:docMk/>
          <pc:sldMk cId="3968360161" sldId="536"/>
        </pc:sldMkLst>
      </pc:sldChg>
      <pc:sldChg chg="del">
        <pc:chgData name="Kaisa Välimäki" userId="748bfbdf-5648-43ca-b5dc-bdb32b059750" providerId="ADAL" clId="{D24E415E-14B3-44B9-B6AE-1965D1BE3F04}" dt="2025-03-10T13:55:29.668" v="1" actId="47"/>
        <pc:sldMkLst>
          <pc:docMk/>
          <pc:sldMk cId="936932062" sldId="537"/>
        </pc:sldMkLst>
      </pc:sldChg>
      <pc:sldChg chg="del">
        <pc:chgData name="Kaisa Välimäki" userId="748bfbdf-5648-43ca-b5dc-bdb32b059750" providerId="ADAL" clId="{D24E415E-14B3-44B9-B6AE-1965D1BE3F04}" dt="2025-03-10T13:55:29.668" v="1" actId="47"/>
        <pc:sldMkLst>
          <pc:docMk/>
          <pc:sldMk cId="1536034077" sldId="538"/>
        </pc:sldMkLst>
      </pc:sldChg>
      <pc:sldChg chg="del">
        <pc:chgData name="Kaisa Välimäki" userId="748bfbdf-5648-43ca-b5dc-bdb32b059750" providerId="ADAL" clId="{D24E415E-14B3-44B9-B6AE-1965D1BE3F04}" dt="2025-03-10T13:55:29.668" v="1" actId="47"/>
        <pc:sldMkLst>
          <pc:docMk/>
          <pc:sldMk cId="3395923315" sldId="539"/>
        </pc:sldMkLst>
      </pc:sldChg>
      <pc:sldChg chg="del">
        <pc:chgData name="Kaisa Välimäki" userId="748bfbdf-5648-43ca-b5dc-bdb32b059750" providerId="ADAL" clId="{D24E415E-14B3-44B9-B6AE-1965D1BE3F04}" dt="2025-03-10T13:55:29.668" v="1" actId="47"/>
        <pc:sldMkLst>
          <pc:docMk/>
          <pc:sldMk cId="2435760783" sldId="541"/>
        </pc:sldMkLst>
      </pc:sldChg>
      <pc:sldChg chg="del">
        <pc:chgData name="Kaisa Välimäki" userId="748bfbdf-5648-43ca-b5dc-bdb32b059750" providerId="ADAL" clId="{D24E415E-14B3-44B9-B6AE-1965D1BE3F04}" dt="2025-03-10T13:55:29.668" v="1" actId="47"/>
        <pc:sldMkLst>
          <pc:docMk/>
          <pc:sldMk cId="1344082755" sldId="542"/>
        </pc:sldMkLst>
      </pc:sldChg>
      <pc:sldChg chg="del">
        <pc:chgData name="Kaisa Välimäki" userId="748bfbdf-5648-43ca-b5dc-bdb32b059750" providerId="ADAL" clId="{D24E415E-14B3-44B9-B6AE-1965D1BE3F04}" dt="2025-03-10T13:55:29.668" v="1" actId="47"/>
        <pc:sldMkLst>
          <pc:docMk/>
          <pc:sldMk cId="1436828385" sldId="543"/>
        </pc:sldMkLst>
      </pc:sldChg>
      <pc:sldChg chg="del">
        <pc:chgData name="Kaisa Välimäki" userId="748bfbdf-5648-43ca-b5dc-bdb32b059750" providerId="ADAL" clId="{D24E415E-14B3-44B9-B6AE-1965D1BE3F04}" dt="2025-03-10T13:55:29.668" v="1" actId="47"/>
        <pc:sldMkLst>
          <pc:docMk/>
          <pc:sldMk cId="138415372" sldId="544"/>
        </pc:sldMkLst>
      </pc:sldChg>
      <pc:sldChg chg="del">
        <pc:chgData name="Kaisa Välimäki" userId="748bfbdf-5648-43ca-b5dc-bdb32b059750" providerId="ADAL" clId="{D24E415E-14B3-44B9-B6AE-1965D1BE3F04}" dt="2025-03-10T13:55:29.668" v="1" actId="47"/>
        <pc:sldMkLst>
          <pc:docMk/>
          <pc:sldMk cId="2976971930" sldId="545"/>
        </pc:sldMkLst>
      </pc:sldChg>
      <pc:sldChg chg="del">
        <pc:chgData name="Kaisa Välimäki" userId="748bfbdf-5648-43ca-b5dc-bdb32b059750" providerId="ADAL" clId="{D24E415E-14B3-44B9-B6AE-1965D1BE3F04}" dt="2025-03-10T13:55:29.668" v="1" actId="47"/>
        <pc:sldMkLst>
          <pc:docMk/>
          <pc:sldMk cId="439782022" sldId="546"/>
        </pc:sldMkLst>
      </pc:sldChg>
      <pc:sldChg chg="del">
        <pc:chgData name="Kaisa Välimäki" userId="748bfbdf-5648-43ca-b5dc-bdb32b059750" providerId="ADAL" clId="{D24E415E-14B3-44B9-B6AE-1965D1BE3F04}" dt="2025-03-10T13:55:29.668" v="1" actId="47"/>
        <pc:sldMkLst>
          <pc:docMk/>
          <pc:sldMk cId="3159400010" sldId="547"/>
        </pc:sldMkLst>
      </pc:sldChg>
      <pc:sldChg chg="del">
        <pc:chgData name="Kaisa Välimäki" userId="748bfbdf-5648-43ca-b5dc-bdb32b059750" providerId="ADAL" clId="{D24E415E-14B3-44B9-B6AE-1965D1BE3F04}" dt="2025-03-10T13:55:29.668" v="1" actId="47"/>
        <pc:sldMkLst>
          <pc:docMk/>
          <pc:sldMk cId="3786429665" sldId="548"/>
        </pc:sldMkLst>
      </pc:sldChg>
      <pc:sldChg chg="del">
        <pc:chgData name="Kaisa Välimäki" userId="748bfbdf-5648-43ca-b5dc-bdb32b059750" providerId="ADAL" clId="{D24E415E-14B3-44B9-B6AE-1965D1BE3F04}" dt="2025-03-10T13:55:29.668" v="1" actId="47"/>
        <pc:sldMkLst>
          <pc:docMk/>
          <pc:sldMk cId="1028893394" sldId="549"/>
        </pc:sldMkLst>
      </pc:sldChg>
      <pc:sldChg chg="del">
        <pc:chgData name="Kaisa Välimäki" userId="748bfbdf-5648-43ca-b5dc-bdb32b059750" providerId="ADAL" clId="{D24E415E-14B3-44B9-B6AE-1965D1BE3F04}" dt="2025-03-10T13:55:29.668" v="1" actId="47"/>
        <pc:sldMkLst>
          <pc:docMk/>
          <pc:sldMk cId="898957417" sldId="550"/>
        </pc:sldMkLst>
      </pc:sldChg>
      <pc:sldChg chg="del">
        <pc:chgData name="Kaisa Välimäki" userId="748bfbdf-5648-43ca-b5dc-bdb32b059750" providerId="ADAL" clId="{D24E415E-14B3-44B9-B6AE-1965D1BE3F04}" dt="2025-03-10T13:55:29.668" v="1" actId="47"/>
        <pc:sldMkLst>
          <pc:docMk/>
          <pc:sldMk cId="2011439756" sldId="551"/>
        </pc:sldMkLst>
      </pc:sldChg>
      <pc:sldChg chg="del">
        <pc:chgData name="Kaisa Välimäki" userId="748bfbdf-5648-43ca-b5dc-bdb32b059750" providerId="ADAL" clId="{D24E415E-14B3-44B9-B6AE-1965D1BE3F04}" dt="2025-03-10T13:55:29.668" v="1" actId="47"/>
        <pc:sldMkLst>
          <pc:docMk/>
          <pc:sldMk cId="75981479" sldId="552"/>
        </pc:sldMkLst>
      </pc:sldChg>
      <pc:sldChg chg="del">
        <pc:chgData name="Kaisa Välimäki" userId="748bfbdf-5648-43ca-b5dc-bdb32b059750" providerId="ADAL" clId="{D24E415E-14B3-44B9-B6AE-1965D1BE3F04}" dt="2025-03-10T13:55:29.668" v="1" actId="47"/>
        <pc:sldMkLst>
          <pc:docMk/>
          <pc:sldMk cId="1476718007" sldId="553"/>
        </pc:sldMkLst>
      </pc:sldChg>
    </pc:docChg>
  </pc:docChgLst>
  <pc:docChgLst>
    <pc:chgData name="Kaisa Välimäki" userId="748bfbdf-5648-43ca-b5dc-bdb32b059750" providerId="ADAL" clId="{AC910233-11FF-47E1-B839-6E2AAAE8A7FE}"/>
    <pc:docChg chg="custSel delSld modSld">
      <pc:chgData name="Kaisa Välimäki" userId="748bfbdf-5648-43ca-b5dc-bdb32b059750" providerId="ADAL" clId="{AC910233-11FF-47E1-B839-6E2AAAE8A7FE}" dt="2025-02-26T09:21:41.271" v="4" actId="700"/>
      <pc:docMkLst>
        <pc:docMk/>
      </pc:docMkLst>
      <pc:sldChg chg="del">
        <pc:chgData name="Kaisa Välimäki" userId="748bfbdf-5648-43ca-b5dc-bdb32b059750" providerId="ADAL" clId="{AC910233-11FF-47E1-B839-6E2AAAE8A7FE}" dt="2025-02-25T11:29:17.273" v="0" actId="47"/>
        <pc:sldMkLst>
          <pc:docMk/>
          <pc:sldMk cId="1854199711" sldId="256"/>
        </pc:sldMkLst>
      </pc:sldChg>
      <pc:sldChg chg="del">
        <pc:chgData name="Kaisa Välimäki" userId="748bfbdf-5648-43ca-b5dc-bdb32b059750" providerId="ADAL" clId="{AC910233-11FF-47E1-B839-6E2AAAE8A7FE}" dt="2025-02-25T11:29:55.240" v="3" actId="47"/>
        <pc:sldMkLst>
          <pc:docMk/>
          <pc:sldMk cId="4205618619" sldId="299"/>
        </pc:sldMkLst>
      </pc:sldChg>
      <pc:sldChg chg="del">
        <pc:chgData name="Kaisa Välimäki" userId="748bfbdf-5648-43ca-b5dc-bdb32b059750" providerId="ADAL" clId="{AC910233-11FF-47E1-B839-6E2AAAE8A7FE}" dt="2025-02-25T11:29:17.273" v="0" actId="47"/>
        <pc:sldMkLst>
          <pc:docMk/>
          <pc:sldMk cId="1653512687" sldId="300"/>
        </pc:sldMkLst>
      </pc:sldChg>
      <pc:sldChg chg="del">
        <pc:chgData name="Kaisa Välimäki" userId="748bfbdf-5648-43ca-b5dc-bdb32b059750" providerId="ADAL" clId="{AC910233-11FF-47E1-B839-6E2AAAE8A7FE}" dt="2025-02-25T11:29:55.240" v="3" actId="47"/>
        <pc:sldMkLst>
          <pc:docMk/>
          <pc:sldMk cId="2135301328" sldId="306"/>
        </pc:sldMkLst>
      </pc:sldChg>
      <pc:sldChg chg="del">
        <pc:chgData name="Kaisa Välimäki" userId="748bfbdf-5648-43ca-b5dc-bdb32b059750" providerId="ADAL" clId="{AC910233-11FF-47E1-B839-6E2AAAE8A7FE}" dt="2025-02-25T11:29:55.240" v="3" actId="47"/>
        <pc:sldMkLst>
          <pc:docMk/>
          <pc:sldMk cId="3894949806" sldId="307"/>
        </pc:sldMkLst>
      </pc:sldChg>
      <pc:sldChg chg="del">
        <pc:chgData name="Kaisa Välimäki" userId="748bfbdf-5648-43ca-b5dc-bdb32b059750" providerId="ADAL" clId="{AC910233-11FF-47E1-B839-6E2AAAE8A7FE}" dt="2025-02-25T11:29:55.240" v="3" actId="47"/>
        <pc:sldMkLst>
          <pc:docMk/>
          <pc:sldMk cId="1797233310" sldId="308"/>
        </pc:sldMkLst>
      </pc:sldChg>
      <pc:sldChg chg="del">
        <pc:chgData name="Kaisa Välimäki" userId="748bfbdf-5648-43ca-b5dc-bdb32b059750" providerId="ADAL" clId="{AC910233-11FF-47E1-B839-6E2AAAE8A7FE}" dt="2025-02-25T11:29:55.240" v="3" actId="47"/>
        <pc:sldMkLst>
          <pc:docMk/>
          <pc:sldMk cId="548834975" sldId="309"/>
        </pc:sldMkLst>
      </pc:sldChg>
      <pc:sldChg chg="del">
        <pc:chgData name="Kaisa Välimäki" userId="748bfbdf-5648-43ca-b5dc-bdb32b059750" providerId="ADAL" clId="{AC910233-11FF-47E1-B839-6E2AAAE8A7FE}" dt="2025-02-25T11:29:55.240" v="3" actId="47"/>
        <pc:sldMkLst>
          <pc:docMk/>
          <pc:sldMk cId="4012759927" sldId="311"/>
        </pc:sldMkLst>
      </pc:sldChg>
      <pc:sldChg chg="del">
        <pc:chgData name="Kaisa Välimäki" userId="748bfbdf-5648-43ca-b5dc-bdb32b059750" providerId="ADAL" clId="{AC910233-11FF-47E1-B839-6E2AAAE8A7FE}" dt="2025-02-25T11:29:55.240" v="3" actId="47"/>
        <pc:sldMkLst>
          <pc:docMk/>
          <pc:sldMk cId="560756354" sldId="312"/>
        </pc:sldMkLst>
      </pc:sldChg>
      <pc:sldChg chg="del">
        <pc:chgData name="Kaisa Välimäki" userId="748bfbdf-5648-43ca-b5dc-bdb32b059750" providerId="ADAL" clId="{AC910233-11FF-47E1-B839-6E2AAAE8A7FE}" dt="2025-02-25T11:29:55.240" v="3" actId="47"/>
        <pc:sldMkLst>
          <pc:docMk/>
          <pc:sldMk cId="3450190320" sldId="313"/>
        </pc:sldMkLst>
      </pc:sldChg>
      <pc:sldChg chg="del">
        <pc:chgData name="Kaisa Välimäki" userId="748bfbdf-5648-43ca-b5dc-bdb32b059750" providerId="ADAL" clId="{AC910233-11FF-47E1-B839-6E2AAAE8A7FE}" dt="2025-02-25T11:29:55.240" v="3" actId="47"/>
        <pc:sldMkLst>
          <pc:docMk/>
          <pc:sldMk cId="3524311119" sldId="314"/>
        </pc:sldMkLst>
      </pc:sldChg>
      <pc:sldChg chg="del">
        <pc:chgData name="Kaisa Välimäki" userId="748bfbdf-5648-43ca-b5dc-bdb32b059750" providerId="ADAL" clId="{AC910233-11FF-47E1-B839-6E2AAAE8A7FE}" dt="2025-02-25T11:29:55.240" v="3" actId="47"/>
        <pc:sldMkLst>
          <pc:docMk/>
          <pc:sldMk cId="1527830879" sldId="315"/>
        </pc:sldMkLst>
      </pc:sldChg>
      <pc:sldChg chg="del">
        <pc:chgData name="Kaisa Välimäki" userId="748bfbdf-5648-43ca-b5dc-bdb32b059750" providerId="ADAL" clId="{AC910233-11FF-47E1-B839-6E2AAAE8A7FE}" dt="2025-02-25T11:29:55.240" v="3" actId="47"/>
        <pc:sldMkLst>
          <pc:docMk/>
          <pc:sldMk cId="672348335" sldId="316"/>
        </pc:sldMkLst>
      </pc:sldChg>
      <pc:sldChg chg="del">
        <pc:chgData name="Kaisa Välimäki" userId="748bfbdf-5648-43ca-b5dc-bdb32b059750" providerId="ADAL" clId="{AC910233-11FF-47E1-B839-6E2AAAE8A7FE}" dt="2025-02-25T11:29:55.240" v="3" actId="47"/>
        <pc:sldMkLst>
          <pc:docMk/>
          <pc:sldMk cId="2030065872" sldId="318"/>
        </pc:sldMkLst>
      </pc:sldChg>
      <pc:sldChg chg="del">
        <pc:chgData name="Kaisa Välimäki" userId="748bfbdf-5648-43ca-b5dc-bdb32b059750" providerId="ADAL" clId="{AC910233-11FF-47E1-B839-6E2AAAE8A7FE}" dt="2025-02-25T11:29:55.240" v="3" actId="47"/>
        <pc:sldMkLst>
          <pc:docMk/>
          <pc:sldMk cId="2378528983" sldId="319"/>
        </pc:sldMkLst>
      </pc:sldChg>
      <pc:sldChg chg="del">
        <pc:chgData name="Kaisa Välimäki" userId="748bfbdf-5648-43ca-b5dc-bdb32b059750" providerId="ADAL" clId="{AC910233-11FF-47E1-B839-6E2AAAE8A7FE}" dt="2025-02-25T11:29:55.240" v="3" actId="47"/>
        <pc:sldMkLst>
          <pc:docMk/>
          <pc:sldMk cId="3596869539" sldId="321"/>
        </pc:sldMkLst>
      </pc:sldChg>
      <pc:sldChg chg="del">
        <pc:chgData name="Kaisa Välimäki" userId="748bfbdf-5648-43ca-b5dc-bdb32b059750" providerId="ADAL" clId="{AC910233-11FF-47E1-B839-6E2AAAE8A7FE}" dt="2025-02-25T11:29:55.240" v="3" actId="47"/>
        <pc:sldMkLst>
          <pc:docMk/>
          <pc:sldMk cId="788703727" sldId="322"/>
        </pc:sldMkLst>
      </pc:sldChg>
      <pc:sldChg chg="del">
        <pc:chgData name="Kaisa Välimäki" userId="748bfbdf-5648-43ca-b5dc-bdb32b059750" providerId="ADAL" clId="{AC910233-11FF-47E1-B839-6E2AAAE8A7FE}" dt="2025-02-25T11:29:17.273" v="0" actId="47"/>
        <pc:sldMkLst>
          <pc:docMk/>
          <pc:sldMk cId="1221248950" sldId="323"/>
        </pc:sldMkLst>
      </pc:sldChg>
      <pc:sldChg chg="modSp mod modClrScheme chgLayout">
        <pc:chgData name="Kaisa Välimäki" userId="748bfbdf-5648-43ca-b5dc-bdb32b059750" providerId="ADAL" clId="{AC910233-11FF-47E1-B839-6E2AAAE8A7FE}" dt="2025-02-26T09:21:41.271" v="4" actId="700"/>
        <pc:sldMkLst>
          <pc:docMk/>
          <pc:sldMk cId="1310029527" sldId="324"/>
        </pc:sldMkLst>
      </pc:sldChg>
      <pc:sldChg chg="del">
        <pc:chgData name="Kaisa Välimäki" userId="748bfbdf-5648-43ca-b5dc-bdb32b059750" providerId="ADAL" clId="{AC910233-11FF-47E1-B839-6E2AAAE8A7FE}" dt="2025-02-25T11:29:17.273" v="0" actId="47"/>
        <pc:sldMkLst>
          <pc:docMk/>
          <pc:sldMk cId="154904080" sldId="325"/>
        </pc:sldMkLst>
      </pc:sldChg>
      <pc:sldChg chg="modSp del mod">
        <pc:chgData name="Kaisa Välimäki" userId="748bfbdf-5648-43ca-b5dc-bdb32b059750" providerId="ADAL" clId="{AC910233-11FF-47E1-B839-6E2AAAE8A7FE}" dt="2025-02-25T11:29:55.240" v="3" actId="47"/>
        <pc:sldMkLst>
          <pc:docMk/>
          <pc:sldMk cId="3538597282" sldId="326"/>
        </pc:sldMkLst>
      </pc:sldChg>
      <pc:sldChg chg="del">
        <pc:chgData name="Kaisa Välimäki" userId="748bfbdf-5648-43ca-b5dc-bdb32b059750" providerId="ADAL" clId="{AC910233-11FF-47E1-B839-6E2AAAE8A7FE}" dt="2025-02-25T11:29:55.240" v="3" actId="47"/>
        <pc:sldMkLst>
          <pc:docMk/>
          <pc:sldMk cId="1835384343" sldId="327"/>
        </pc:sldMkLst>
      </pc:sldChg>
      <pc:sldChg chg="del">
        <pc:chgData name="Kaisa Välimäki" userId="748bfbdf-5648-43ca-b5dc-bdb32b059750" providerId="ADAL" clId="{AC910233-11FF-47E1-B839-6E2AAAE8A7FE}" dt="2025-02-25T11:29:55.240" v="3" actId="47"/>
        <pc:sldMkLst>
          <pc:docMk/>
          <pc:sldMk cId="2717657524" sldId="328"/>
        </pc:sldMkLst>
      </pc:sldChg>
      <pc:sldChg chg="del">
        <pc:chgData name="Kaisa Välimäki" userId="748bfbdf-5648-43ca-b5dc-bdb32b059750" providerId="ADAL" clId="{AC910233-11FF-47E1-B839-6E2AAAE8A7FE}" dt="2025-02-25T11:29:55.240" v="3" actId="47"/>
        <pc:sldMkLst>
          <pc:docMk/>
          <pc:sldMk cId="1018246919" sldId="329"/>
        </pc:sldMkLst>
      </pc:sldChg>
      <pc:sldChg chg="del">
        <pc:chgData name="Kaisa Välimäki" userId="748bfbdf-5648-43ca-b5dc-bdb32b059750" providerId="ADAL" clId="{AC910233-11FF-47E1-B839-6E2AAAE8A7FE}" dt="2025-02-25T11:29:55.240" v="3" actId="47"/>
        <pc:sldMkLst>
          <pc:docMk/>
          <pc:sldMk cId="864699528" sldId="330"/>
        </pc:sldMkLst>
      </pc:sldChg>
      <pc:sldChg chg="del">
        <pc:chgData name="Kaisa Välimäki" userId="748bfbdf-5648-43ca-b5dc-bdb32b059750" providerId="ADAL" clId="{AC910233-11FF-47E1-B839-6E2AAAE8A7FE}" dt="2025-02-25T11:29:55.240" v="3" actId="47"/>
        <pc:sldMkLst>
          <pc:docMk/>
          <pc:sldMk cId="3292936495" sldId="331"/>
        </pc:sldMkLst>
      </pc:sldChg>
      <pc:sldChg chg="del">
        <pc:chgData name="Kaisa Välimäki" userId="748bfbdf-5648-43ca-b5dc-bdb32b059750" providerId="ADAL" clId="{AC910233-11FF-47E1-B839-6E2AAAE8A7FE}" dt="2025-02-25T11:29:55.240" v="3" actId="47"/>
        <pc:sldMkLst>
          <pc:docMk/>
          <pc:sldMk cId="369860492" sldId="332"/>
        </pc:sldMkLst>
      </pc:sldChg>
      <pc:sldChg chg="del">
        <pc:chgData name="Kaisa Välimäki" userId="748bfbdf-5648-43ca-b5dc-bdb32b059750" providerId="ADAL" clId="{AC910233-11FF-47E1-B839-6E2AAAE8A7FE}" dt="2025-02-25T11:29:17.273" v="0" actId="47"/>
        <pc:sldMkLst>
          <pc:docMk/>
          <pc:sldMk cId="4282255781" sldId="333"/>
        </pc:sldMkLst>
      </pc:sldChg>
      <pc:sldChg chg="del">
        <pc:chgData name="Kaisa Välimäki" userId="748bfbdf-5648-43ca-b5dc-bdb32b059750" providerId="ADAL" clId="{AC910233-11FF-47E1-B839-6E2AAAE8A7FE}" dt="2025-02-25T11:29:17.273" v="0" actId="47"/>
        <pc:sldMkLst>
          <pc:docMk/>
          <pc:sldMk cId="3703057547" sldId="339"/>
        </pc:sldMkLst>
      </pc:sldChg>
      <pc:sldChg chg="del">
        <pc:chgData name="Kaisa Välimäki" userId="748bfbdf-5648-43ca-b5dc-bdb32b059750" providerId="ADAL" clId="{AC910233-11FF-47E1-B839-6E2AAAE8A7FE}" dt="2025-02-25T11:29:17.273" v="0" actId="47"/>
        <pc:sldMkLst>
          <pc:docMk/>
          <pc:sldMk cId="1687433936" sldId="340"/>
        </pc:sldMkLst>
      </pc:sldChg>
      <pc:sldChg chg="del">
        <pc:chgData name="Kaisa Välimäki" userId="748bfbdf-5648-43ca-b5dc-bdb32b059750" providerId="ADAL" clId="{AC910233-11FF-47E1-B839-6E2AAAE8A7FE}" dt="2025-02-25T11:29:17.273" v="0" actId="47"/>
        <pc:sldMkLst>
          <pc:docMk/>
          <pc:sldMk cId="1636642166" sldId="341"/>
        </pc:sldMkLst>
      </pc:sldChg>
      <pc:sldChg chg="del">
        <pc:chgData name="Kaisa Välimäki" userId="748bfbdf-5648-43ca-b5dc-bdb32b059750" providerId="ADAL" clId="{AC910233-11FF-47E1-B839-6E2AAAE8A7FE}" dt="2025-02-25T11:29:17.273" v="0" actId="47"/>
        <pc:sldMkLst>
          <pc:docMk/>
          <pc:sldMk cId="1460639307" sldId="342"/>
        </pc:sldMkLst>
      </pc:sldChg>
      <pc:sldChg chg="del">
        <pc:chgData name="Kaisa Välimäki" userId="748bfbdf-5648-43ca-b5dc-bdb32b059750" providerId="ADAL" clId="{AC910233-11FF-47E1-B839-6E2AAAE8A7FE}" dt="2025-02-25T11:29:17.273" v="0" actId="47"/>
        <pc:sldMkLst>
          <pc:docMk/>
          <pc:sldMk cId="523001272" sldId="343"/>
        </pc:sldMkLst>
      </pc:sldChg>
      <pc:sldChg chg="del">
        <pc:chgData name="Kaisa Välimäki" userId="748bfbdf-5648-43ca-b5dc-bdb32b059750" providerId="ADAL" clId="{AC910233-11FF-47E1-B839-6E2AAAE8A7FE}" dt="2025-02-25T11:29:55.240" v="3" actId="47"/>
        <pc:sldMkLst>
          <pc:docMk/>
          <pc:sldMk cId="2774703633" sldId="345"/>
        </pc:sldMkLst>
      </pc:sldChg>
      <pc:sldChg chg="del">
        <pc:chgData name="Kaisa Välimäki" userId="748bfbdf-5648-43ca-b5dc-bdb32b059750" providerId="ADAL" clId="{AC910233-11FF-47E1-B839-6E2AAAE8A7FE}" dt="2025-02-25T11:29:17.273" v="0" actId="47"/>
        <pc:sldMkLst>
          <pc:docMk/>
          <pc:sldMk cId="654317970" sldId="352"/>
        </pc:sldMkLst>
      </pc:sldChg>
      <pc:sldChg chg="del">
        <pc:chgData name="Kaisa Välimäki" userId="748bfbdf-5648-43ca-b5dc-bdb32b059750" providerId="ADAL" clId="{AC910233-11FF-47E1-B839-6E2AAAE8A7FE}" dt="2025-02-25T11:29:55.240" v="3" actId="47"/>
        <pc:sldMkLst>
          <pc:docMk/>
          <pc:sldMk cId="1920263595" sldId="363"/>
        </pc:sldMkLst>
      </pc:sldChg>
      <pc:sldChg chg="del">
        <pc:chgData name="Kaisa Välimäki" userId="748bfbdf-5648-43ca-b5dc-bdb32b059750" providerId="ADAL" clId="{AC910233-11FF-47E1-B839-6E2AAAE8A7FE}" dt="2025-02-25T11:29:55.240" v="3" actId="47"/>
        <pc:sldMkLst>
          <pc:docMk/>
          <pc:sldMk cId="3298590772" sldId="364"/>
        </pc:sldMkLst>
      </pc:sldChg>
      <pc:sldChg chg="del">
        <pc:chgData name="Kaisa Välimäki" userId="748bfbdf-5648-43ca-b5dc-bdb32b059750" providerId="ADAL" clId="{AC910233-11FF-47E1-B839-6E2AAAE8A7FE}" dt="2025-02-25T11:29:55.240" v="3" actId="47"/>
        <pc:sldMkLst>
          <pc:docMk/>
          <pc:sldMk cId="2889952100" sldId="370"/>
        </pc:sldMkLst>
      </pc:sldChg>
      <pc:sldChg chg="del">
        <pc:chgData name="Kaisa Välimäki" userId="748bfbdf-5648-43ca-b5dc-bdb32b059750" providerId="ADAL" clId="{AC910233-11FF-47E1-B839-6E2AAAE8A7FE}" dt="2025-02-25T11:29:55.240" v="3" actId="47"/>
        <pc:sldMkLst>
          <pc:docMk/>
          <pc:sldMk cId="203000067" sldId="371"/>
        </pc:sldMkLst>
      </pc:sldChg>
      <pc:sldChg chg="del">
        <pc:chgData name="Kaisa Välimäki" userId="748bfbdf-5648-43ca-b5dc-bdb32b059750" providerId="ADAL" clId="{AC910233-11FF-47E1-B839-6E2AAAE8A7FE}" dt="2025-02-25T11:29:55.240" v="3" actId="47"/>
        <pc:sldMkLst>
          <pc:docMk/>
          <pc:sldMk cId="728543628" sldId="372"/>
        </pc:sldMkLst>
      </pc:sldChg>
      <pc:sldChg chg="del">
        <pc:chgData name="Kaisa Välimäki" userId="748bfbdf-5648-43ca-b5dc-bdb32b059750" providerId="ADAL" clId="{AC910233-11FF-47E1-B839-6E2AAAE8A7FE}" dt="2025-02-25T11:29:55.240" v="3" actId="47"/>
        <pc:sldMkLst>
          <pc:docMk/>
          <pc:sldMk cId="1274401360" sldId="375"/>
        </pc:sldMkLst>
      </pc:sldChg>
      <pc:sldChg chg="del">
        <pc:chgData name="Kaisa Välimäki" userId="748bfbdf-5648-43ca-b5dc-bdb32b059750" providerId="ADAL" clId="{AC910233-11FF-47E1-B839-6E2AAAE8A7FE}" dt="2025-02-25T11:29:55.240" v="3" actId="47"/>
        <pc:sldMkLst>
          <pc:docMk/>
          <pc:sldMk cId="2773473345" sldId="377"/>
        </pc:sldMkLst>
      </pc:sldChg>
      <pc:sldChg chg="del">
        <pc:chgData name="Kaisa Välimäki" userId="748bfbdf-5648-43ca-b5dc-bdb32b059750" providerId="ADAL" clId="{AC910233-11FF-47E1-B839-6E2AAAE8A7FE}" dt="2025-02-25T11:29:55.240" v="3" actId="47"/>
        <pc:sldMkLst>
          <pc:docMk/>
          <pc:sldMk cId="3404176935" sldId="382"/>
        </pc:sldMkLst>
      </pc:sldChg>
      <pc:sldChg chg="del">
        <pc:chgData name="Kaisa Välimäki" userId="748bfbdf-5648-43ca-b5dc-bdb32b059750" providerId="ADAL" clId="{AC910233-11FF-47E1-B839-6E2AAAE8A7FE}" dt="2025-02-25T11:29:55.240" v="3" actId="47"/>
        <pc:sldMkLst>
          <pc:docMk/>
          <pc:sldMk cId="446918987" sldId="393"/>
        </pc:sldMkLst>
      </pc:sldChg>
      <pc:sldChg chg="del">
        <pc:chgData name="Kaisa Välimäki" userId="748bfbdf-5648-43ca-b5dc-bdb32b059750" providerId="ADAL" clId="{AC910233-11FF-47E1-B839-6E2AAAE8A7FE}" dt="2025-02-25T11:29:55.240" v="3" actId="47"/>
        <pc:sldMkLst>
          <pc:docMk/>
          <pc:sldMk cId="3833032213" sldId="394"/>
        </pc:sldMkLst>
      </pc:sldChg>
      <pc:sldChg chg="del">
        <pc:chgData name="Kaisa Välimäki" userId="748bfbdf-5648-43ca-b5dc-bdb32b059750" providerId="ADAL" clId="{AC910233-11FF-47E1-B839-6E2AAAE8A7FE}" dt="2025-02-25T11:29:55.240" v="3" actId="47"/>
        <pc:sldMkLst>
          <pc:docMk/>
          <pc:sldMk cId="2146332038" sldId="395"/>
        </pc:sldMkLst>
      </pc:sldChg>
      <pc:sldChg chg="del">
        <pc:chgData name="Kaisa Välimäki" userId="748bfbdf-5648-43ca-b5dc-bdb32b059750" providerId="ADAL" clId="{AC910233-11FF-47E1-B839-6E2AAAE8A7FE}" dt="2025-02-25T11:29:55.240" v="3" actId="47"/>
        <pc:sldMkLst>
          <pc:docMk/>
          <pc:sldMk cId="3083843901" sldId="396"/>
        </pc:sldMkLst>
      </pc:sldChg>
      <pc:sldChg chg="del">
        <pc:chgData name="Kaisa Välimäki" userId="748bfbdf-5648-43ca-b5dc-bdb32b059750" providerId="ADAL" clId="{AC910233-11FF-47E1-B839-6E2AAAE8A7FE}" dt="2025-02-25T11:29:55.240" v="3" actId="47"/>
        <pc:sldMkLst>
          <pc:docMk/>
          <pc:sldMk cId="857440374" sldId="397"/>
        </pc:sldMkLst>
      </pc:sldChg>
      <pc:sldChg chg="del">
        <pc:chgData name="Kaisa Välimäki" userId="748bfbdf-5648-43ca-b5dc-bdb32b059750" providerId="ADAL" clId="{AC910233-11FF-47E1-B839-6E2AAAE8A7FE}" dt="2025-02-25T11:29:55.240" v="3" actId="47"/>
        <pc:sldMkLst>
          <pc:docMk/>
          <pc:sldMk cId="839051854" sldId="404"/>
        </pc:sldMkLst>
      </pc:sldChg>
      <pc:sldChg chg="del">
        <pc:chgData name="Kaisa Välimäki" userId="748bfbdf-5648-43ca-b5dc-bdb32b059750" providerId="ADAL" clId="{AC910233-11FF-47E1-B839-6E2AAAE8A7FE}" dt="2025-02-25T11:29:55.240" v="3" actId="47"/>
        <pc:sldMkLst>
          <pc:docMk/>
          <pc:sldMk cId="4055447153" sldId="405"/>
        </pc:sldMkLst>
      </pc:sldChg>
      <pc:sldChg chg="del">
        <pc:chgData name="Kaisa Välimäki" userId="748bfbdf-5648-43ca-b5dc-bdb32b059750" providerId="ADAL" clId="{AC910233-11FF-47E1-B839-6E2AAAE8A7FE}" dt="2025-02-25T11:29:55.240" v="3" actId="47"/>
        <pc:sldMkLst>
          <pc:docMk/>
          <pc:sldMk cId="2325274459" sldId="406"/>
        </pc:sldMkLst>
      </pc:sldChg>
      <pc:sldChg chg="del">
        <pc:chgData name="Kaisa Välimäki" userId="748bfbdf-5648-43ca-b5dc-bdb32b059750" providerId="ADAL" clId="{AC910233-11FF-47E1-B839-6E2AAAE8A7FE}" dt="2025-02-25T11:29:55.240" v="3" actId="47"/>
        <pc:sldMkLst>
          <pc:docMk/>
          <pc:sldMk cId="518354870" sldId="407"/>
        </pc:sldMkLst>
      </pc:sldChg>
      <pc:sldChg chg="del">
        <pc:chgData name="Kaisa Välimäki" userId="748bfbdf-5648-43ca-b5dc-bdb32b059750" providerId="ADAL" clId="{AC910233-11FF-47E1-B839-6E2AAAE8A7FE}" dt="2025-02-25T11:29:55.240" v="3" actId="47"/>
        <pc:sldMkLst>
          <pc:docMk/>
          <pc:sldMk cId="4121571201" sldId="408"/>
        </pc:sldMkLst>
      </pc:sldChg>
      <pc:sldChg chg="del">
        <pc:chgData name="Kaisa Välimäki" userId="748bfbdf-5648-43ca-b5dc-bdb32b059750" providerId="ADAL" clId="{AC910233-11FF-47E1-B839-6E2AAAE8A7FE}" dt="2025-02-25T11:29:55.240" v="3" actId="47"/>
        <pc:sldMkLst>
          <pc:docMk/>
          <pc:sldMk cId="3294048048" sldId="411"/>
        </pc:sldMkLst>
      </pc:sldChg>
      <pc:sldChg chg="del">
        <pc:chgData name="Kaisa Välimäki" userId="748bfbdf-5648-43ca-b5dc-bdb32b059750" providerId="ADAL" clId="{AC910233-11FF-47E1-B839-6E2AAAE8A7FE}" dt="2025-02-25T11:29:55.240" v="3" actId="47"/>
        <pc:sldMkLst>
          <pc:docMk/>
          <pc:sldMk cId="3843426578" sldId="412"/>
        </pc:sldMkLst>
      </pc:sldChg>
      <pc:sldChg chg="del">
        <pc:chgData name="Kaisa Välimäki" userId="748bfbdf-5648-43ca-b5dc-bdb32b059750" providerId="ADAL" clId="{AC910233-11FF-47E1-B839-6E2AAAE8A7FE}" dt="2025-02-25T11:29:55.240" v="3" actId="47"/>
        <pc:sldMkLst>
          <pc:docMk/>
          <pc:sldMk cId="3825823758" sldId="414"/>
        </pc:sldMkLst>
      </pc:sldChg>
      <pc:sldChg chg="del">
        <pc:chgData name="Kaisa Välimäki" userId="748bfbdf-5648-43ca-b5dc-bdb32b059750" providerId="ADAL" clId="{AC910233-11FF-47E1-B839-6E2AAAE8A7FE}" dt="2025-02-25T11:29:17.273" v="0" actId="47"/>
        <pc:sldMkLst>
          <pc:docMk/>
          <pc:sldMk cId="1782364706" sldId="415"/>
        </pc:sldMkLst>
      </pc:sldChg>
      <pc:sldChg chg="del">
        <pc:chgData name="Kaisa Välimäki" userId="748bfbdf-5648-43ca-b5dc-bdb32b059750" providerId="ADAL" clId="{AC910233-11FF-47E1-B839-6E2AAAE8A7FE}" dt="2025-02-25T11:29:17.273" v="0" actId="47"/>
        <pc:sldMkLst>
          <pc:docMk/>
          <pc:sldMk cId="3203188562" sldId="416"/>
        </pc:sldMkLst>
      </pc:sldChg>
      <pc:sldChg chg="del">
        <pc:chgData name="Kaisa Välimäki" userId="748bfbdf-5648-43ca-b5dc-bdb32b059750" providerId="ADAL" clId="{AC910233-11FF-47E1-B839-6E2AAAE8A7FE}" dt="2025-02-25T11:29:17.273" v="0" actId="47"/>
        <pc:sldMkLst>
          <pc:docMk/>
          <pc:sldMk cId="4205675484" sldId="417"/>
        </pc:sldMkLst>
      </pc:sldChg>
      <pc:sldChg chg="del">
        <pc:chgData name="Kaisa Välimäki" userId="748bfbdf-5648-43ca-b5dc-bdb32b059750" providerId="ADAL" clId="{AC910233-11FF-47E1-B839-6E2AAAE8A7FE}" dt="2025-02-25T11:29:17.273" v="0" actId="47"/>
        <pc:sldMkLst>
          <pc:docMk/>
          <pc:sldMk cId="2312756513" sldId="418"/>
        </pc:sldMkLst>
      </pc:sldChg>
      <pc:sldChg chg="del">
        <pc:chgData name="Kaisa Välimäki" userId="748bfbdf-5648-43ca-b5dc-bdb32b059750" providerId="ADAL" clId="{AC910233-11FF-47E1-B839-6E2AAAE8A7FE}" dt="2025-02-25T11:29:55.240" v="3" actId="47"/>
        <pc:sldMkLst>
          <pc:docMk/>
          <pc:sldMk cId="1782015864" sldId="419"/>
        </pc:sldMkLst>
      </pc:sldChg>
      <pc:sldChg chg="del">
        <pc:chgData name="Kaisa Välimäki" userId="748bfbdf-5648-43ca-b5dc-bdb32b059750" providerId="ADAL" clId="{AC910233-11FF-47E1-B839-6E2AAAE8A7FE}" dt="2025-02-25T11:29:55.240" v="3" actId="47"/>
        <pc:sldMkLst>
          <pc:docMk/>
          <pc:sldMk cId="1683054097" sldId="432"/>
        </pc:sldMkLst>
      </pc:sldChg>
      <pc:sldChg chg="del">
        <pc:chgData name="Kaisa Välimäki" userId="748bfbdf-5648-43ca-b5dc-bdb32b059750" providerId="ADAL" clId="{AC910233-11FF-47E1-B839-6E2AAAE8A7FE}" dt="2025-02-25T11:29:55.240" v="3" actId="47"/>
        <pc:sldMkLst>
          <pc:docMk/>
          <pc:sldMk cId="646832728" sldId="433"/>
        </pc:sldMkLst>
      </pc:sldChg>
      <pc:sldChg chg="del">
        <pc:chgData name="Kaisa Välimäki" userId="748bfbdf-5648-43ca-b5dc-bdb32b059750" providerId="ADAL" clId="{AC910233-11FF-47E1-B839-6E2AAAE8A7FE}" dt="2025-02-25T11:29:55.240" v="3" actId="47"/>
        <pc:sldMkLst>
          <pc:docMk/>
          <pc:sldMk cId="464070695" sldId="434"/>
        </pc:sldMkLst>
      </pc:sldChg>
      <pc:sldChg chg="del">
        <pc:chgData name="Kaisa Välimäki" userId="748bfbdf-5648-43ca-b5dc-bdb32b059750" providerId="ADAL" clId="{AC910233-11FF-47E1-B839-6E2AAAE8A7FE}" dt="2025-02-25T11:29:55.240" v="3" actId="47"/>
        <pc:sldMkLst>
          <pc:docMk/>
          <pc:sldMk cId="4139206880" sldId="435"/>
        </pc:sldMkLst>
      </pc:sldChg>
      <pc:sldChg chg="del">
        <pc:chgData name="Kaisa Välimäki" userId="748bfbdf-5648-43ca-b5dc-bdb32b059750" providerId="ADAL" clId="{AC910233-11FF-47E1-B839-6E2AAAE8A7FE}" dt="2025-02-25T11:29:55.240" v="3" actId="47"/>
        <pc:sldMkLst>
          <pc:docMk/>
          <pc:sldMk cId="1760853195" sldId="436"/>
        </pc:sldMkLst>
      </pc:sldChg>
      <pc:sldChg chg="del">
        <pc:chgData name="Kaisa Välimäki" userId="748bfbdf-5648-43ca-b5dc-bdb32b059750" providerId="ADAL" clId="{AC910233-11FF-47E1-B839-6E2AAAE8A7FE}" dt="2025-02-25T11:29:55.240" v="3" actId="47"/>
        <pc:sldMkLst>
          <pc:docMk/>
          <pc:sldMk cId="1132439745" sldId="438"/>
        </pc:sldMkLst>
      </pc:sldChg>
      <pc:sldChg chg="del">
        <pc:chgData name="Kaisa Välimäki" userId="748bfbdf-5648-43ca-b5dc-bdb32b059750" providerId="ADAL" clId="{AC910233-11FF-47E1-B839-6E2AAAE8A7FE}" dt="2025-02-25T11:29:55.240" v="3" actId="47"/>
        <pc:sldMkLst>
          <pc:docMk/>
          <pc:sldMk cId="3335687882" sldId="439"/>
        </pc:sldMkLst>
      </pc:sldChg>
      <pc:sldChg chg="del">
        <pc:chgData name="Kaisa Välimäki" userId="748bfbdf-5648-43ca-b5dc-bdb32b059750" providerId="ADAL" clId="{AC910233-11FF-47E1-B839-6E2AAAE8A7FE}" dt="2025-02-25T11:29:55.240" v="3" actId="47"/>
        <pc:sldMkLst>
          <pc:docMk/>
          <pc:sldMk cId="505139554" sldId="440"/>
        </pc:sldMkLst>
      </pc:sldChg>
      <pc:sldChg chg="del">
        <pc:chgData name="Kaisa Välimäki" userId="748bfbdf-5648-43ca-b5dc-bdb32b059750" providerId="ADAL" clId="{AC910233-11FF-47E1-B839-6E2AAAE8A7FE}" dt="2025-02-25T11:29:55.240" v="3" actId="47"/>
        <pc:sldMkLst>
          <pc:docMk/>
          <pc:sldMk cId="1292810321" sldId="441"/>
        </pc:sldMkLst>
      </pc:sldChg>
      <pc:sldChg chg="del">
        <pc:chgData name="Kaisa Välimäki" userId="748bfbdf-5648-43ca-b5dc-bdb32b059750" providerId="ADAL" clId="{AC910233-11FF-47E1-B839-6E2AAAE8A7FE}" dt="2025-02-25T11:29:55.240" v="3" actId="47"/>
        <pc:sldMkLst>
          <pc:docMk/>
          <pc:sldMk cId="537062472" sldId="442"/>
        </pc:sldMkLst>
      </pc:sldChg>
      <pc:sldChg chg="del">
        <pc:chgData name="Kaisa Välimäki" userId="748bfbdf-5648-43ca-b5dc-bdb32b059750" providerId="ADAL" clId="{AC910233-11FF-47E1-B839-6E2AAAE8A7FE}" dt="2025-02-25T11:29:55.240" v="3" actId="47"/>
        <pc:sldMkLst>
          <pc:docMk/>
          <pc:sldMk cId="3232697476" sldId="443"/>
        </pc:sldMkLst>
      </pc:sldChg>
      <pc:sldChg chg="del">
        <pc:chgData name="Kaisa Välimäki" userId="748bfbdf-5648-43ca-b5dc-bdb32b059750" providerId="ADAL" clId="{AC910233-11FF-47E1-B839-6E2AAAE8A7FE}" dt="2025-02-25T11:29:55.240" v="3" actId="47"/>
        <pc:sldMkLst>
          <pc:docMk/>
          <pc:sldMk cId="1113918644" sldId="444"/>
        </pc:sldMkLst>
      </pc:sldChg>
      <pc:sldChg chg="del">
        <pc:chgData name="Kaisa Välimäki" userId="748bfbdf-5648-43ca-b5dc-bdb32b059750" providerId="ADAL" clId="{AC910233-11FF-47E1-B839-6E2AAAE8A7FE}" dt="2025-02-25T11:29:55.240" v="3" actId="47"/>
        <pc:sldMkLst>
          <pc:docMk/>
          <pc:sldMk cId="2643964112" sldId="445"/>
        </pc:sldMkLst>
      </pc:sldChg>
      <pc:sldChg chg="del">
        <pc:chgData name="Kaisa Välimäki" userId="748bfbdf-5648-43ca-b5dc-bdb32b059750" providerId="ADAL" clId="{AC910233-11FF-47E1-B839-6E2AAAE8A7FE}" dt="2025-02-25T11:29:55.240" v="3" actId="47"/>
        <pc:sldMkLst>
          <pc:docMk/>
          <pc:sldMk cId="630122759" sldId="446"/>
        </pc:sldMkLst>
      </pc:sldChg>
      <pc:sldChg chg="del">
        <pc:chgData name="Kaisa Välimäki" userId="748bfbdf-5648-43ca-b5dc-bdb32b059750" providerId="ADAL" clId="{AC910233-11FF-47E1-B839-6E2AAAE8A7FE}" dt="2025-02-25T11:29:55.240" v="3" actId="47"/>
        <pc:sldMkLst>
          <pc:docMk/>
          <pc:sldMk cId="4020585427" sldId="447"/>
        </pc:sldMkLst>
      </pc:sldChg>
      <pc:sldChg chg="del">
        <pc:chgData name="Kaisa Välimäki" userId="748bfbdf-5648-43ca-b5dc-bdb32b059750" providerId="ADAL" clId="{AC910233-11FF-47E1-B839-6E2AAAE8A7FE}" dt="2025-02-25T11:29:55.240" v="3" actId="47"/>
        <pc:sldMkLst>
          <pc:docMk/>
          <pc:sldMk cId="1431822597" sldId="448"/>
        </pc:sldMkLst>
      </pc:sldChg>
      <pc:sldChg chg="del">
        <pc:chgData name="Kaisa Välimäki" userId="748bfbdf-5648-43ca-b5dc-bdb32b059750" providerId="ADAL" clId="{AC910233-11FF-47E1-B839-6E2AAAE8A7FE}" dt="2025-02-25T11:29:55.240" v="3" actId="47"/>
        <pc:sldMkLst>
          <pc:docMk/>
          <pc:sldMk cId="537141026" sldId="449"/>
        </pc:sldMkLst>
      </pc:sldChg>
      <pc:sldChg chg="del">
        <pc:chgData name="Kaisa Välimäki" userId="748bfbdf-5648-43ca-b5dc-bdb32b059750" providerId="ADAL" clId="{AC910233-11FF-47E1-B839-6E2AAAE8A7FE}" dt="2025-02-25T11:29:55.240" v="3" actId="47"/>
        <pc:sldMkLst>
          <pc:docMk/>
          <pc:sldMk cId="197231722" sldId="450"/>
        </pc:sldMkLst>
      </pc:sldChg>
      <pc:sldChg chg="del">
        <pc:chgData name="Kaisa Välimäki" userId="748bfbdf-5648-43ca-b5dc-bdb32b059750" providerId="ADAL" clId="{AC910233-11FF-47E1-B839-6E2AAAE8A7FE}" dt="2025-02-25T11:29:55.240" v="3" actId="47"/>
        <pc:sldMkLst>
          <pc:docMk/>
          <pc:sldMk cId="247291449" sldId="451"/>
        </pc:sldMkLst>
      </pc:sldChg>
      <pc:sldChg chg="del">
        <pc:chgData name="Kaisa Välimäki" userId="748bfbdf-5648-43ca-b5dc-bdb32b059750" providerId="ADAL" clId="{AC910233-11FF-47E1-B839-6E2AAAE8A7FE}" dt="2025-02-25T11:29:55.240" v="3" actId="47"/>
        <pc:sldMkLst>
          <pc:docMk/>
          <pc:sldMk cId="3571062616" sldId="452"/>
        </pc:sldMkLst>
      </pc:sldChg>
      <pc:sldChg chg="del">
        <pc:chgData name="Kaisa Välimäki" userId="748bfbdf-5648-43ca-b5dc-bdb32b059750" providerId="ADAL" clId="{AC910233-11FF-47E1-B839-6E2AAAE8A7FE}" dt="2025-02-25T11:29:55.240" v="3" actId="47"/>
        <pc:sldMkLst>
          <pc:docMk/>
          <pc:sldMk cId="2924511251" sldId="453"/>
        </pc:sldMkLst>
      </pc:sldChg>
      <pc:sldChg chg="del">
        <pc:chgData name="Kaisa Välimäki" userId="748bfbdf-5648-43ca-b5dc-bdb32b059750" providerId="ADAL" clId="{AC910233-11FF-47E1-B839-6E2AAAE8A7FE}" dt="2025-02-25T11:29:55.240" v="3" actId="47"/>
        <pc:sldMkLst>
          <pc:docMk/>
          <pc:sldMk cId="3908507948" sldId="454"/>
        </pc:sldMkLst>
      </pc:sldChg>
      <pc:sldChg chg="del">
        <pc:chgData name="Kaisa Välimäki" userId="748bfbdf-5648-43ca-b5dc-bdb32b059750" providerId="ADAL" clId="{AC910233-11FF-47E1-B839-6E2AAAE8A7FE}" dt="2025-02-25T11:29:55.240" v="3" actId="47"/>
        <pc:sldMkLst>
          <pc:docMk/>
          <pc:sldMk cId="1165129909" sldId="455"/>
        </pc:sldMkLst>
      </pc:sldChg>
      <pc:sldChg chg="del">
        <pc:chgData name="Kaisa Välimäki" userId="748bfbdf-5648-43ca-b5dc-bdb32b059750" providerId="ADAL" clId="{AC910233-11FF-47E1-B839-6E2AAAE8A7FE}" dt="2025-02-25T11:29:55.240" v="3" actId="47"/>
        <pc:sldMkLst>
          <pc:docMk/>
          <pc:sldMk cId="781764488" sldId="456"/>
        </pc:sldMkLst>
      </pc:sldChg>
      <pc:sldChg chg="del">
        <pc:chgData name="Kaisa Välimäki" userId="748bfbdf-5648-43ca-b5dc-bdb32b059750" providerId="ADAL" clId="{AC910233-11FF-47E1-B839-6E2AAAE8A7FE}" dt="2025-02-25T11:29:55.240" v="3" actId="47"/>
        <pc:sldMkLst>
          <pc:docMk/>
          <pc:sldMk cId="3122399563" sldId="457"/>
        </pc:sldMkLst>
      </pc:sldChg>
      <pc:sldChg chg="del">
        <pc:chgData name="Kaisa Välimäki" userId="748bfbdf-5648-43ca-b5dc-bdb32b059750" providerId="ADAL" clId="{AC910233-11FF-47E1-B839-6E2AAAE8A7FE}" dt="2025-02-25T11:29:55.240" v="3" actId="47"/>
        <pc:sldMkLst>
          <pc:docMk/>
          <pc:sldMk cId="3691115067" sldId="458"/>
        </pc:sldMkLst>
      </pc:sldChg>
      <pc:sldChg chg="del">
        <pc:chgData name="Kaisa Välimäki" userId="748bfbdf-5648-43ca-b5dc-bdb32b059750" providerId="ADAL" clId="{AC910233-11FF-47E1-B839-6E2AAAE8A7FE}" dt="2025-02-25T11:29:55.240" v="3" actId="47"/>
        <pc:sldMkLst>
          <pc:docMk/>
          <pc:sldMk cId="2971125405" sldId="459"/>
        </pc:sldMkLst>
      </pc:sldChg>
      <pc:sldChg chg="del">
        <pc:chgData name="Kaisa Välimäki" userId="748bfbdf-5648-43ca-b5dc-bdb32b059750" providerId="ADAL" clId="{AC910233-11FF-47E1-B839-6E2AAAE8A7FE}" dt="2025-02-25T11:29:55.240" v="3" actId="47"/>
        <pc:sldMkLst>
          <pc:docMk/>
          <pc:sldMk cId="216600083" sldId="460"/>
        </pc:sldMkLst>
      </pc:sldChg>
      <pc:sldChg chg="del">
        <pc:chgData name="Kaisa Välimäki" userId="748bfbdf-5648-43ca-b5dc-bdb32b059750" providerId="ADAL" clId="{AC910233-11FF-47E1-B839-6E2AAAE8A7FE}" dt="2025-02-25T11:29:55.240" v="3" actId="47"/>
        <pc:sldMkLst>
          <pc:docMk/>
          <pc:sldMk cId="1039796688" sldId="461"/>
        </pc:sldMkLst>
      </pc:sldChg>
      <pc:sldChg chg="del">
        <pc:chgData name="Kaisa Välimäki" userId="748bfbdf-5648-43ca-b5dc-bdb32b059750" providerId="ADAL" clId="{AC910233-11FF-47E1-B839-6E2AAAE8A7FE}" dt="2025-02-25T11:29:55.240" v="3" actId="47"/>
        <pc:sldMkLst>
          <pc:docMk/>
          <pc:sldMk cId="2872253873" sldId="462"/>
        </pc:sldMkLst>
      </pc:sldChg>
      <pc:sldChg chg="del">
        <pc:chgData name="Kaisa Välimäki" userId="748bfbdf-5648-43ca-b5dc-bdb32b059750" providerId="ADAL" clId="{AC910233-11FF-47E1-B839-6E2AAAE8A7FE}" dt="2025-02-25T11:29:55.240" v="3" actId="47"/>
        <pc:sldMkLst>
          <pc:docMk/>
          <pc:sldMk cId="3131853744" sldId="463"/>
        </pc:sldMkLst>
      </pc:sldChg>
      <pc:sldChg chg="del">
        <pc:chgData name="Kaisa Välimäki" userId="748bfbdf-5648-43ca-b5dc-bdb32b059750" providerId="ADAL" clId="{AC910233-11FF-47E1-B839-6E2AAAE8A7FE}" dt="2025-02-25T11:29:55.240" v="3" actId="47"/>
        <pc:sldMkLst>
          <pc:docMk/>
          <pc:sldMk cId="2327651820" sldId="464"/>
        </pc:sldMkLst>
      </pc:sldChg>
      <pc:sldChg chg="del">
        <pc:chgData name="Kaisa Välimäki" userId="748bfbdf-5648-43ca-b5dc-bdb32b059750" providerId="ADAL" clId="{AC910233-11FF-47E1-B839-6E2AAAE8A7FE}" dt="2025-02-25T11:29:55.240" v="3" actId="47"/>
        <pc:sldMkLst>
          <pc:docMk/>
          <pc:sldMk cId="2713975919" sldId="465"/>
        </pc:sldMkLst>
      </pc:sldChg>
      <pc:sldChg chg="del">
        <pc:chgData name="Kaisa Välimäki" userId="748bfbdf-5648-43ca-b5dc-bdb32b059750" providerId="ADAL" clId="{AC910233-11FF-47E1-B839-6E2AAAE8A7FE}" dt="2025-02-25T11:29:55.240" v="3" actId="47"/>
        <pc:sldMkLst>
          <pc:docMk/>
          <pc:sldMk cId="1704500328" sldId="466"/>
        </pc:sldMkLst>
      </pc:sldChg>
      <pc:sldChg chg="del">
        <pc:chgData name="Kaisa Välimäki" userId="748bfbdf-5648-43ca-b5dc-bdb32b059750" providerId="ADAL" clId="{AC910233-11FF-47E1-B839-6E2AAAE8A7FE}" dt="2025-02-25T11:29:55.240" v="3" actId="47"/>
        <pc:sldMkLst>
          <pc:docMk/>
          <pc:sldMk cId="3142639264" sldId="467"/>
        </pc:sldMkLst>
      </pc:sldChg>
      <pc:sldChg chg="del">
        <pc:chgData name="Kaisa Välimäki" userId="748bfbdf-5648-43ca-b5dc-bdb32b059750" providerId="ADAL" clId="{AC910233-11FF-47E1-B839-6E2AAAE8A7FE}" dt="2025-02-25T11:29:55.240" v="3" actId="47"/>
        <pc:sldMkLst>
          <pc:docMk/>
          <pc:sldMk cId="239802349" sldId="468"/>
        </pc:sldMkLst>
      </pc:sldChg>
      <pc:sldChg chg="del">
        <pc:chgData name="Kaisa Välimäki" userId="748bfbdf-5648-43ca-b5dc-bdb32b059750" providerId="ADAL" clId="{AC910233-11FF-47E1-B839-6E2AAAE8A7FE}" dt="2025-02-25T11:29:55.240" v="3" actId="47"/>
        <pc:sldMkLst>
          <pc:docMk/>
          <pc:sldMk cId="905749708" sldId="469"/>
        </pc:sldMkLst>
      </pc:sldChg>
      <pc:sldChg chg="del">
        <pc:chgData name="Kaisa Välimäki" userId="748bfbdf-5648-43ca-b5dc-bdb32b059750" providerId="ADAL" clId="{AC910233-11FF-47E1-B839-6E2AAAE8A7FE}" dt="2025-02-25T11:29:55.240" v="3" actId="47"/>
        <pc:sldMkLst>
          <pc:docMk/>
          <pc:sldMk cId="304504857" sldId="470"/>
        </pc:sldMkLst>
      </pc:sldChg>
      <pc:sldChg chg="del">
        <pc:chgData name="Kaisa Välimäki" userId="748bfbdf-5648-43ca-b5dc-bdb32b059750" providerId="ADAL" clId="{AC910233-11FF-47E1-B839-6E2AAAE8A7FE}" dt="2025-02-25T11:29:55.240" v="3" actId="47"/>
        <pc:sldMkLst>
          <pc:docMk/>
          <pc:sldMk cId="1484822276" sldId="471"/>
        </pc:sldMkLst>
      </pc:sldChg>
      <pc:sldChg chg="del">
        <pc:chgData name="Kaisa Välimäki" userId="748bfbdf-5648-43ca-b5dc-bdb32b059750" providerId="ADAL" clId="{AC910233-11FF-47E1-B839-6E2AAAE8A7FE}" dt="2025-02-25T11:29:55.240" v="3" actId="47"/>
        <pc:sldMkLst>
          <pc:docMk/>
          <pc:sldMk cId="2637644860" sldId="472"/>
        </pc:sldMkLst>
      </pc:sldChg>
      <pc:sldChg chg="del">
        <pc:chgData name="Kaisa Välimäki" userId="748bfbdf-5648-43ca-b5dc-bdb32b059750" providerId="ADAL" clId="{AC910233-11FF-47E1-B839-6E2AAAE8A7FE}" dt="2025-02-25T11:29:55.240" v="3" actId="47"/>
        <pc:sldMkLst>
          <pc:docMk/>
          <pc:sldMk cId="3433117974" sldId="473"/>
        </pc:sldMkLst>
      </pc:sldChg>
      <pc:sldChg chg="del">
        <pc:chgData name="Kaisa Välimäki" userId="748bfbdf-5648-43ca-b5dc-bdb32b059750" providerId="ADAL" clId="{AC910233-11FF-47E1-B839-6E2AAAE8A7FE}" dt="2025-02-25T11:29:55.240" v="3" actId="47"/>
        <pc:sldMkLst>
          <pc:docMk/>
          <pc:sldMk cId="2165698015" sldId="474"/>
        </pc:sldMkLst>
      </pc:sldChg>
      <pc:sldChg chg="del">
        <pc:chgData name="Kaisa Välimäki" userId="748bfbdf-5648-43ca-b5dc-bdb32b059750" providerId="ADAL" clId="{AC910233-11FF-47E1-B839-6E2AAAE8A7FE}" dt="2025-02-25T11:29:55.240" v="3" actId="47"/>
        <pc:sldMkLst>
          <pc:docMk/>
          <pc:sldMk cId="1097431664" sldId="475"/>
        </pc:sldMkLst>
      </pc:sldChg>
    </pc:docChg>
  </pc:docChgLst>
  <pc:docChgLst>
    <pc:chgData name="Kaisa Välimäki" userId="S::kaisaval@basware.com::748bfbdf-5648-43ca-b5dc-bdb32b059750" providerId="AD" clId="Web-{A1CB7A17-DB79-4A03-B2F7-B24D9EAD75CB}"/>
    <pc:docChg chg="addSld modSld">
      <pc:chgData name="Kaisa Välimäki" userId="S::kaisaval@basware.com::748bfbdf-5648-43ca-b5dc-bdb32b059750" providerId="AD" clId="Web-{A1CB7A17-DB79-4A03-B2F7-B24D9EAD75CB}" dt="2025-03-10T11:09:29.620" v="4" actId="1076"/>
      <pc:docMkLst>
        <pc:docMk/>
      </pc:docMkLst>
      <pc:sldChg chg="modSp mod modClrScheme chgLayout">
        <pc:chgData name="Kaisa Välimäki" userId="S::kaisaval@basware.com::748bfbdf-5648-43ca-b5dc-bdb32b059750" providerId="AD" clId="Web-{A1CB7A17-DB79-4A03-B2F7-B24D9EAD75CB}" dt="2025-03-10T11:09:29.620" v="4" actId="1076"/>
        <pc:sldMkLst>
          <pc:docMk/>
          <pc:sldMk cId="4206060040" sldId="430"/>
        </pc:sldMkLst>
        <pc:spChg chg="mod ord">
          <ac:chgData name="Kaisa Välimäki" userId="S::kaisaval@basware.com::748bfbdf-5648-43ca-b5dc-bdb32b059750" providerId="AD" clId="Web-{A1CB7A17-DB79-4A03-B2F7-B24D9EAD75CB}" dt="2025-03-10T11:09:20.869" v="2" actId="1076"/>
          <ac:spMkLst>
            <pc:docMk/>
            <pc:sldMk cId="4206060040" sldId="430"/>
            <ac:spMk id="2" creationId="{7C4C9E49-5510-81AF-40BF-3BD0DE5108E5}"/>
          </ac:spMkLst>
        </pc:spChg>
        <pc:spChg chg="mod ord">
          <ac:chgData name="Kaisa Välimäki" userId="S::kaisaval@basware.com::748bfbdf-5648-43ca-b5dc-bdb32b059750" providerId="AD" clId="Web-{A1CB7A17-DB79-4A03-B2F7-B24D9EAD75CB}" dt="2025-03-10T11:09:24.698" v="3" actId="14100"/>
          <ac:spMkLst>
            <pc:docMk/>
            <pc:sldMk cId="4206060040" sldId="430"/>
            <ac:spMk id="4" creationId="{E5175CCE-452C-5686-7F53-7FBCB33FE184}"/>
          </ac:spMkLst>
        </pc:spChg>
        <pc:spChg chg="mod ord">
          <ac:chgData name="Kaisa Välimäki" userId="S::kaisaval@basware.com::748bfbdf-5648-43ca-b5dc-bdb32b059750" providerId="AD" clId="Web-{A1CB7A17-DB79-4A03-B2F7-B24D9EAD75CB}" dt="2025-03-10T11:09:29.620" v="4" actId="1076"/>
          <ac:spMkLst>
            <pc:docMk/>
            <pc:sldMk cId="4206060040" sldId="430"/>
            <ac:spMk id="6" creationId="{9BA5F95C-C440-9A9C-813A-7DD0D0DD1A23}"/>
          </ac:spMkLst>
        </pc:spChg>
      </pc:sldChg>
      <pc:sldChg chg="add replId">
        <pc:chgData name="Kaisa Välimäki" userId="S::kaisaval@basware.com::748bfbdf-5648-43ca-b5dc-bdb32b059750" providerId="AD" clId="Web-{A1CB7A17-DB79-4A03-B2F7-B24D9EAD75CB}" dt="2025-03-10T11:09:06.899" v="0"/>
        <pc:sldMkLst>
          <pc:docMk/>
          <pc:sldMk cId="3136337906" sldId="432"/>
        </pc:sldMkLst>
      </pc:sldChg>
    </pc:docChg>
  </pc:docChgLst>
  <pc:docChgLst>
    <pc:chgData name="Kaisa Välimäki" userId="748bfbdf-5648-43ca-b5dc-bdb32b059750" providerId="ADAL" clId="{578807C3-8DB6-4D4F-8458-049EF0A5A0C1}"/>
    <pc:docChg chg="modSld">
      <pc:chgData name="Kaisa Välimäki" userId="748bfbdf-5648-43ca-b5dc-bdb32b059750" providerId="ADAL" clId="{578807C3-8DB6-4D4F-8458-049EF0A5A0C1}" dt="2025-03-11T09:20:00.320" v="20" actId="1076"/>
      <pc:docMkLst>
        <pc:docMk/>
      </pc:docMkLst>
      <pc:sldChg chg="modSp mod">
        <pc:chgData name="Kaisa Välimäki" userId="748bfbdf-5648-43ca-b5dc-bdb32b059750" providerId="ADAL" clId="{578807C3-8DB6-4D4F-8458-049EF0A5A0C1}" dt="2025-03-11T09:13:04.182" v="0" actId="207"/>
        <pc:sldMkLst>
          <pc:docMk/>
          <pc:sldMk cId="2486465778" sldId="478"/>
        </pc:sldMkLst>
        <pc:spChg chg="mod">
          <ac:chgData name="Kaisa Välimäki" userId="748bfbdf-5648-43ca-b5dc-bdb32b059750" providerId="ADAL" clId="{578807C3-8DB6-4D4F-8458-049EF0A5A0C1}" dt="2025-03-11T09:13:04.182" v="0" actId="207"/>
          <ac:spMkLst>
            <pc:docMk/>
            <pc:sldMk cId="2486465778" sldId="478"/>
            <ac:spMk id="4" creationId="{96459528-93C1-07E3-076A-FC41886501B9}"/>
          </ac:spMkLst>
        </pc:spChg>
      </pc:sldChg>
      <pc:sldChg chg="modSp mod">
        <pc:chgData name="Kaisa Välimäki" userId="748bfbdf-5648-43ca-b5dc-bdb32b059750" providerId="ADAL" clId="{578807C3-8DB6-4D4F-8458-049EF0A5A0C1}" dt="2025-03-11T09:13:13.420" v="1" actId="1076"/>
        <pc:sldMkLst>
          <pc:docMk/>
          <pc:sldMk cId="2407952924" sldId="492"/>
        </pc:sldMkLst>
        <pc:spChg chg="mod">
          <ac:chgData name="Kaisa Välimäki" userId="748bfbdf-5648-43ca-b5dc-bdb32b059750" providerId="ADAL" clId="{578807C3-8DB6-4D4F-8458-049EF0A5A0C1}" dt="2025-03-11T09:13:13.420" v="1" actId="1076"/>
          <ac:spMkLst>
            <pc:docMk/>
            <pc:sldMk cId="2407952924" sldId="492"/>
            <ac:spMk id="6" creationId="{9BCCFD59-657C-2C9F-479E-5BC840948D95}"/>
          </ac:spMkLst>
        </pc:spChg>
      </pc:sldChg>
      <pc:sldChg chg="modSp mod">
        <pc:chgData name="Kaisa Välimäki" userId="748bfbdf-5648-43ca-b5dc-bdb32b059750" providerId="ADAL" clId="{578807C3-8DB6-4D4F-8458-049EF0A5A0C1}" dt="2025-03-11T09:13:27.806" v="3" actId="1076"/>
        <pc:sldMkLst>
          <pc:docMk/>
          <pc:sldMk cId="3486789995" sldId="494"/>
        </pc:sldMkLst>
        <pc:spChg chg="mod">
          <ac:chgData name="Kaisa Välimäki" userId="748bfbdf-5648-43ca-b5dc-bdb32b059750" providerId="ADAL" clId="{578807C3-8DB6-4D4F-8458-049EF0A5A0C1}" dt="2025-03-11T09:13:27.806" v="3" actId="1076"/>
          <ac:spMkLst>
            <pc:docMk/>
            <pc:sldMk cId="3486789995" sldId="494"/>
            <ac:spMk id="5" creationId="{AB525544-F6E6-14EF-B99C-68E0EBD18000}"/>
          </ac:spMkLst>
        </pc:spChg>
        <pc:spChg chg="mod">
          <ac:chgData name="Kaisa Välimäki" userId="748bfbdf-5648-43ca-b5dc-bdb32b059750" providerId="ADAL" clId="{578807C3-8DB6-4D4F-8458-049EF0A5A0C1}" dt="2025-03-11T09:13:27.806" v="3" actId="1076"/>
          <ac:spMkLst>
            <pc:docMk/>
            <pc:sldMk cId="3486789995" sldId="494"/>
            <ac:spMk id="7" creationId="{70D1FA3D-7C52-48C5-2ECD-C17242DFD093}"/>
          </ac:spMkLst>
        </pc:spChg>
        <pc:picChg chg="mod">
          <ac:chgData name="Kaisa Välimäki" userId="748bfbdf-5648-43ca-b5dc-bdb32b059750" providerId="ADAL" clId="{578807C3-8DB6-4D4F-8458-049EF0A5A0C1}" dt="2025-03-11T09:13:27.806" v="3" actId="1076"/>
          <ac:picMkLst>
            <pc:docMk/>
            <pc:sldMk cId="3486789995" sldId="494"/>
            <ac:picMk id="4" creationId="{2D455462-B6ED-EA08-F91D-FF754C417B69}"/>
          </ac:picMkLst>
        </pc:picChg>
      </pc:sldChg>
      <pc:sldChg chg="modSp mod">
        <pc:chgData name="Kaisa Välimäki" userId="748bfbdf-5648-43ca-b5dc-bdb32b059750" providerId="ADAL" clId="{578807C3-8DB6-4D4F-8458-049EF0A5A0C1}" dt="2025-03-11T09:13:32.117" v="4" actId="1076"/>
        <pc:sldMkLst>
          <pc:docMk/>
          <pc:sldMk cId="2097346173" sldId="495"/>
        </pc:sldMkLst>
        <pc:picChg chg="mod">
          <ac:chgData name="Kaisa Välimäki" userId="748bfbdf-5648-43ca-b5dc-bdb32b059750" providerId="ADAL" clId="{578807C3-8DB6-4D4F-8458-049EF0A5A0C1}" dt="2025-03-11T09:13:32.117" v="4" actId="1076"/>
          <ac:picMkLst>
            <pc:docMk/>
            <pc:sldMk cId="2097346173" sldId="495"/>
            <ac:picMk id="6" creationId="{B15BD7D2-803A-96F1-BCEC-E41EBB441BD2}"/>
          </ac:picMkLst>
        </pc:picChg>
      </pc:sldChg>
      <pc:sldChg chg="modSp mod">
        <pc:chgData name="Kaisa Välimäki" userId="748bfbdf-5648-43ca-b5dc-bdb32b059750" providerId="ADAL" clId="{578807C3-8DB6-4D4F-8458-049EF0A5A0C1}" dt="2025-03-11T09:13:37.654" v="5" actId="1076"/>
        <pc:sldMkLst>
          <pc:docMk/>
          <pc:sldMk cId="1990912110" sldId="496"/>
        </pc:sldMkLst>
        <pc:picChg chg="mod">
          <ac:chgData name="Kaisa Välimäki" userId="748bfbdf-5648-43ca-b5dc-bdb32b059750" providerId="ADAL" clId="{578807C3-8DB6-4D4F-8458-049EF0A5A0C1}" dt="2025-03-11T09:13:37.654" v="5" actId="1076"/>
          <ac:picMkLst>
            <pc:docMk/>
            <pc:sldMk cId="1990912110" sldId="496"/>
            <ac:picMk id="4" creationId="{AD91F116-43B7-477A-D59E-A98EE677E69F}"/>
          </ac:picMkLst>
        </pc:picChg>
      </pc:sldChg>
      <pc:sldChg chg="modSp mod">
        <pc:chgData name="Kaisa Välimäki" userId="748bfbdf-5648-43ca-b5dc-bdb32b059750" providerId="ADAL" clId="{578807C3-8DB6-4D4F-8458-049EF0A5A0C1}" dt="2025-03-11T09:13:54.741" v="7" actId="1076"/>
        <pc:sldMkLst>
          <pc:docMk/>
          <pc:sldMk cId="2183447646" sldId="497"/>
        </pc:sldMkLst>
        <pc:spChg chg="mod">
          <ac:chgData name="Kaisa Välimäki" userId="748bfbdf-5648-43ca-b5dc-bdb32b059750" providerId="ADAL" clId="{578807C3-8DB6-4D4F-8458-049EF0A5A0C1}" dt="2025-03-11T09:13:54.741" v="7" actId="1076"/>
          <ac:spMkLst>
            <pc:docMk/>
            <pc:sldMk cId="2183447646" sldId="497"/>
            <ac:spMk id="5" creationId="{AB525544-F6E6-14EF-B99C-68E0EBD18000}"/>
          </ac:spMkLst>
        </pc:spChg>
        <pc:spChg chg="mod">
          <ac:chgData name="Kaisa Välimäki" userId="748bfbdf-5648-43ca-b5dc-bdb32b059750" providerId="ADAL" clId="{578807C3-8DB6-4D4F-8458-049EF0A5A0C1}" dt="2025-03-11T09:13:54.741" v="7" actId="1076"/>
          <ac:spMkLst>
            <pc:docMk/>
            <pc:sldMk cId="2183447646" sldId="497"/>
            <ac:spMk id="7" creationId="{70D1FA3D-7C52-48C5-2ECD-C17242DFD093}"/>
          </ac:spMkLst>
        </pc:spChg>
        <pc:spChg chg="mod">
          <ac:chgData name="Kaisa Välimäki" userId="748bfbdf-5648-43ca-b5dc-bdb32b059750" providerId="ADAL" clId="{578807C3-8DB6-4D4F-8458-049EF0A5A0C1}" dt="2025-03-11T09:13:54.741" v="7" actId="1076"/>
          <ac:spMkLst>
            <pc:docMk/>
            <pc:sldMk cId="2183447646" sldId="497"/>
            <ac:spMk id="8" creationId="{0FEC304D-08C7-9491-CE2E-DD72372C32B9}"/>
          </ac:spMkLst>
        </pc:spChg>
        <pc:spChg chg="mod">
          <ac:chgData name="Kaisa Välimäki" userId="748bfbdf-5648-43ca-b5dc-bdb32b059750" providerId="ADAL" clId="{578807C3-8DB6-4D4F-8458-049EF0A5A0C1}" dt="2025-03-11T09:13:54.741" v="7" actId="1076"/>
          <ac:spMkLst>
            <pc:docMk/>
            <pc:sldMk cId="2183447646" sldId="497"/>
            <ac:spMk id="11" creationId="{00A13735-0E12-7A56-6D57-39630D17DB85}"/>
          </ac:spMkLst>
        </pc:spChg>
        <pc:picChg chg="mod">
          <ac:chgData name="Kaisa Välimäki" userId="748bfbdf-5648-43ca-b5dc-bdb32b059750" providerId="ADAL" clId="{578807C3-8DB6-4D4F-8458-049EF0A5A0C1}" dt="2025-03-11T09:13:48.358" v="6" actId="14861"/>
          <ac:picMkLst>
            <pc:docMk/>
            <pc:sldMk cId="2183447646" sldId="497"/>
            <ac:picMk id="6" creationId="{57932927-319C-F2AD-BF1D-6AF0CEEC830D}"/>
          </ac:picMkLst>
        </pc:picChg>
      </pc:sldChg>
      <pc:sldChg chg="modSp mod">
        <pc:chgData name="Kaisa Välimäki" userId="748bfbdf-5648-43ca-b5dc-bdb32b059750" providerId="ADAL" clId="{578807C3-8DB6-4D4F-8458-049EF0A5A0C1}" dt="2025-03-11T09:14:02.701" v="9" actId="1076"/>
        <pc:sldMkLst>
          <pc:docMk/>
          <pc:sldMk cId="356338152" sldId="498"/>
        </pc:sldMkLst>
        <pc:spChg chg="mod">
          <ac:chgData name="Kaisa Välimäki" userId="748bfbdf-5648-43ca-b5dc-bdb32b059750" providerId="ADAL" clId="{578807C3-8DB6-4D4F-8458-049EF0A5A0C1}" dt="2025-03-11T09:14:02.701" v="9" actId="1076"/>
          <ac:spMkLst>
            <pc:docMk/>
            <pc:sldMk cId="356338152" sldId="498"/>
            <ac:spMk id="5" creationId="{CBE2808B-D070-8716-363D-306CB83094EA}"/>
          </ac:spMkLst>
        </pc:spChg>
        <pc:spChg chg="mod">
          <ac:chgData name="Kaisa Välimäki" userId="748bfbdf-5648-43ca-b5dc-bdb32b059750" providerId="ADAL" clId="{578807C3-8DB6-4D4F-8458-049EF0A5A0C1}" dt="2025-03-11T09:14:02.701" v="9" actId="1076"/>
          <ac:spMkLst>
            <pc:docMk/>
            <pc:sldMk cId="356338152" sldId="498"/>
            <ac:spMk id="7" creationId="{7CA700C9-677C-ED57-B818-410C16F43B57}"/>
          </ac:spMkLst>
        </pc:spChg>
        <pc:picChg chg="mod">
          <ac:chgData name="Kaisa Välimäki" userId="748bfbdf-5648-43ca-b5dc-bdb32b059750" providerId="ADAL" clId="{578807C3-8DB6-4D4F-8458-049EF0A5A0C1}" dt="2025-03-11T09:13:59.385" v="8" actId="14861"/>
          <ac:picMkLst>
            <pc:docMk/>
            <pc:sldMk cId="356338152" sldId="498"/>
            <ac:picMk id="6" creationId="{86559F8D-A2E0-60FC-23D2-8F62220283BF}"/>
          </ac:picMkLst>
        </pc:picChg>
      </pc:sldChg>
      <pc:sldChg chg="modSp mod">
        <pc:chgData name="Kaisa Välimäki" userId="748bfbdf-5648-43ca-b5dc-bdb32b059750" providerId="ADAL" clId="{578807C3-8DB6-4D4F-8458-049EF0A5A0C1}" dt="2025-03-11T09:14:06.982" v="10" actId="14861"/>
        <pc:sldMkLst>
          <pc:docMk/>
          <pc:sldMk cId="3460741723" sldId="499"/>
        </pc:sldMkLst>
        <pc:picChg chg="mod">
          <ac:chgData name="Kaisa Välimäki" userId="748bfbdf-5648-43ca-b5dc-bdb32b059750" providerId="ADAL" clId="{578807C3-8DB6-4D4F-8458-049EF0A5A0C1}" dt="2025-03-11T09:14:06.982" v="10" actId="14861"/>
          <ac:picMkLst>
            <pc:docMk/>
            <pc:sldMk cId="3460741723" sldId="499"/>
            <ac:picMk id="4" creationId="{F3A5C2D3-F229-24B1-4588-331022F99C48}"/>
          </ac:picMkLst>
        </pc:picChg>
      </pc:sldChg>
      <pc:sldChg chg="modSp mod">
        <pc:chgData name="Kaisa Välimäki" userId="748bfbdf-5648-43ca-b5dc-bdb32b059750" providerId="ADAL" clId="{578807C3-8DB6-4D4F-8458-049EF0A5A0C1}" dt="2025-03-11T09:20:00.320" v="20" actId="1076"/>
        <pc:sldMkLst>
          <pc:docMk/>
          <pc:sldMk cId="3797728627" sldId="510"/>
        </pc:sldMkLst>
        <pc:spChg chg="mod">
          <ac:chgData name="Kaisa Välimäki" userId="748bfbdf-5648-43ca-b5dc-bdb32b059750" providerId="ADAL" clId="{578807C3-8DB6-4D4F-8458-049EF0A5A0C1}" dt="2025-03-11T09:19:58.488" v="19" actId="1076"/>
          <ac:spMkLst>
            <pc:docMk/>
            <pc:sldMk cId="3797728627" sldId="510"/>
            <ac:spMk id="5" creationId="{7EF0ADD3-CCA1-3DC5-252C-818EB762BA61}"/>
          </ac:spMkLst>
        </pc:spChg>
        <pc:spChg chg="mod">
          <ac:chgData name="Kaisa Välimäki" userId="748bfbdf-5648-43ca-b5dc-bdb32b059750" providerId="ADAL" clId="{578807C3-8DB6-4D4F-8458-049EF0A5A0C1}" dt="2025-03-11T09:19:58.488" v="19" actId="1076"/>
          <ac:spMkLst>
            <pc:docMk/>
            <pc:sldMk cId="3797728627" sldId="510"/>
            <ac:spMk id="7" creationId="{90152A49-A641-CE07-E7AD-CA1DED20ADF9}"/>
          </ac:spMkLst>
        </pc:spChg>
        <pc:picChg chg="mod">
          <ac:chgData name="Kaisa Välimäki" userId="748bfbdf-5648-43ca-b5dc-bdb32b059750" providerId="ADAL" clId="{578807C3-8DB6-4D4F-8458-049EF0A5A0C1}" dt="2025-03-11T09:20:00.320" v="20" actId="1076"/>
          <ac:picMkLst>
            <pc:docMk/>
            <pc:sldMk cId="3797728627" sldId="510"/>
            <ac:picMk id="6" creationId="{625B5785-021C-903C-0DE5-46851079DF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11.3.2025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0.sv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hyperlink" Target="https://blog.basware.com/en" TargetMode="External"/><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hyperlink" Target="https://www.instagram.com/baswareglobal/"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a:t>01</a:t>
            </a:r>
            <a:endParaRPr lang="fi-FI"/>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02</a:t>
            </a:r>
            <a:endParaRPr lang="fi-FI"/>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03</a:t>
            </a:r>
            <a:endParaRPr lang="fi-FI"/>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04</a:t>
            </a:r>
            <a:endParaRPr lang="fi-FI"/>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05</a:t>
            </a:r>
            <a:endParaRPr lang="fi-FI"/>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06</a:t>
            </a:r>
            <a:endParaRPr lang="fi-FI"/>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pic>
        <p:nvPicPr>
          <p:cNvPr id="12" name="Picture 11" descr="A landscape of a mountain range with trees and sun rays&#10;&#10;Description automatically generated with medium confidence">
            <a:extLst>
              <a:ext uri="{FF2B5EF4-FFF2-40B4-BE49-F238E27FC236}">
                <a16:creationId xmlns:a16="http://schemas.microsoft.com/office/drawing/2014/main" id="{EF8DEAB2-45A4-FA1E-6ADC-5CEC109A4B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pic>
        <p:nvPicPr>
          <p:cNvPr id="5" name="Picture 4" descr="A train at a train station&#10;&#10;Description automatically generated">
            <a:extLst>
              <a:ext uri="{FF2B5EF4-FFF2-40B4-BE49-F238E27FC236}">
                <a16:creationId xmlns:a16="http://schemas.microsoft.com/office/drawing/2014/main" id="{52D99A81-A6CC-1AC7-72CF-9DE0F47956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82EC55D6-8E37-620D-4C22-6ED5707EA8C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pic>
        <p:nvPicPr>
          <p:cNvPr id="3" name="Picture 2" descr="A group of people walking down a sidewalk&#10;&#10;Description automatically generated">
            <a:extLst>
              <a:ext uri="{FF2B5EF4-FFF2-40B4-BE49-F238E27FC236}">
                <a16:creationId xmlns:a16="http://schemas.microsoft.com/office/drawing/2014/main" id="{E5E25CA6-97BB-8E4A-EAA0-A233D3CCAA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2047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508AD114-3200-28D6-AC76-CC0998BE024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64842D-DD35-E873-E4D5-07F40E6975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700" y="3314700"/>
            <a:ext cx="12204700" cy="35560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bg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68E4465A-50B5-4CC7-D2A9-4B85F784435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FCF514EE-7D5F-D402-3A1A-AE67873AE0FC}"/>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64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1687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Title 1">
            <a:extLst>
              <a:ext uri="{FF2B5EF4-FFF2-40B4-BE49-F238E27FC236}">
                <a16:creationId xmlns:a16="http://schemas.microsoft.com/office/drawing/2014/main" id="{2088875C-D419-5F80-BEA9-E0B3DF055099}"/>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14059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59C04EA8-3C7D-AAFF-CB3B-19DB54972B6F}"/>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203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pic>
        <p:nvPicPr>
          <p:cNvPr id="345" name="Picture 344" descr="A picture containing pattern, screenshot, fabric, art&#10;&#10;Description automatically generated">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ck Background White Blue">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1242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ck Background White Red">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469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04924"/>
            <a:ext cx="4772025" cy="35530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00424"/>
            <a:ext cx="4772025" cy="34575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13643"/>
            <a:ext cx="4772025" cy="344435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1" y="3413123"/>
            <a:ext cx="4772025" cy="344487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0300" y="-6"/>
            <a:ext cx="3441700" cy="6858005"/>
          </a:xfrm>
          <a:prstGeom prst="rect">
            <a:avLst/>
          </a:prstGeom>
        </p:spPr>
      </p:pic>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0" y="-3"/>
            <a:ext cx="3441700" cy="6858003"/>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1880876"/>
            <a:ext cx="4533900" cy="1959604"/>
          </a:xfrm>
        </p:spPr>
        <p:txBody>
          <a:bodyPr>
            <a:noAutofit/>
          </a:bodyPr>
          <a:lstStyle>
            <a:lvl1pPr>
              <a:lnSpc>
                <a:spcPts val="3100"/>
              </a:lnSpc>
              <a:defRPr sz="2400">
                <a:solidFill>
                  <a:schemeClr val="bg1"/>
                </a:solidFill>
              </a:defRPr>
            </a:lvl1pPr>
          </a:lstStyle>
          <a:p>
            <a:r>
              <a:rPr lang="en-US"/>
              <a:t>Insert a customer or other quotation here. Keep it short and to the point. Remember to move the quotation marks.</a:t>
            </a:r>
            <a:endParaRPr lang="fi-FI"/>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096132"/>
            <a:ext cx="4533900" cy="245744"/>
          </a:xfrm>
        </p:spPr>
        <p:txBody>
          <a:bodyPr anchor="ctr">
            <a:noAutofit/>
          </a:bodyPr>
          <a:lstStyle>
            <a:lvl1pPr marL="0" indent="0">
              <a:lnSpc>
                <a:spcPct val="100000"/>
              </a:lnSpc>
              <a:spcBef>
                <a:spcPts val="200"/>
              </a:spcBef>
              <a:buNone/>
              <a:defRPr lang="en-US" sz="1200" b="1" kern="1200" dirty="0" smtClean="0">
                <a:solidFill>
                  <a:schemeClr val="bg1"/>
                </a:solidFill>
                <a:latin typeface="Inter" panose="02000503000000020004" pitchFamily="2" charset="0"/>
                <a:ea typeface="+mj-ea"/>
                <a:cs typeface="+mj-cs"/>
              </a:defRPr>
            </a:lvl1pPr>
          </a:lstStyle>
          <a:p>
            <a:pPr lvl="0"/>
            <a:r>
              <a:rPr lang="en-US"/>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383787"/>
            <a:ext cx="4533900" cy="586739"/>
          </a:xfrm>
        </p:spPr>
        <p:txBody>
          <a:bodyPr>
            <a:noAutofit/>
          </a:bodyPr>
          <a:lstStyle>
            <a:lvl1pPr marL="0" indent="0">
              <a:lnSpc>
                <a:spcPct val="100000"/>
              </a:lnSpc>
              <a:spcBef>
                <a:spcPts val="0"/>
              </a:spcBef>
              <a:buNone/>
              <a:defRPr lang="en-US" sz="1200" kern="1200" dirty="0" smtClean="0">
                <a:solidFill>
                  <a:schemeClr val="bg1"/>
                </a:solidFill>
                <a:latin typeface="+mn-lt"/>
                <a:ea typeface="+mj-ea"/>
                <a:cs typeface="+mj-cs"/>
              </a:defRPr>
            </a:lvl1pPr>
          </a:lstStyle>
          <a:p>
            <a:pPr lvl="0"/>
            <a:r>
              <a:rPr lang="en-US"/>
              <a:t>Title </a:t>
            </a:r>
          </a:p>
          <a:p>
            <a:pPr lvl="0"/>
            <a:r>
              <a:rPr lang="en-US"/>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01</a:t>
            </a:r>
            <a:endParaRPr lang="fi-FI"/>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02</a:t>
            </a:r>
            <a:endParaRPr lang="fi-FI"/>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03</a:t>
            </a:r>
            <a:endParaRPr lang="fi-FI"/>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04</a:t>
            </a:r>
            <a:endParaRPr lang="fi-FI"/>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05</a:t>
            </a:r>
            <a:endParaRPr lang="fi-FI"/>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06</a:t>
            </a:r>
            <a:endParaRPr lang="fi-FI"/>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577976" y="1673059"/>
            <a:ext cx="643856" cy="643854"/>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425450" y="1673059"/>
            <a:ext cx="643856" cy="643854"/>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272924" y="1673059"/>
            <a:ext cx="643856" cy="643854"/>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10120398" y="1673059"/>
            <a:ext cx="643856" cy="643854"/>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1"/>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2"/>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3"/>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4"/>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a:t>Headshot/</a:t>
            </a:r>
            <a:br>
              <a:rPr lang="fi-FI"/>
            </a:br>
            <a:r>
              <a:rPr lang="fi-FI"/>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a:t>Image/</a:t>
            </a:r>
            <a:br>
              <a:rPr lang="fi-FI"/>
            </a:br>
            <a:r>
              <a:rPr lang="fi-FI"/>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a:t>Click to edit Master title style in two lines</a:t>
            </a:r>
            <a:endParaRPr lang="fi-FI"/>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b="1" kern="1200" dirty="0" smtClean="0">
                <a:solidFill>
                  <a:schemeClr val="accent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b="1" kern="1200" dirty="0" smtClean="0">
                <a:solidFill>
                  <a:schemeClr val="accent2"/>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b="1" kern="1200" dirty="0" smtClean="0">
                <a:solidFill>
                  <a:schemeClr val="accent3"/>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b="1" kern="1200" dirty="0" smtClean="0">
                <a:solidFill>
                  <a:schemeClr val="accent4"/>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b="1" kern="1200" dirty="0" smtClean="0">
                <a:solidFill>
                  <a:schemeClr val="bg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pic>
        <p:nvPicPr>
          <p:cNvPr id="346" name="Picture 345" descr="A picture containing green, clothing, fabric, pattern&#10;&#10;Description automatically generated">
            <a:extLst>
              <a:ext uri="{FF2B5EF4-FFF2-40B4-BE49-F238E27FC236}">
                <a16:creationId xmlns:a16="http://schemas.microsoft.com/office/drawing/2014/main" id="{3443331A-F7E7-0B98-7328-53EA97DA77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pic>
        <p:nvPicPr>
          <p:cNvPr id="346" name="Picture 345" descr="A picture containing electric blue, azure, screenshot, majorelle blue&#10;&#10;Description automatically generated">
            <a:extLst>
              <a:ext uri="{FF2B5EF4-FFF2-40B4-BE49-F238E27FC236}">
                <a16:creationId xmlns:a16="http://schemas.microsoft.com/office/drawing/2014/main" id="{FFF7DC9D-3C36-B898-D72A-91315A9AF0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pic>
        <p:nvPicPr>
          <p:cNvPr id="346" name="Picture 345" descr="A picture containing lilac, violet, fabric, magenta&#10;&#10;Description automatically generated">
            <a:extLst>
              <a:ext uri="{FF2B5EF4-FFF2-40B4-BE49-F238E27FC236}">
                <a16:creationId xmlns:a16="http://schemas.microsoft.com/office/drawing/2014/main" id="{C5ED828B-C814-CF8F-1C01-8C6145B90A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pic>
        <p:nvPicPr>
          <p:cNvPr id="346" name="Picture 345" descr="A picture containing clothing, fabric, pink, lilac&#10;&#10;Description automatically generated">
            <a:extLst>
              <a:ext uri="{FF2B5EF4-FFF2-40B4-BE49-F238E27FC236}">
                <a16:creationId xmlns:a16="http://schemas.microsoft.com/office/drawing/2014/main" id="{DA9E0FE1-780E-896A-8766-1769CB28DF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Image Green">
    <p:spTree>
      <p:nvGrpSpPr>
        <p:cNvPr id="1" name=""/>
        <p:cNvGrpSpPr/>
        <p:nvPr/>
      </p:nvGrpSpPr>
      <p:grpSpPr>
        <a:xfrm>
          <a:off x="0" y="0"/>
          <a:ext cx="0" cy="0"/>
          <a:chOff x="0" y="0"/>
          <a:chExt cx="0" cy="0"/>
        </a:xfrm>
      </p:grpSpPr>
      <p:pic>
        <p:nvPicPr>
          <p:cNvPr id="6" name="Picture 5" descr="A green lights in the sky&#10;&#10;Description automatically generated">
            <a:extLst>
              <a:ext uri="{FF2B5EF4-FFF2-40B4-BE49-F238E27FC236}">
                <a16:creationId xmlns:a16="http://schemas.microsoft.com/office/drawing/2014/main" id="{8449186E-B7EB-36F6-F351-64DBA2DA70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40616" y="1227220"/>
            <a:ext cx="3451379" cy="5630779"/>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35960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
          <a:stretch/>
        </p:blipFill>
        <p:spPr>
          <a:xfrm>
            <a:off x="1" y="4495376"/>
            <a:ext cx="7779754" cy="2362624"/>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sp>
        <p:nvSpPr>
          <p:cNvPr id="9" name="TextBox 8">
            <a:extLst>
              <a:ext uri="{FF2B5EF4-FFF2-40B4-BE49-F238E27FC236}">
                <a16:creationId xmlns:a16="http://schemas.microsoft.com/office/drawing/2014/main" id="{49CBB84E-44CB-3753-2E64-2EACD20343A5}"/>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17" name="Picture 16">
            <a:hlinkClick r:id="rId7"/>
            <a:extLst>
              <a:ext uri="{FF2B5EF4-FFF2-40B4-BE49-F238E27FC236}">
                <a16:creationId xmlns:a16="http://schemas.microsoft.com/office/drawing/2014/main" id="{511BDDC8-FB78-36A7-3144-F363663D0E57}"/>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21" name="Picture 20">
            <a:hlinkClick r:id="rId9"/>
            <a:extLst>
              <a:ext uri="{FF2B5EF4-FFF2-40B4-BE49-F238E27FC236}">
                <a16:creationId xmlns:a16="http://schemas.microsoft.com/office/drawing/2014/main" id="{CF9B00D2-70D3-9A53-533B-CF4BA4882EBD}"/>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23" name="Picture 22">
            <a:hlinkClick r:id="rId11"/>
            <a:extLst>
              <a:ext uri="{FF2B5EF4-FFF2-40B4-BE49-F238E27FC236}">
                <a16:creationId xmlns:a16="http://schemas.microsoft.com/office/drawing/2014/main" id="{E3CDC0E0-2D3F-9FBF-3A06-24FC1286B775}"/>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200"/>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2788A4B1-ECEF-60C4-8F04-C25E203A59EC}"/>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38E7BCB3-A32A-C1C8-5165-2B23DAC5FCEA}"/>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C49888FA-02EA-C172-CC6D-8F61000394B3}"/>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EB708258-C5B2-7567-A249-445AEB7E1AEC}"/>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618525"/>
            <a:ext cx="7632700" cy="2239475"/>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8540488B-5F3F-F4CE-9316-4139990206B8}"/>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2AE093A7-8E49-2D91-3BA1-AF6704707631}"/>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8EC0E714-924D-CEC0-2C28-C65E03756977}"/>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169F9630-96B9-EF66-AB62-5F4EB685233F}"/>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90944"/>
            <a:ext cx="7632700" cy="2267056"/>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3129BBE8-67D2-CE45-8140-418DC8F14F5F}"/>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0C3B73EF-8318-EF2C-5F04-672D456E724C}"/>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AF80C161-F274-8B85-AC4F-5BD838FD1D4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F0046F08-28C4-B9ED-D6F1-4272197D8690}"/>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Image Blue">
    <p:spTree>
      <p:nvGrpSpPr>
        <p:cNvPr id="1" name=""/>
        <p:cNvGrpSpPr/>
        <p:nvPr/>
      </p:nvGrpSpPr>
      <p:grpSpPr>
        <a:xfrm>
          <a:off x="0" y="0"/>
          <a:ext cx="0" cy="0"/>
          <a:chOff x="0" y="0"/>
          <a:chExt cx="0" cy="0"/>
        </a:xfrm>
      </p:grpSpPr>
      <p:pic>
        <p:nvPicPr>
          <p:cNvPr id="6" name="Picture 5" descr="A person holding a computer&#10;&#10;Description automatically generated">
            <a:extLst>
              <a:ext uri="{FF2B5EF4-FFF2-40B4-BE49-F238E27FC236}">
                <a16:creationId xmlns:a16="http://schemas.microsoft.com/office/drawing/2014/main" id="{0064F3CE-8BC4-3C4A-DD3A-E2B1B7BB72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83052" y="1283368"/>
            <a:ext cx="3408943"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1381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Image Pink">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8082A6D7-B444-A5EA-998A-73BFB85B72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75032" y="1193800"/>
            <a:ext cx="3417402" cy="56642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22321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Image Purple">
    <p:spTree>
      <p:nvGrpSpPr>
        <p:cNvPr id="1" name=""/>
        <p:cNvGrpSpPr/>
        <p:nvPr/>
      </p:nvGrpSpPr>
      <p:grpSpPr>
        <a:xfrm>
          <a:off x="0" y="0"/>
          <a:ext cx="0" cy="0"/>
          <a:chOff x="0" y="0"/>
          <a:chExt cx="0" cy="0"/>
        </a:xfrm>
      </p:grpSpPr>
      <p:pic>
        <p:nvPicPr>
          <p:cNvPr id="5" name="Picture 4" descr="A road leading to a snowy mountain&#10;&#10;Description automatically generated">
            <a:extLst>
              <a:ext uri="{FF2B5EF4-FFF2-40B4-BE49-F238E27FC236}">
                <a16:creationId xmlns:a16="http://schemas.microsoft.com/office/drawing/2014/main" id="{98187530-53B2-8B65-C994-22664029F1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91074" y="1203158"/>
            <a:ext cx="3400922" cy="565484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001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a:t>01</a:t>
            </a:r>
            <a:endParaRPr lang="fi-FI"/>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02</a:t>
            </a:r>
            <a:endParaRPr lang="fi-FI"/>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03</a:t>
            </a:r>
            <a:endParaRPr lang="fi-FI"/>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04</a:t>
            </a:r>
            <a:endParaRPr lang="fi-FI"/>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05</a:t>
            </a:r>
            <a:endParaRPr lang="fi-FI"/>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06</a:t>
            </a:r>
            <a:endParaRPr lang="fi-FI"/>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08</a:t>
            </a:r>
            <a:endParaRPr lang="fi-FI"/>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09</a:t>
            </a:r>
            <a:endParaRPr lang="fi-FI"/>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10</a:t>
            </a:r>
            <a:endParaRPr lang="fi-FI"/>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11</a:t>
            </a:r>
            <a:endParaRPr lang="fi-FI"/>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12</a:t>
            </a:r>
            <a:endParaRPr lang="fi-FI"/>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07</a:t>
            </a: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Box 5">
            <a:extLst>
              <a:ext uri="{FF2B5EF4-FFF2-40B4-BE49-F238E27FC236}">
                <a16:creationId xmlns:a16="http://schemas.microsoft.com/office/drawing/2014/main" id="{DF472B8A-017B-F8A8-D760-E5730E19842A}"/>
              </a:ext>
            </a:extLst>
          </p:cNvPr>
          <p:cNvSpPr txBox="1"/>
          <p:nvPr userDrawn="1">
            <p:extLst>
              <p:ext uri="{1162E1C5-73C7-4A58-AE30-91384D911F3F}">
                <p184:classification xmlns:p184="http://schemas.microsoft.com/office/powerpoint/2018/4/main" val="ftr"/>
              </p:ext>
            </p:extLst>
          </p:nvPr>
        </p:nvSpPr>
        <p:spPr>
          <a:xfrm>
            <a:off x="11118850" y="6642100"/>
            <a:ext cx="1038225" cy="152400"/>
          </a:xfrm>
          <a:prstGeom prst="rect">
            <a:avLst/>
          </a:prstGeom>
        </p:spPr>
        <p:txBody>
          <a:bodyPr horzOverflow="overflow" lIns="0" tIns="0" rIns="0" bIns="0">
            <a:spAutoFit/>
          </a:bodyPr>
          <a:lstStyle/>
          <a:p>
            <a:pPr algn="l"/>
            <a:r>
              <a:rPr lang="en-BE" sz="1000">
                <a:solidFill>
                  <a:srgbClr val="000000"/>
                </a:solidFill>
                <a:latin typeface="Calibri" panose="020F0502020204030204" pitchFamily="34" charset="0"/>
                <a:cs typeface="Calibri" panose="020F0502020204030204" pitchFamily="34" charset="0"/>
              </a:rPr>
              <a:t>Classified as Private</a:t>
            </a: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737" r:id="rId5"/>
    <p:sldLayoutId id="2147483739" r:id="rId6"/>
    <p:sldLayoutId id="2147483741" r:id="rId7"/>
    <p:sldLayoutId id="2147483744" r:id="rId8"/>
    <p:sldLayoutId id="2147483650" r:id="rId9"/>
    <p:sldLayoutId id="2147483718" r:id="rId10"/>
    <p:sldLayoutId id="2147483676" r:id="rId11"/>
    <p:sldLayoutId id="2147483677" r:id="rId12"/>
    <p:sldLayoutId id="2147483678" r:id="rId13"/>
    <p:sldLayoutId id="2147483679" r:id="rId14"/>
    <p:sldLayoutId id="2147483652" r:id="rId15"/>
    <p:sldLayoutId id="2147483724" r:id="rId16"/>
    <p:sldLayoutId id="2147483680" r:id="rId17"/>
    <p:sldLayoutId id="2147483725" r:id="rId18"/>
    <p:sldLayoutId id="2147483746" r:id="rId19"/>
    <p:sldLayoutId id="2147483747" r:id="rId20"/>
    <p:sldLayoutId id="2147483748" r:id="rId21"/>
    <p:sldLayoutId id="2147483749" r:id="rId22"/>
    <p:sldLayoutId id="2147483685" r:id="rId23"/>
    <p:sldLayoutId id="2147483726" r:id="rId24"/>
    <p:sldLayoutId id="2147483719" r:id="rId25"/>
    <p:sldLayoutId id="2147483720" r:id="rId26"/>
    <p:sldLayoutId id="2147483731" r:id="rId27"/>
    <p:sldLayoutId id="2147483734" r:id="rId28"/>
    <p:sldLayoutId id="2147483735" r:id="rId29"/>
    <p:sldLayoutId id="2147483686" r:id="rId30"/>
    <p:sldLayoutId id="2147483687" r:id="rId31"/>
    <p:sldLayoutId id="2147483688" r:id="rId32"/>
    <p:sldLayoutId id="2147483689" r:id="rId33"/>
    <p:sldLayoutId id="2147483696" r:id="rId34"/>
    <p:sldLayoutId id="2147483697" r:id="rId35"/>
    <p:sldLayoutId id="2147483698" r:id="rId36"/>
    <p:sldLayoutId id="2147483700" r:id="rId37"/>
    <p:sldLayoutId id="2147483701" r:id="rId38"/>
    <p:sldLayoutId id="2147483710" r:id="rId39"/>
    <p:sldLayoutId id="2147483721" r:id="rId40"/>
    <p:sldLayoutId id="2147483702" r:id="rId41"/>
    <p:sldLayoutId id="2147483703" r:id="rId42"/>
    <p:sldLayoutId id="2147483704" r:id="rId43"/>
    <p:sldLayoutId id="2147483715" r:id="rId44"/>
    <p:sldLayoutId id="2147483723" r:id="rId45"/>
    <p:sldLayoutId id="2147483727" r:id="rId46"/>
    <p:sldLayoutId id="2147483729" r:id="rId47"/>
    <p:sldLayoutId id="2147483728" r:id="rId48"/>
    <p:sldLayoutId id="2147483730" r:id="rId49"/>
    <p:sldLayoutId id="2147483711" r:id="rId50"/>
    <p:sldLayoutId id="2147483712" r:id="rId51"/>
    <p:sldLayoutId id="2147483713" r:id="rId52"/>
    <p:sldLayoutId id="2147483714"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200" b="1" kern="1200">
          <a:solidFill>
            <a:schemeClr val="tx1"/>
          </a:solidFill>
          <a:latin typeface="Inter" panose="02000503000000020004" pitchFamily="2" charset="0"/>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9.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FBF799-5952-2B7B-5006-8329C96421C3}"/>
              </a:ext>
            </a:extLst>
          </p:cNvPr>
          <p:cNvSpPr>
            <a:spLocks noGrp="1"/>
          </p:cNvSpPr>
          <p:nvPr>
            <p:ph type="ctrTitle"/>
          </p:nvPr>
        </p:nvSpPr>
        <p:spPr/>
        <p:txBody>
          <a:bodyPr/>
          <a:lstStyle/>
          <a:p>
            <a:r>
              <a:rPr lang="en-BE" dirty="0"/>
              <a:t>Touchless Invoice Processing Discovery (TIP)</a:t>
            </a:r>
          </a:p>
        </p:txBody>
      </p:sp>
      <p:sp>
        <p:nvSpPr>
          <p:cNvPr id="2" name="Rectangle: Rounded Corners 1">
            <a:extLst>
              <a:ext uri="{FF2B5EF4-FFF2-40B4-BE49-F238E27FC236}">
                <a16:creationId xmlns:a16="http://schemas.microsoft.com/office/drawing/2014/main" id="{659FDC0B-F8B1-5CF7-2A45-0866EBEE1727}"/>
              </a:ext>
            </a:extLst>
          </p:cNvPr>
          <p:cNvSpPr/>
          <p:nvPr/>
        </p:nvSpPr>
        <p:spPr>
          <a:xfrm>
            <a:off x="10611371" y="161554"/>
            <a:ext cx="1390116" cy="5150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BE" sz="1400" dirty="0"/>
              <a:t>Insights </a:t>
            </a:r>
            <a:r>
              <a:rPr lang="fi-FI" sz="1400" dirty="0"/>
              <a:t>Pro</a:t>
            </a:r>
            <a:endParaRPr lang="en-BE" sz="1400" dirty="0"/>
          </a:p>
        </p:txBody>
      </p:sp>
    </p:spTree>
    <p:custDataLst>
      <p:tags r:id="rId1"/>
    </p:custDataLst>
    <p:extLst>
      <p:ext uri="{BB962C8B-B14F-4D97-AF65-F5344CB8AC3E}">
        <p14:creationId xmlns:p14="http://schemas.microsoft.com/office/powerpoint/2010/main" val="30317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p:txBody>
          <a:bodyPr/>
          <a:lstStyle/>
          <a:p>
            <a:r>
              <a:rPr lang="en-BE" dirty="0"/>
              <a:t>TIP Overview – </a:t>
            </a:r>
            <a:r>
              <a:rPr lang="en-BE" sz="3600" dirty="0"/>
              <a:t>Disputed &amp; Removed</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3719700" y="2112681"/>
            <a:ext cx="8289420" cy="1281869"/>
          </a:xfrm>
        </p:spPr>
        <p:txBody>
          <a:bodyPr/>
          <a:lstStyle/>
          <a:p>
            <a:pPr algn="l">
              <a:spcBef>
                <a:spcPts val="750"/>
              </a:spcBef>
            </a:pPr>
            <a:r>
              <a:rPr lang="en-BE" b="0" i="0" dirty="0">
                <a:solidFill>
                  <a:srgbClr val="292A2E"/>
                </a:solidFill>
                <a:effectLst/>
                <a:latin typeface="ui-sans-serif"/>
              </a:rPr>
              <a:t>This </a:t>
            </a:r>
            <a:r>
              <a:rPr lang="en-US" b="0" i="0" dirty="0">
                <a:solidFill>
                  <a:srgbClr val="292A2E"/>
                </a:solidFill>
                <a:effectLst/>
                <a:latin typeface="ui-sans-serif"/>
              </a:rPr>
              <a:t>visualization</a:t>
            </a:r>
            <a:r>
              <a:rPr lang="en-BE" b="0" i="0" dirty="0">
                <a:solidFill>
                  <a:srgbClr val="292A2E"/>
                </a:solidFill>
                <a:effectLst/>
                <a:latin typeface="ui-sans-serif"/>
              </a:rPr>
              <a:t> shows the amount &amp; percentage </a:t>
            </a:r>
            <a:r>
              <a:rPr lang="en-US" b="0" i="0" dirty="0">
                <a:solidFill>
                  <a:srgbClr val="292A2E"/>
                </a:solidFill>
                <a:effectLst/>
                <a:latin typeface="ui-sans-serif"/>
              </a:rPr>
              <a:t>of </a:t>
            </a:r>
            <a:r>
              <a:rPr lang="en-US" b="1" i="0" dirty="0">
                <a:solidFill>
                  <a:srgbClr val="292A2E"/>
                </a:solidFill>
                <a:effectLst/>
                <a:latin typeface="ui-sans-serif"/>
              </a:rPr>
              <a:t>D</a:t>
            </a:r>
            <a:r>
              <a:rPr lang="en-BE" b="1" i="0" dirty="0" err="1">
                <a:solidFill>
                  <a:srgbClr val="292A2E"/>
                </a:solidFill>
                <a:effectLst/>
                <a:latin typeface="ui-sans-serif"/>
              </a:rPr>
              <a:t>isputed</a:t>
            </a:r>
            <a:r>
              <a:rPr lang="en-BE" b="1" i="0" dirty="0">
                <a:solidFill>
                  <a:srgbClr val="292A2E"/>
                </a:solidFill>
                <a:effectLst/>
                <a:latin typeface="ui-sans-serif"/>
              </a:rPr>
              <a:t> </a:t>
            </a:r>
            <a:r>
              <a:rPr lang="en-BE" b="1" dirty="0">
                <a:solidFill>
                  <a:srgbClr val="292A2E"/>
                </a:solidFill>
                <a:latin typeface="ui-sans-serif"/>
              </a:rPr>
              <a:t>Invoices </a:t>
            </a:r>
            <a:r>
              <a:rPr lang="en-BE" i="0" dirty="0">
                <a:solidFill>
                  <a:srgbClr val="292A2E"/>
                </a:solidFill>
                <a:effectLst/>
                <a:latin typeface="ui-sans-serif"/>
              </a:rPr>
              <a:t>for the selected period, as well as the previous period. </a:t>
            </a:r>
            <a:br>
              <a:rPr lang="en-BE" i="0" dirty="0">
                <a:solidFill>
                  <a:srgbClr val="292A2E"/>
                </a:solidFill>
                <a:effectLst/>
                <a:latin typeface="ui-sans-serif"/>
              </a:rPr>
            </a:br>
            <a:r>
              <a:rPr lang="en-BE" i="0" dirty="0">
                <a:solidFill>
                  <a:srgbClr val="292A2E"/>
                </a:solidFill>
                <a:effectLst/>
                <a:latin typeface="ui-sans-serif"/>
              </a:rPr>
              <a:t>(percentage out of </a:t>
            </a:r>
            <a:r>
              <a:rPr lang="en-BE" b="1" i="0" dirty="0">
                <a:solidFill>
                  <a:srgbClr val="292A2E"/>
                </a:solidFill>
                <a:effectLst/>
                <a:latin typeface="ui-sans-serif"/>
              </a:rPr>
              <a:t>all</a:t>
            </a:r>
            <a:r>
              <a:rPr lang="en-BE" i="0" dirty="0">
                <a:solidFill>
                  <a:srgbClr val="292A2E"/>
                </a:solidFill>
                <a:effectLst/>
                <a:latin typeface="ui-sans-serif"/>
              </a:rPr>
              <a:t> invoices in the selected period.)</a:t>
            </a:r>
          </a:p>
          <a:p>
            <a:pPr algn="l">
              <a:spcBef>
                <a:spcPts val="750"/>
              </a:spcBef>
            </a:pPr>
            <a:r>
              <a:rPr lang="en-BE" dirty="0">
                <a:solidFill>
                  <a:srgbClr val="292A2E"/>
                </a:solidFill>
                <a:latin typeface="ui-sans-serif"/>
              </a:rPr>
              <a:t>It also shows</a:t>
            </a:r>
            <a:r>
              <a:rPr lang="en-BE" i="0" dirty="0">
                <a:solidFill>
                  <a:srgbClr val="292A2E"/>
                </a:solidFill>
                <a:effectLst/>
                <a:latin typeface="ui-sans-serif"/>
              </a:rPr>
              <a:t> the difference between the two</a:t>
            </a:r>
            <a:endParaRPr lang="en-BE" dirty="0"/>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3719700" y="1582230"/>
            <a:ext cx="6988323" cy="336550"/>
          </a:xfrm>
        </p:spPr>
        <p:txBody>
          <a:bodyPr/>
          <a:lstStyle/>
          <a:p>
            <a:r>
              <a:rPr lang="en-BE" dirty="0"/>
              <a:t>Disputed Invoices</a:t>
            </a:r>
          </a:p>
        </p:txBody>
      </p:sp>
      <p:pic>
        <p:nvPicPr>
          <p:cNvPr id="6" name="Picture 5">
            <a:extLst>
              <a:ext uri="{FF2B5EF4-FFF2-40B4-BE49-F238E27FC236}">
                <a16:creationId xmlns:a16="http://schemas.microsoft.com/office/drawing/2014/main" id="{57932927-319C-F2AD-BF1D-6AF0CEEC830D}"/>
              </a:ext>
            </a:extLst>
          </p:cNvPr>
          <p:cNvPicPr>
            <a:picLocks noChangeAspect="1"/>
          </p:cNvPicPr>
          <p:nvPr/>
        </p:nvPicPr>
        <p:blipFill>
          <a:blip r:embed="rId2"/>
          <a:stretch>
            <a:fillRect/>
          </a:stretch>
        </p:blipFill>
        <p:spPr>
          <a:xfrm>
            <a:off x="567593" y="1582230"/>
            <a:ext cx="2656105" cy="4741271"/>
          </a:xfrm>
          <a:prstGeom prst="rect">
            <a:avLst/>
          </a:prstGeom>
          <a:effectLst>
            <a:outerShdw blurRad="50800" dist="38100" dir="5400000" algn="t" rotWithShape="0">
              <a:prstClr val="black">
                <a:alpha val="40000"/>
              </a:prstClr>
            </a:outerShdw>
          </a:effectLst>
        </p:spPr>
      </p:pic>
      <p:sp>
        <p:nvSpPr>
          <p:cNvPr id="8" name="Text Placeholder 6">
            <a:extLst>
              <a:ext uri="{FF2B5EF4-FFF2-40B4-BE49-F238E27FC236}">
                <a16:creationId xmlns:a16="http://schemas.microsoft.com/office/drawing/2014/main" id="{0FEC304D-08C7-9491-CE2E-DD72372C32B9}"/>
              </a:ext>
            </a:extLst>
          </p:cNvPr>
          <p:cNvSpPr txBox="1">
            <a:spLocks/>
          </p:cNvSpPr>
          <p:nvPr/>
        </p:nvSpPr>
        <p:spPr>
          <a:xfrm>
            <a:off x="3719699" y="3717255"/>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Removed Documents</a:t>
            </a:r>
          </a:p>
        </p:txBody>
      </p:sp>
      <p:sp>
        <p:nvSpPr>
          <p:cNvPr id="10" name="Content Placeholder 4">
            <a:extLst>
              <a:ext uri="{FF2B5EF4-FFF2-40B4-BE49-F238E27FC236}">
                <a16:creationId xmlns:a16="http://schemas.microsoft.com/office/drawing/2014/main" id="{BA2CC3EE-55B6-03A2-29E7-5A779E336C66}"/>
              </a:ext>
            </a:extLst>
          </p:cNvPr>
          <p:cNvSpPr txBox="1">
            <a:spLocks/>
          </p:cNvSpPr>
          <p:nvPr/>
        </p:nvSpPr>
        <p:spPr>
          <a:xfrm>
            <a:off x="3902579" y="4690835"/>
            <a:ext cx="8289420" cy="128186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endParaRPr lang="en-BE" dirty="0"/>
          </a:p>
        </p:txBody>
      </p:sp>
      <p:sp>
        <p:nvSpPr>
          <p:cNvPr id="11" name="Content Placeholder 4">
            <a:extLst>
              <a:ext uri="{FF2B5EF4-FFF2-40B4-BE49-F238E27FC236}">
                <a16:creationId xmlns:a16="http://schemas.microsoft.com/office/drawing/2014/main" id="{00A13735-0E12-7A56-6D57-39630D17DB85}"/>
              </a:ext>
            </a:extLst>
          </p:cNvPr>
          <p:cNvSpPr txBox="1">
            <a:spLocks/>
          </p:cNvSpPr>
          <p:nvPr/>
        </p:nvSpPr>
        <p:spPr>
          <a:xfrm>
            <a:off x="3719700" y="4213522"/>
            <a:ext cx="8289420" cy="128186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gn="l">
              <a:spcBef>
                <a:spcPts val="750"/>
              </a:spcBef>
            </a:pPr>
            <a:r>
              <a:rPr lang="en-BE" b="0" i="0" dirty="0">
                <a:solidFill>
                  <a:srgbClr val="292A2E"/>
                </a:solidFill>
                <a:effectLst/>
                <a:latin typeface="ui-sans-serif"/>
              </a:rPr>
              <a:t>This </a:t>
            </a:r>
            <a:r>
              <a:rPr lang="en-US" b="0" i="0" dirty="0">
                <a:solidFill>
                  <a:srgbClr val="292A2E"/>
                </a:solidFill>
                <a:effectLst/>
                <a:latin typeface="ui-sans-serif"/>
              </a:rPr>
              <a:t>visualization</a:t>
            </a:r>
            <a:r>
              <a:rPr lang="en-BE" b="0" i="0" dirty="0">
                <a:solidFill>
                  <a:srgbClr val="292A2E"/>
                </a:solidFill>
                <a:effectLst/>
                <a:latin typeface="ui-sans-serif"/>
              </a:rPr>
              <a:t> shows the amount &amp; percentage </a:t>
            </a:r>
            <a:r>
              <a:rPr lang="en-US" b="0" i="0" dirty="0">
                <a:solidFill>
                  <a:srgbClr val="292A2E"/>
                </a:solidFill>
                <a:effectLst/>
                <a:latin typeface="ui-sans-serif"/>
              </a:rPr>
              <a:t>of </a:t>
            </a:r>
            <a:r>
              <a:rPr lang="en-BE" b="1" i="0" dirty="0">
                <a:solidFill>
                  <a:srgbClr val="292A2E"/>
                </a:solidFill>
                <a:effectLst/>
                <a:latin typeface="ui-sans-serif"/>
              </a:rPr>
              <a:t>R</a:t>
            </a:r>
            <a:r>
              <a:rPr lang="en-BE" b="1" dirty="0">
                <a:solidFill>
                  <a:srgbClr val="292A2E"/>
                </a:solidFill>
                <a:latin typeface="ui-sans-serif"/>
              </a:rPr>
              <a:t>emoved</a:t>
            </a:r>
            <a:r>
              <a:rPr lang="en-BE" b="1" i="0" dirty="0">
                <a:solidFill>
                  <a:srgbClr val="292A2E"/>
                </a:solidFill>
                <a:effectLst/>
                <a:latin typeface="ui-sans-serif"/>
              </a:rPr>
              <a:t> </a:t>
            </a:r>
            <a:r>
              <a:rPr lang="en-BE" b="1" dirty="0">
                <a:solidFill>
                  <a:srgbClr val="292A2E"/>
                </a:solidFill>
                <a:latin typeface="ui-sans-serif"/>
              </a:rPr>
              <a:t>documents </a:t>
            </a:r>
            <a:r>
              <a:rPr lang="en-BE" i="0" dirty="0">
                <a:solidFill>
                  <a:srgbClr val="292A2E"/>
                </a:solidFill>
                <a:effectLst/>
                <a:latin typeface="ui-sans-serif"/>
              </a:rPr>
              <a:t>for the selected period, as well as the previous period. </a:t>
            </a:r>
            <a:br>
              <a:rPr lang="en-BE" i="0" dirty="0">
                <a:solidFill>
                  <a:srgbClr val="292A2E"/>
                </a:solidFill>
                <a:effectLst/>
                <a:latin typeface="ui-sans-serif"/>
              </a:rPr>
            </a:br>
            <a:r>
              <a:rPr lang="en-BE" i="0" dirty="0">
                <a:solidFill>
                  <a:srgbClr val="292A2E"/>
                </a:solidFill>
                <a:effectLst/>
                <a:latin typeface="ui-sans-serif"/>
              </a:rPr>
              <a:t>(percentage out of </a:t>
            </a:r>
            <a:r>
              <a:rPr lang="en-BE" b="1" i="0" dirty="0">
                <a:solidFill>
                  <a:srgbClr val="292A2E"/>
                </a:solidFill>
                <a:effectLst/>
                <a:latin typeface="ui-sans-serif"/>
              </a:rPr>
              <a:t>all</a:t>
            </a:r>
            <a:r>
              <a:rPr lang="en-BE" i="0" dirty="0">
                <a:solidFill>
                  <a:srgbClr val="292A2E"/>
                </a:solidFill>
                <a:effectLst/>
                <a:latin typeface="ui-sans-serif"/>
              </a:rPr>
              <a:t> documents in the selected period.)</a:t>
            </a:r>
          </a:p>
          <a:p>
            <a:pPr algn="l">
              <a:spcBef>
                <a:spcPts val="750"/>
              </a:spcBef>
            </a:pPr>
            <a:r>
              <a:rPr lang="en-BE" dirty="0">
                <a:solidFill>
                  <a:srgbClr val="292A2E"/>
                </a:solidFill>
                <a:latin typeface="ui-sans-serif"/>
              </a:rPr>
              <a:t>It also shows</a:t>
            </a:r>
            <a:r>
              <a:rPr lang="en-BE" i="0" dirty="0">
                <a:solidFill>
                  <a:srgbClr val="292A2E"/>
                </a:solidFill>
                <a:effectLst/>
                <a:latin typeface="ui-sans-serif"/>
              </a:rPr>
              <a:t> the difference between the two</a:t>
            </a:r>
          </a:p>
          <a:p>
            <a:pPr algn="l">
              <a:spcBef>
                <a:spcPts val="750"/>
              </a:spcBef>
            </a:pPr>
            <a:r>
              <a:rPr lang="en-BE" dirty="0">
                <a:solidFill>
                  <a:srgbClr val="292A2E"/>
                </a:solidFill>
                <a:latin typeface="ui-sans-serif"/>
              </a:rPr>
              <a:t>This metric is based on the removal date</a:t>
            </a:r>
            <a:endParaRPr lang="en-BE" dirty="0"/>
          </a:p>
        </p:txBody>
      </p:sp>
    </p:spTree>
    <p:extLst>
      <p:ext uri="{BB962C8B-B14F-4D97-AF65-F5344CB8AC3E}">
        <p14:creationId xmlns:p14="http://schemas.microsoft.com/office/powerpoint/2010/main" val="218344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p:txBody>
          <a:bodyPr/>
          <a:lstStyle/>
          <a:p>
            <a:r>
              <a:rPr lang="en-BE" dirty="0"/>
              <a:t>TIP Overview – </a:t>
            </a:r>
            <a:r>
              <a:rPr lang="en-BE" sz="3600" dirty="0"/>
              <a:t>Avg. </a:t>
            </a:r>
            <a:r>
              <a:rPr lang="fi-FI" sz="3600" dirty="0"/>
              <a:t>I</a:t>
            </a:r>
            <a:r>
              <a:rPr lang="en-BE" sz="3600" dirty="0" err="1"/>
              <a:t>nvoice</a:t>
            </a:r>
            <a:r>
              <a:rPr lang="en-BE" sz="3600" dirty="0"/>
              <a:t> proc. days</a:t>
            </a:r>
            <a:endParaRPr lang="en-BE" dirty="0"/>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3760340" y="2183166"/>
            <a:ext cx="8289420" cy="3636154"/>
          </a:xfrm>
        </p:spPr>
        <p:txBody>
          <a:bodyPr/>
          <a:lstStyle/>
          <a:p>
            <a:pPr algn="l">
              <a:spcBef>
                <a:spcPts val="750"/>
              </a:spcBef>
            </a:pPr>
            <a:r>
              <a:rPr lang="en-BE" b="0" i="0" dirty="0">
                <a:solidFill>
                  <a:srgbClr val="292A2E"/>
                </a:solidFill>
                <a:effectLst/>
                <a:latin typeface="ui-sans-serif"/>
              </a:rPr>
              <a:t>The average days an invoice takes to go from creation date to be ready for transfer</a:t>
            </a:r>
          </a:p>
          <a:p>
            <a:pPr algn="l">
              <a:spcBef>
                <a:spcPts val="750"/>
              </a:spcBef>
            </a:pPr>
            <a:r>
              <a:rPr lang="en-BE" b="0" i="0" dirty="0">
                <a:solidFill>
                  <a:srgbClr val="292A2E"/>
                </a:solidFill>
                <a:effectLst/>
                <a:latin typeface="ui-sans-serif"/>
              </a:rPr>
              <a:t>This </a:t>
            </a:r>
            <a:r>
              <a:rPr lang="en-US" b="0" i="0" dirty="0">
                <a:solidFill>
                  <a:srgbClr val="292A2E"/>
                </a:solidFill>
                <a:effectLst/>
                <a:latin typeface="ui-sans-serif"/>
              </a:rPr>
              <a:t>visualization</a:t>
            </a:r>
            <a:r>
              <a:rPr lang="en-BE" b="0" i="0" dirty="0">
                <a:solidFill>
                  <a:srgbClr val="292A2E"/>
                </a:solidFill>
                <a:effectLst/>
                <a:latin typeface="ui-sans-serif"/>
              </a:rPr>
              <a:t> shows an analysis </a:t>
            </a:r>
            <a:r>
              <a:rPr lang="en-US" b="0" i="0" dirty="0">
                <a:solidFill>
                  <a:srgbClr val="292A2E"/>
                </a:solidFill>
                <a:effectLst/>
                <a:latin typeface="ui-sans-serif"/>
              </a:rPr>
              <a:t>of </a:t>
            </a:r>
            <a:r>
              <a:rPr lang="en-US" b="1" i="0" dirty="0">
                <a:solidFill>
                  <a:srgbClr val="292A2E"/>
                </a:solidFill>
                <a:effectLst/>
                <a:latin typeface="ui-sans-serif"/>
              </a:rPr>
              <a:t>t</a:t>
            </a:r>
            <a:r>
              <a:rPr lang="en-BE" b="1" i="0" dirty="0">
                <a:solidFill>
                  <a:srgbClr val="292A2E"/>
                </a:solidFill>
                <a:effectLst/>
                <a:latin typeface="ui-sans-serif"/>
              </a:rPr>
              <a:t>he average invoice processing days </a:t>
            </a:r>
            <a:r>
              <a:rPr lang="en-BE" i="0" dirty="0">
                <a:solidFill>
                  <a:srgbClr val="292A2E"/>
                </a:solidFill>
                <a:effectLst/>
                <a:latin typeface="ui-sans-serif"/>
              </a:rPr>
              <a:t>for the selected period, while also showing the previous period.</a:t>
            </a:r>
          </a:p>
          <a:p>
            <a:pPr algn="l">
              <a:spcBef>
                <a:spcPts val="750"/>
              </a:spcBef>
            </a:pPr>
            <a:r>
              <a:rPr lang="en-BE" dirty="0">
                <a:solidFill>
                  <a:srgbClr val="292A2E"/>
                </a:solidFill>
                <a:latin typeface="ui-sans-serif"/>
              </a:rPr>
              <a:t>It also shows</a:t>
            </a:r>
            <a:r>
              <a:rPr lang="en-BE" i="0" dirty="0">
                <a:solidFill>
                  <a:srgbClr val="292A2E"/>
                </a:solidFill>
                <a:effectLst/>
                <a:latin typeface="ui-sans-serif"/>
              </a:rPr>
              <a:t> the difference between the current period and the previous period</a:t>
            </a:r>
            <a:endParaRPr lang="en-US" i="0" dirty="0">
              <a:solidFill>
                <a:srgbClr val="292A2E"/>
              </a:solidFill>
              <a:effectLst/>
              <a:latin typeface="ui-sans-serif"/>
            </a:endParaRPr>
          </a:p>
          <a:p>
            <a:pPr algn="l">
              <a:spcBef>
                <a:spcPts val="750"/>
              </a:spcBef>
              <a:buFont typeface="Arial" panose="020B0604020202020204" pitchFamily="34" charset="0"/>
              <a:buChar char="•"/>
            </a:pPr>
            <a:r>
              <a:rPr lang="en-BE" b="0" i="0" dirty="0">
                <a:solidFill>
                  <a:srgbClr val="292A2E"/>
                </a:solidFill>
                <a:effectLst/>
                <a:latin typeface="ui-sans-serif"/>
              </a:rPr>
              <a:t>The bar chart shows the average invoice processing days per month (yellow columns)</a:t>
            </a:r>
          </a:p>
          <a:p>
            <a:pPr algn="l">
              <a:spcBef>
                <a:spcPts val="750"/>
              </a:spcBef>
              <a:buFont typeface="Arial" panose="020B0604020202020204" pitchFamily="34" charset="0"/>
              <a:buChar char="•"/>
            </a:pPr>
            <a:r>
              <a:rPr lang="en-BE" dirty="0">
                <a:solidFill>
                  <a:srgbClr val="292A2E"/>
                </a:solidFill>
                <a:latin typeface="ui-sans-serif"/>
              </a:rPr>
              <a:t>The bar chart also shows the average over time (green dotted line)</a:t>
            </a:r>
            <a:endParaRPr lang="en-US" b="0" i="0" dirty="0">
              <a:solidFill>
                <a:srgbClr val="292A2E"/>
              </a:solidFill>
              <a:effectLst/>
              <a:latin typeface="ui-sans-serif"/>
            </a:endParaRPr>
          </a:p>
          <a:p>
            <a:endParaRPr lang="en-BE" dirty="0"/>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3760340" y="1652715"/>
            <a:ext cx="6988323" cy="336550"/>
          </a:xfrm>
        </p:spPr>
        <p:txBody>
          <a:bodyPr/>
          <a:lstStyle/>
          <a:p>
            <a:r>
              <a:rPr lang="en-BE" dirty="0"/>
              <a:t>Avg. </a:t>
            </a:r>
            <a:r>
              <a:rPr lang="fi-FI" dirty="0"/>
              <a:t>I</a:t>
            </a:r>
            <a:r>
              <a:rPr lang="en-BE" dirty="0" err="1"/>
              <a:t>nvoice</a:t>
            </a:r>
            <a:r>
              <a:rPr lang="en-BE" dirty="0"/>
              <a:t> processing days</a:t>
            </a:r>
          </a:p>
        </p:txBody>
      </p:sp>
      <p:pic>
        <p:nvPicPr>
          <p:cNvPr id="6" name="Picture 5">
            <a:extLst>
              <a:ext uri="{FF2B5EF4-FFF2-40B4-BE49-F238E27FC236}">
                <a16:creationId xmlns:a16="http://schemas.microsoft.com/office/drawing/2014/main" id="{86559F8D-A2E0-60FC-23D2-8F62220283BF}"/>
              </a:ext>
            </a:extLst>
          </p:cNvPr>
          <p:cNvPicPr>
            <a:picLocks noChangeAspect="1"/>
          </p:cNvPicPr>
          <p:nvPr/>
        </p:nvPicPr>
        <p:blipFill>
          <a:blip r:embed="rId2"/>
          <a:stretch>
            <a:fillRect/>
          </a:stretch>
        </p:blipFill>
        <p:spPr>
          <a:xfrm>
            <a:off x="357730" y="1510010"/>
            <a:ext cx="3067478" cy="46583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633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p:txBody>
          <a:bodyPr/>
          <a:lstStyle/>
          <a:p>
            <a:r>
              <a:rPr lang="en-BE" dirty="0"/>
              <a:t>TIP Overview – </a:t>
            </a:r>
            <a:r>
              <a:rPr lang="en-BE" sz="3600" dirty="0"/>
              <a:t>Avg. Task proc. days</a:t>
            </a:r>
            <a:endParaRPr lang="en-BE" dirty="0"/>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3902580" y="2427006"/>
            <a:ext cx="8289420" cy="3636154"/>
          </a:xfrm>
        </p:spPr>
        <p:txBody>
          <a:bodyPr/>
          <a:lstStyle/>
          <a:p>
            <a:r>
              <a:rPr lang="en-BE" dirty="0"/>
              <a:t>This visualization shows the average days it takes to complete a specific task</a:t>
            </a:r>
          </a:p>
          <a:p>
            <a:r>
              <a:rPr lang="en-BE" dirty="0"/>
              <a:t>You can see the task in the context of its phase (column 1)</a:t>
            </a:r>
          </a:p>
          <a:p>
            <a:r>
              <a:rPr lang="en-BE" dirty="0"/>
              <a:t>You can see the task name (column 2)</a:t>
            </a:r>
          </a:p>
          <a:p>
            <a:r>
              <a:rPr lang="en-BE" dirty="0"/>
              <a:t>You can see the average days it takes to complete the task (column 3)</a:t>
            </a:r>
          </a:p>
          <a:p>
            <a:r>
              <a:rPr lang="en-BE" dirty="0"/>
              <a:t>In the dashboard controls you can include or exclude weekends</a:t>
            </a:r>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3902580" y="1896555"/>
            <a:ext cx="6988323" cy="336550"/>
          </a:xfrm>
        </p:spPr>
        <p:txBody>
          <a:bodyPr/>
          <a:lstStyle/>
          <a:p>
            <a:r>
              <a:rPr lang="en-BE" dirty="0"/>
              <a:t>Average task processing days</a:t>
            </a:r>
          </a:p>
        </p:txBody>
      </p:sp>
      <p:pic>
        <p:nvPicPr>
          <p:cNvPr id="4" name="Picture 3">
            <a:extLst>
              <a:ext uri="{FF2B5EF4-FFF2-40B4-BE49-F238E27FC236}">
                <a16:creationId xmlns:a16="http://schemas.microsoft.com/office/drawing/2014/main" id="{F3A5C2D3-F229-24B1-4588-331022F99C48}"/>
              </a:ext>
            </a:extLst>
          </p:cNvPr>
          <p:cNvPicPr>
            <a:picLocks noChangeAspect="1"/>
          </p:cNvPicPr>
          <p:nvPr/>
        </p:nvPicPr>
        <p:blipFill>
          <a:blip r:embed="rId2"/>
          <a:stretch>
            <a:fillRect/>
          </a:stretch>
        </p:blipFill>
        <p:spPr>
          <a:xfrm>
            <a:off x="141155" y="1896555"/>
            <a:ext cx="3650943" cy="330085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074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p:txBody>
          <a:bodyPr/>
          <a:lstStyle/>
          <a:p>
            <a:r>
              <a:rPr lang="en-BE" dirty="0"/>
              <a:t>TIP Overview – </a:t>
            </a:r>
            <a:r>
              <a:rPr lang="en-BE" sz="3600" dirty="0"/>
              <a:t>Touchless processing</a:t>
            </a:r>
            <a:endParaRPr lang="en-BE" dirty="0"/>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1291376" y="4650929"/>
            <a:ext cx="8289420" cy="1412230"/>
          </a:xfrm>
        </p:spPr>
        <p:txBody>
          <a:bodyPr/>
          <a:lstStyle/>
          <a:p>
            <a:r>
              <a:rPr lang="en-BE" dirty="0"/>
              <a:t>This visualization shows touchless processing </a:t>
            </a:r>
            <a:r>
              <a:rPr lang="en-BE" dirty="0" err="1"/>
              <a:t>KPI’s</a:t>
            </a:r>
            <a:r>
              <a:rPr lang="en-BE" dirty="0"/>
              <a:t> per organization, Supplier or Invoice Origin.</a:t>
            </a:r>
          </a:p>
          <a:p>
            <a:r>
              <a:rPr lang="en-BE" dirty="0"/>
              <a:t>It shows you the Touchless rate, Invoice count, Manual touches and average invoice processing days for the dimension selected</a:t>
            </a:r>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1291376" y="4187653"/>
            <a:ext cx="6988323" cy="336550"/>
          </a:xfrm>
        </p:spPr>
        <p:txBody>
          <a:bodyPr/>
          <a:lstStyle/>
          <a:p>
            <a:r>
              <a:rPr lang="en-BE" dirty="0"/>
              <a:t>Touchless Processing Grouped</a:t>
            </a:r>
          </a:p>
        </p:txBody>
      </p:sp>
      <p:pic>
        <p:nvPicPr>
          <p:cNvPr id="6" name="Picture 5">
            <a:extLst>
              <a:ext uri="{FF2B5EF4-FFF2-40B4-BE49-F238E27FC236}">
                <a16:creationId xmlns:a16="http://schemas.microsoft.com/office/drawing/2014/main" id="{EBFF22EF-5211-726C-255E-7099BC1A6485}"/>
              </a:ext>
            </a:extLst>
          </p:cNvPr>
          <p:cNvPicPr>
            <a:picLocks noChangeAspect="1"/>
          </p:cNvPicPr>
          <p:nvPr/>
        </p:nvPicPr>
        <p:blipFill>
          <a:blip r:embed="rId2"/>
          <a:stretch>
            <a:fillRect/>
          </a:stretch>
        </p:blipFill>
        <p:spPr>
          <a:xfrm>
            <a:off x="1585768" y="1364729"/>
            <a:ext cx="5392396" cy="2696198"/>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3EFFF9E3-F694-E3FE-1550-09D3637A0923}"/>
              </a:ext>
            </a:extLst>
          </p:cNvPr>
          <p:cNvPicPr>
            <a:picLocks noChangeAspect="1"/>
          </p:cNvPicPr>
          <p:nvPr/>
        </p:nvPicPr>
        <p:blipFill>
          <a:blip r:embed="rId3"/>
          <a:stretch>
            <a:fillRect/>
          </a:stretch>
        </p:blipFill>
        <p:spPr>
          <a:xfrm>
            <a:off x="7195512" y="1495023"/>
            <a:ext cx="1924319" cy="175284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484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Process Discovery</a:t>
            </a:r>
          </a:p>
        </p:txBody>
      </p:sp>
      <p:pic>
        <p:nvPicPr>
          <p:cNvPr id="3" name="Picture 2" descr="A screenshot of a computer&#10;&#10;AI-generated content may be incorrect.">
            <a:extLst>
              <a:ext uri="{FF2B5EF4-FFF2-40B4-BE49-F238E27FC236}">
                <a16:creationId xmlns:a16="http://schemas.microsoft.com/office/drawing/2014/main" id="{71883CB8-EED8-23AC-9A17-2F6C3823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409" y="1360283"/>
            <a:ext cx="8669271" cy="50016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00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8E5C-7E23-C17F-BB2D-7462025F7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03930-AE62-47B7-05C5-0DACEE14BFCC}"/>
              </a:ext>
            </a:extLst>
          </p:cNvPr>
          <p:cNvSpPr>
            <a:spLocks noGrp="1"/>
          </p:cNvSpPr>
          <p:nvPr>
            <p:ph type="title"/>
          </p:nvPr>
        </p:nvSpPr>
        <p:spPr/>
        <p:txBody>
          <a:bodyPr/>
          <a:lstStyle/>
          <a:p>
            <a:r>
              <a:rPr lang="en-BE" dirty="0"/>
              <a:t>TIP Process Discovery - Controls</a:t>
            </a:r>
          </a:p>
        </p:txBody>
      </p:sp>
      <p:sp>
        <p:nvSpPr>
          <p:cNvPr id="4" name="Content Placeholder 3">
            <a:extLst>
              <a:ext uri="{FF2B5EF4-FFF2-40B4-BE49-F238E27FC236}">
                <a16:creationId xmlns:a16="http://schemas.microsoft.com/office/drawing/2014/main" id="{3D8E86E5-2556-0897-AC0F-EC3042D88011}"/>
              </a:ext>
            </a:extLst>
          </p:cNvPr>
          <p:cNvSpPr>
            <a:spLocks noGrp="1"/>
          </p:cNvSpPr>
          <p:nvPr>
            <p:ph sz="half" idx="1"/>
          </p:nvPr>
        </p:nvSpPr>
        <p:spPr>
          <a:xfrm>
            <a:off x="41041" y="3758432"/>
            <a:ext cx="5837878" cy="3822115"/>
          </a:xfrm>
        </p:spPr>
        <p:txBody>
          <a:bodyPr/>
          <a:lstStyle/>
          <a:p>
            <a:r>
              <a:rPr lang="en-BE" sz="1400" b="1" dirty="0"/>
              <a:t>Start date: </a:t>
            </a:r>
            <a:r>
              <a:rPr lang="en-US" sz="1400" dirty="0"/>
              <a:t>Select the beginning of the time interval. The selected date is included.</a:t>
            </a:r>
            <a:endParaRPr lang="en-BE" sz="1400" dirty="0"/>
          </a:p>
          <a:p>
            <a:r>
              <a:rPr lang="en-BE" sz="1400" b="1" dirty="0"/>
              <a:t>End date: </a:t>
            </a:r>
            <a:r>
              <a:rPr lang="en-US" sz="1400" dirty="0"/>
              <a:t>Select the end of the time interval. The selected date is included</a:t>
            </a:r>
            <a:endParaRPr lang="en-BE" sz="1400" dirty="0"/>
          </a:p>
          <a:p>
            <a:r>
              <a:rPr lang="fi-FI" sz="1400" b="1" dirty="0"/>
              <a:t>Time resolution for KPIs</a:t>
            </a:r>
            <a:r>
              <a:rPr lang="en-BE" sz="1400" b="1" dirty="0"/>
              <a:t>: </a:t>
            </a:r>
            <a:r>
              <a:rPr lang="en-US" sz="1400" dirty="0"/>
              <a:t>Select how to group data over time. Options include per month, per quarter, or per year. </a:t>
            </a:r>
            <a:endParaRPr lang="en-BE" sz="1400" dirty="0"/>
          </a:p>
          <a:p>
            <a:r>
              <a:rPr lang="fi-FI" sz="1400" b="1" dirty="0"/>
              <a:t>Organization</a:t>
            </a:r>
            <a:r>
              <a:rPr lang="en-BE" sz="1400" b="1" dirty="0"/>
              <a:t>: </a:t>
            </a:r>
            <a:r>
              <a:rPr lang="fi-FI" sz="1400" dirty="0"/>
              <a:t>Filter data by</a:t>
            </a:r>
            <a:r>
              <a:rPr lang="en-BE" sz="1400" dirty="0"/>
              <a:t> your company</a:t>
            </a:r>
            <a:r>
              <a:rPr lang="fi-FI" sz="1400" dirty="0"/>
              <a:t> organizations.</a:t>
            </a:r>
            <a:endParaRPr lang="en-BE" sz="1400" dirty="0"/>
          </a:p>
          <a:p>
            <a:r>
              <a:rPr lang="en-BE" sz="1400" b="1" dirty="0"/>
              <a:t>Supplier: </a:t>
            </a:r>
            <a:r>
              <a:rPr lang="fi-FI" sz="1400" dirty="0"/>
              <a:t>Filter data by suppliers.</a:t>
            </a:r>
            <a:endParaRPr lang="en-BE" sz="1400" dirty="0"/>
          </a:p>
          <a:p>
            <a:r>
              <a:rPr lang="en-BE" sz="1400" b="1" dirty="0"/>
              <a:t>Invoice Association: </a:t>
            </a:r>
            <a:r>
              <a:rPr lang="en-US" sz="1400" dirty="0"/>
              <a:t>Filter data </a:t>
            </a:r>
            <a:r>
              <a:rPr lang="en-BE" sz="1400" dirty="0"/>
              <a:t>based on whether the invoices are</a:t>
            </a:r>
            <a:r>
              <a:rPr lang="en-US" sz="1400" dirty="0"/>
              <a:t> </a:t>
            </a:r>
            <a:r>
              <a:rPr lang="en-BE" sz="1400" dirty="0"/>
              <a:t>PO, Spend Plan or Non-PO invoices</a:t>
            </a:r>
          </a:p>
        </p:txBody>
      </p:sp>
      <p:pic>
        <p:nvPicPr>
          <p:cNvPr id="6" name="Picture 5" descr="A screenshot of a computer&#10;&#10;AI-generated content may be incorrect.">
            <a:extLst>
              <a:ext uri="{FF2B5EF4-FFF2-40B4-BE49-F238E27FC236}">
                <a16:creationId xmlns:a16="http://schemas.microsoft.com/office/drawing/2014/main" id="{128F5E59-D248-71E2-EB09-9739A90AC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1" y="1503945"/>
            <a:ext cx="12192000" cy="2020807"/>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29C87A3B-4384-668B-DE4E-E52A4C3B02DC}"/>
              </a:ext>
            </a:extLst>
          </p:cNvPr>
          <p:cNvSpPr txBox="1"/>
          <p:nvPr/>
        </p:nvSpPr>
        <p:spPr>
          <a:xfrm>
            <a:off x="5964865" y="3758432"/>
            <a:ext cx="6113721" cy="2544286"/>
          </a:xfrm>
          <a:prstGeom prst="rect">
            <a:avLst/>
          </a:prstGeom>
          <a:noFill/>
        </p:spPr>
        <p:txBody>
          <a:bodyPr wrap="square">
            <a:spAutoFit/>
          </a:bodyPr>
          <a:lstStyle/>
          <a:p>
            <a:pPr marL="228600" indent="-228600">
              <a:spcBef>
                <a:spcPts val="400"/>
              </a:spcBef>
              <a:spcAft>
                <a:spcPts val="400"/>
              </a:spcAft>
              <a:buFont typeface="Arial" panose="020B0604020202020204" pitchFamily="34" charset="0"/>
              <a:buChar char="•"/>
            </a:pPr>
            <a:r>
              <a:rPr lang="en-BE" sz="1400" b="1" dirty="0"/>
              <a:t>Invoice Origin: </a:t>
            </a:r>
            <a:r>
              <a:rPr lang="en-US" sz="1400" dirty="0"/>
              <a:t>Filter data by invoice origin</a:t>
            </a:r>
            <a:endParaRPr lang="fi-FI" sz="1400" dirty="0"/>
          </a:p>
          <a:p>
            <a:pPr marL="228600" indent="-228600">
              <a:spcBef>
                <a:spcPts val="400"/>
              </a:spcBef>
              <a:spcAft>
                <a:spcPts val="400"/>
              </a:spcAft>
              <a:buFont typeface="Arial" panose="020B0604020202020204" pitchFamily="34" charset="0"/>
              <a:buChar char="•"/>
            </a:pPr>
            <a:r>
              <a:rPr lang="en-BE" sz="1400" b="1" dirty="0"/>
              <a:t>Invoice Process:  </a:t>
            </a:r>
            <a:r>
              <a:rPr lang="en-BE" sz="1400" dirty="0"/>
              <a:t>Select your specifically configured Invoice process </a:t>
            </a:r>
            <a:endParaRPr lang="fi-FI" sz="1400" dirty="0"/>
          </a:p>
          <a:p>
            <a:pPr marL="228600" indent="-228600">
              <a:spcBef>
                <a:spcPts val="400"/>
              </a:spcBef>
              <a:spcAft>
                <a:spcPts val="400"/>
              </a:spcAft>
              <a:buFont typeface="Arial" panose="020B0604020202020204" pitchFamily="34" charset="0"/>
              <a:buChar char="•"/>
            </a:pPr>
            <a:r>
              <a:rPr lang="en-BE" sz="1400" b="1" dirty="0"/>
              <a:t>Invoice Type: </a:t>
            </a:r>
            <a:r>
              <a:rPr lang="en-US" sz="1400" dirty="0"/>
              <a:t>Filter data by invoice type</a:t>
            </a:r>
            <a:r>
              <a:rPr lang="en-US" sz="1400" b="1" dirty="0"/>
              <a:t>.</a:t>
            </a:r>
            <a:endParaRPr lang="fi-FI" sz="1400" b="1" dirty="0"/>
          </a:p>
          <a:p>
            <a:pPr marL="228600" indent="-228600">
              <a:spcBef>
                <a:spcPts val="400"/>
              </a:spcBef>
              <a:spcAft>
                <a:spcPts val="400"/>
              </a:spcAft>
              <a:buFont typeface="Arial" panose="020B0604020202020204" pitchFamily="34" charset="0"/>
              <a:buChar char="•"/>
            </a:pPr>
            <a:r>
              <a:rPr lang="en-BE" sz="1400" b="1" dirty="0"/>
              <a:t>Process Status: </a:t>
            </a:r>
            <a:r>
              <a:rPr lang="en-BE" sz="1400" dirty="0"/>
              <a:t>Select whether to include Active or Non-Active Processes</a:t>
            </a:r>
            <a:endParaRPr lang="fi-FI" sz="1400" dirty="0"/>
          </a:p>
          <a:p>
            <a:pPr marL="228600" indent="-228600">
              <a:spcBef>
                <a:spcPts val="400"/>
              </a:spcBef>
              <a:spcAft>
                <a:spcPts val="400"/>
              </a:spcAft>
              <a:buFont typeface="Arial" panose="020B0604020202020204" pitchFamily="34" charset="0"/>
              <a:buChar char="•"/>
            </a:pPr>
            <a:r>
              <a:rPr lang="en-BE" sz="1400" b="1" dirty="0"/>
              <a:t>User name: </a:t>
            </a:r>
            <a:r>
              <a:rPr lang="en-BE" sz="1400" dirty="0"/>
              <a:t>Filter based on a specific user</a:t>
            </a:r>
            <a:endParaRPr lang="fi-FI" sz="1400" dirty="0"/>
          </a:p>
          <a:p>
            <a:pPr marL="228600" indent="-228600">
              <a:spcBef>
                <a:spcPts val="400"/>
              </a:spcBef>
              <a:spcAft>
                <a:spcPts val="400"/>
              </a:spcAft>
              <a:buFont typeface="Arial" panose="020B0604020202020204" pitchFamily="34" charset="0"/>
              <a:buChar char="•"/>
            </a:pPr>
            <a:r>
              <a:rPr lang="en-BE" sz="1400" b="1" dirty="0"/>
              <a:t>Show Invoice List: </a:t>
            </a:r>
            <a:r>
              <a:rPr lang="en-US" sz="1400" dirty="0"/>
              <a:t>Select whether to show a table containing all the invoices</a:t>
            </a:r>
            <a:r>
              <a:rPr lang="en-BE" sz="1400" dirty="0"/>
              <a:t> </a:t>
            </a:r>
          </a:p>
        </p:txBody>
      </p:sp>
    </p:spTree>
    <p:extLst>
      <p:ext uri="{BB962C8B-B14F-4D97-AF65-F5344CB8AC3E}">
        <p14:creationId xmlns:p14="http://schemas.microsoft.com/office/powerpoint/2010/main" val="24160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123D-5472-7A49-3023-8C36521064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44ED4-2062-DF03-A5DB-4ABF57DE5416}"/>
              </a:ext>
            </a:extLst>
          </p:cNvPr>
          <p:cNvPicPr>
            <a:picLocks noChangeAspect="1"/>
          </p:cNvPicPr>
          <p:nvPr/>
        </p:nvPicPr>
        <p:blipFill>
          <a:blip r:embed="rId2"/>
          <a:stretch>
            <a:fillRect/>
          </a:stretch>
        </p:blipFill>
        <p:spPr>
          <a:xfrm>
            <a:off x="2589594" y="1516221"/>
            <a:ext cx="2015554" cy="182156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04DC5AB4-D33D-57C8-B00B-74F0D3A3017A}"/>
              </a:ext>
            </a:extLst>
          </p:cNvPr>
          <p:cNvSpPr>
            <a:spLocks noGrp="1"/>
          </p:cNvSpPr>
          <p:nvPr>
            <p:ph type="title"/>
          </p:nvPr>
        </p:nvSpPr>
        <p:spPr>
          <a:xfrm>
            <a:off x="325452" y="293043"/>
            <a:ext cx="10835355" cy="650875"/>
          </a:xfrm>
        </p:spPr>
        <p:txBody>
          <a:bodyPr/>
          <a:lstStyle/>
          <a:p>
            <a:r>
              <a:rPr lang="en-BE" sz="4000" dirty="0"/>
              <a:t>TIP Process Discovery – Manual Touches </a:t>
            </a:r>
          </a:p>
        </p:txBody>
      </p:sp>
      <p:sp>
        <p:nvSpPr>
          <p:cNvPr id="5" name="Content Placeholder 4">
            <a:extLst>
              <a:ext uri="{FF2B5EF4-FFF2-40B4-BE49-F238E27FC236}">
                <a16:creationId xmlns:a16="http://schemas.microsoft.com/office/drawing/2014/main" id="{061A6ED2-57BD-4DEE-CC22-0847B3B0922A}"/>
              </a:ext>
            </a:extLst>
          </p:cNvPr>
          <p:cNvSpPr>
            <a:spLocks noGrp="1"/>
          </p:cNvSpPr>
          <p:nvPr>
            <p:ph sz="half" idx="2"/>
          </p:nvPr>
        </p:nvSpPr>
        <p:spPr>
          <a:xfrm>
            <a:off x="4793348" y="2161193"/>
            <a:ext cx="7397809" cy="3636154"/>
          </a:xfrm>
        </p:spPr>
        <p:txBody>
          <a:bodyPr/>
          <a:lstStyle/>
          <a:p>
            <a:r>
              <a:rPr lang="en-BE" dirty="0"/>
              <a:t>This visualization shows all of the Phases, broken down into activities and further broken down on Task level</a:t>
            </a:r>
          </a:p>
          <a:p>
            <a:r>
              <a:rPr lang="en-BE" dirty="0"/>
              <a:t>In the Phase drop-down, you can opt to see specific phases in the list below</a:t>
            </a:r>
          </a:p>
          <a:p>
            <a:r>
              <a:rPr lang="en-BE" dirty="0"/>
              <a:t>In the Manual action drop-down, you can filter to show only specific manual tasks</a:t>
            </a:r>
          </a:p>
          <a:p>
            <a:r>
              <a:rPr lang="en-BE" dirty="0"/>
              <a:t>For the controls you have set in the TIP Process Discovery dashboard, the table shows the manual touches for each Phase, activity and task</a:t>
            </a:r>
          </a:p>
        </p:txBody>
      </p:sp>
      <p:sp>
        <p:nvSpPr>
          <p:cNvPr id="7" name="Text Placeholder 6">
            <a:extLst>
              <a:ext uri="{FF2B5EF4-FFF2-40B4-BE49-F238E27FC236}">
                <a16:creationId xmlns:a16="http://schemas.microsoft.com/office/drawing/2014/main" id="{D9895F76-CA17-01D0-58B8-B319D29D06C9}"/>
              </a:ext>
            </a:extLst>
          </p:cNvPr>
          <p:cNvSpPr>
            <a:spLocks noGrp="1"/>
          </p:cNvSpPr>
          <p:nvPr>
            <p:ph type="body" sz="quarter" idx="14"/>
          </p:nvPr>
        </p:nvSpPr>
        <p:spPr>
          <a:xfrm>
            <a:off x="4793348" y="1647834"/>
            <a:ext cx="6988323" cy="336550"/>
          </a:xfrm>
        </p:spPr>
        <p:txBody>
          <a:bodyPr/>
          <a:lstStyle/>
          <a:p>
            <a:r>
              <a:rPr lang="en-BE" dirty="0"/>
              <a:t>Manual Touches</a:t>
            </a:r>
          </a:p>
        </p:txBody>
      </p:sp>
      <p:pic>
        <p:nvPicPr>
          <p:cNvPr id="6" name="Picture 5">
            <a:extLst>
              <a:ext uri="{FF2B5EF4-FFF2-40B4-BE49-F238E27FC236}">
                <a16:creationId xmlns:a16="http://schemas.microsoft.com/office/drawing/2014/main" id="{E6333647-3321-DD5F-945A-4F7C7A2A0035}"/>
              </a:ext>
            </a:extLst>
          </p:cNvPr>
          <p:cNvPicPr>
            <a:picLocks noChangeAspect="1"/>
          </p:cNvPicPr>
          <p:nvPr/>
        </p:nvPicPr>
        <p:blipFill>
          <a:blip r:embed="rId3"/>
          <a:stretch>
            <a:fillRect/>
          </a:stretch>
        </p:blipFill>
        <p:spPr>
          <a:xfrm>
            <a:off x="223284" y="1376769"/>
            <a:ext cx="2178110" cy="5058530"/>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294985D6-97F3-C405-0616-846992D0F7B1}"/>
              </a:ext>
            </a:extLst>
          </p:cNvPr>
          <p:cNvPicPr>
            <a:picLocks noChangeAspect="1"/>
          </p:cNvPicPr>
          <p:nvPr/>
        </p:nvPicPr>
        <p:blipFill>
          <a:blip r:embed="rId4"/>
          <a:stretch>
            <a:fillRect/>
          </a:stretch>
        </p:blipFill>
        <p:spPr>
          <a:xfrm>
            <a:off x="2606493" y="3474207"/>
            <a:ext cx="1981756" cy="24977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509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4000" dirty="0"/>
              <a:t>TIP Process Discovery – Activity Flow</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48846" y="4895478"/>
            <a:ext cx="8289420" cy="1412230"/>
          </a:xfrm>
        </p:spPr>
        <p:txBody>
          <a:bodyPr/>
          <a:lstStyle/>
          <a:p>
            <a:r>
              <a:rPr lang="en-US" dirty="0"/>
              <a:t>Analysis of invoice volume by activity flows which shows source and target activities.</a:t>
            </a:r>
            <a:r>
              <a:rPr lang="en-BE" dirty="0"/>
              <a:t> </a:t>
            </a:r>
          </a:p>
          <a:p>
            <a:r>
              <a:rPr lang="en-BE" dirty="0"/>
              <a:t>This chart shows how invoices move from activity to activity</a:t>
            </a:r>
            <a:endParaRPr lang="en-US" dirty="0"/>
          </a:p>
          <a:p>
            <a:r>
              <a:rPr lang="en-US" dirty="0"/>
              <a:t>Users can use the filters to select one or more specific activities.</a:t>
            </a:r>
            <a:endParaRPr lang="en-BE" dirty="0"/>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48846" y="4432202"/>
            <a:ext cx="6988323" cy="336550"/>
          </a:xfrm>
        </p:spPr>
        <p:txBody>
          <a:bodyPr/>
          <a:lstStyle/>
          <a:p>
            <a:r>
              <a:rPr lang="en-BE" dirty="0"/>
              <a:t>Activity flow by Invoice count</a:t>
            </a:r>
          </a:p>
        </p:txBody>
      </p:sp>
      <p:pic>
        <p:nvPicPr>
          <p:cNvPr id="1026" name="Picture 2">
            <a:extLst>
              <a:ext uri="{FF2B5EF4-FFF2-40B4-BE49-F238E27FC236}">
                <a16:creationId xmlns:a16="http://schemas.microsoft.com/office/drawing/2014/main" id="{56E9A48D-48A5-9CD0-FAE8-74DABF862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059" y="1407527"/>
            <a:ext cx="8127050" cy="28518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5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a:xfrm>
            <a:off x="385273" y="339488"/>
            <a:ext cx="10724260" cy="650875"/>
          </a:xfrm>
        </p:spPr>
        <p:txBody>
          <a:bodyPr/>
          <a:lstStyle/>
          <a:p>
            <a:r>
              <a:rPr lang="en-BE" sz="3600" dirty="0"/>
              <a:t>TIP Process  Discovery – Manual Touch Trend</a:t>
            </a:r>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4019539" y="2128515"/>
            <a:ext cx="8289420" cy="1589517"/>
          </a:xfrm>
        </p:spPr>
        <p:txBody>
          <a:bodyPr/>
          <a:lstStyle/>
          <a:p>
            <a:r>
              <a:rPr lang="en-BE" dirty="0"/>
              <a:t>This visualisation shows the trend of manual touches and invoice volume for the selected time period</a:t>
            </a:r>
          </a:p>
          <a:p>
            <a:r>
              <a:rPr lang="en-BE" dirty="0"/>
              <a:t>The red line shows the invoice count</a:t>
            </a:r>
          </a:p>
          <a:p>
            <a:r>
              <a:rPr lang="en-BE" dirty="0"/>
              <a:t>The blue bars show the amount of touches</a:t>
            </a:r>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4019539" y="1598064"/>
            <a:ext cx="6988323" cy="336550"/>
          </a:xfrm>
        </p:spPr>
        <p:txBody>
          <a:bodyPr/>
          <a:lstStyle/>
          <a:p>
            <a:r>
              <a:rPr lang="en-BE" dirty="0"/>
              <a:t>Manual Touch Trend</a:t>
            </a:r>
          </a:p>
        </p:txBody>
      </p:sp>
      <p:pic>
        <p:nvPicPr>
          <p:cNvPr id="6" name="Picture 5">
            <a:extLst>
              <a:ext uri="{FF2B5EF4-FFF2-40B4-BE49-F238E27FC236}">
                <a16:creationId xmlns:a16="http://schemas.microsoft.com/office/drawing/2014/main" id="{0208CA60-95B0-2B26-4B37-971DC6D81B56}"/>
              </a:ext>
            </a:extLst>
          </p:cNvPr>
          <p:cNvPicPr>
            <a:picLocks noChangeAspect="1"/>
          </p:cNvPicPr>
          <p:nvPr/>
        </p:nvPicPr>
        <p:blipFill>
          <a:blip r:embed="rId2"/>
          <a:srcRect b="47132"/>
          <a:stretch/>
        </p:blipFill>
        <p:spPr>
          <a:xfrm>
            <a:off x="171628" y="1598064"/>
            <a:ext cx="3565901" cy="2418460"/>
          </a:xfrm>
          <a:prstGeom prst="rect">
            <a:avLst/>
          </a:prstGeom>
          <a:effectLst>
            <a:outerShdw blurRad="50800" dist="38100" dir="5400000" algn="t" rotWithShape="0">
              <a:prstClr val="black">
                <a:alpha val="40000"/>
              </a:prstClr>
            </a:outerShdw>
          </a:effectLst>
        </p:spPr>
      </p:pic>
      <p:sp>
        <p:nvSpPr>
          <p:cNvPr id="8" name="Text Placeholder 6">
            <a:extLst>
              <a:ext uri="{FF2B5EF4-FFF2-40B4-BE49-F238E27FC236}">
                <a16:creationId xmlns:a16="http://schemas.microsoft.com/office/drawing/2014/main" id="{B697D0C6-BBB6-E1F9-3789-AFE5AB3EA822}"/>
              </a:ext>
            </a:extLst>
          </p:cNvPr>
          <p:cNvSpPr txBox="1">
            <a:spLocks/>
          </p:cNvSpPr>
          <p:nvPr/>
        </p:nvSpPr>
        <p:spPr>
          <a:xfrm>
            <a:off x="4019539" y="4068838"/>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Invoice Complexity</a:t>
            </a:r>
          </a:p>
        </p:txBody>
      </p:sp>
      <p:sp>
        <p:nvSpPr>
          <p:cNvPr id="9" name="Content Placeholder 4">
            <a:extLst>
              <a:ext uri="{FF2B5EF4-FFF2-40B4-BE49-F238E27FC236}">
                <a16:creationId xmlns:a16="http://schemas.microsoft.com/office/drawing/2014/main" id="{1125A9B9-20CC-5A89-1A1F-33953F13DDE6}"/>
              </a:ext>
            </a:extLst>
          </p:cNvPr>
          <p:cNvSpPr txBox="1">
            <a:spLocks/>
          </p:cNvSpPr>
          <p:nvPr/>
        </p:nvSpPr>
        <p:spPr>
          <a:xfrm>
            <a:off x="4019539" y="4584570"/>
            <a:ext cx="8289420" cy="15895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This visualization shows the amount of touches performed per total amount of invoices for the selected time period</a:t>
            </a:r>
          </a:p>
          <a:p>
            <a:r>
              <a:rPr lang="en-BE" dirty="0"/>
              <a:t>In this example, the amount of invoices that did not require touches was 3000 (3k)</a:t>
            </a:r>
          </a:p>
          <a:p>
            <a:r>
              <a:rPr lang="en-BE" dirty="0"/>
              <a:t>The green dotted line shows the average invoice volume</a:t>
            </a:r>
          </a:p>
        </p:txBody>
      </p:sp>
      <p:pic>
        <p:nvPicPr>
          <p:cNvPr id="2050" name="Picture 2">
            <a:extLst>
              <a:ext uri="{FF2B5EF4-FFF2-40B4-BE49-F238E27FC236}">
                <a16:creationId xmlns:a16="http://schemas.microsoft.com/office/drawing/2014/main" id="{7488AAC1-323A-E728-2F82-16E109CBA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1" y="4050261"/>
            <a:ext cx="3663198" cy="24193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3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Process Discovery – Touches Grouped</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13083" y="4950894"/>
            <a:ext cx="8289420" cy="1412230"/>
          </a:xfrm>
        </p:spPr>
        <p:txBody>
          <a:bodyPr/>
          <a:lstStyle/>
          <a:p>
            <a:r>
              <a:rPr lang="en-BE" dirty="0"/>
              <a:t>This visualisation shows all manual touches, invoice count and average manual touches grouped by Organization (default), Invoice origin or Supplier</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13083" y="4487618"/>
            <a:ext cx="6988323" cy="336550"/>
          </a:xfrm>
        </p:spPr>
        <p:txBody>
          <a:bodyPr/>
          <a:lstStyle/>
          <a:p>
            <a:r>
              <a:rPr lang="en-BE" dirty="0">
                <a:latin typeface="+mn-lt"/>
              </a:rPr>
              <a:t>Manual Touches Grouped</a:t>
            </a:r>
          </a:p>
        </p:txBody>
      </p:sp>
      <p:pic>
        <p:nvPicPr>
          <p:cNvPr id="3074" name="Picture 2">
            <a:extLst>
              <a:ext uri="{FF2B5EF4-FFF2-40B4-BE49-F238E27FC236}">
                <a16:creationId xmlns:a16="http://schemas.microsoft.com/office/drawing/2014/main" id="{20241A27-B103-543A-AB97-84A9BD865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667" y="1484240"/>
            <a:ext cx="6831739" cy="284992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E210AD-5C4B-08CD-4360-F31C0B29A9A1}"/>
              </a:ext>
            </a:extLst>
          </p:cNvPr>
          <p:cNvPicPr>
            <a:picLocks noChangeAspect="1"/>
          </p:cNvPicPr>
          <p:nvPr/>
        </p:nvPicPr>
        <p:blipFill>
          <a:blip r:embed="rId3"/>
          <a:stretch>
            <a:fillRect/>
          </a:stretch>
        </p:blipFill>
        <p:spPr>
          <a:xfrm>
            <a:off x="8287896" y="1865860"/>
            <a:ext cx="2429214" cy="177189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3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00C4D-44C5-2F90-F4C0-496B8D7811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ADA733-F7D7-07F1-6686-15AA66D71A18}"/>
              </a:ext>
            </a:extLst>
          </p:cNvPr>
          <p:cNvSpPr>
            <a:spLocks noGrp="1"/>
          </p:cNvSpPr>
          <p:nvPr>
            <p:ph type="title"/>
          </p:nvPr>
        </p:nvSpPr>
        <p:spPr/>
        <p:txBody>
          <a:bodyPr/>
          <a:lstStyle/>
          <a:p>
            <a:r>
              <a:rPr lang="en-BE" dirty="0"/>
              <a:t>TIP Discovery</a:t>
            </a:r>
          </a:p>
        </p:txBody>
      </p:sp>
      <p:sp>
        <p:nvSpPr>
          <p:cNvPr id="4" name="Content Placeholder 3">
            <a:extLst>
              <a:ext uri="{FF2B5EF4-FFF2-40B4-BE49-F238E27FC236}">
                <a16:creationId xmlns:a16="http://schemas.microsoft.com/office/drawing/2014/main" id="{96459528-93C1-07E3-076A-FC41886501B9}"/>
              </a:ext>
            </a:extLst>
          </p:cNvPr>
          <p:cNvSpPr>
            <a:spLocks noGrp="1"/>
          </p:cNvSpPr>
          <p:nvPr>
            <p:ph sz="half" idx="1"/>
          </p:nvPr>
        </p:nvSpPr>
        <p:spPr>
          <a:xfrm>
            <a:off x="953552" y="1957704"/>
            <a:ext cx="10122647" cy="4014477"/>
          </a:xfrm>
        </p:spPr>
        <p:txBody>
          <a:bodyPr/>
          <a:lstStyle/>
          <a:p>
            <a:r>
              <a:rPr lang="en-US" sz="1300" b="1" i="0" dirty="0">
                <a:effectLst/>
              </a:rPr>
              <a:t>Summary of the </a:t>
            </a:r>
            <a:r>
              <a:rPr lang="en-BE" sz="1300" b="1" i="0" dirty="0">
                <a:effectLst/>
              </a:rPr>
              <a:t>Reporting</a:t>
            </a:r>
            <a:r>
              <a:rPr lang="en-US" sz="1300" b="1" i="0" dirty="0">
                <a:effectLst/>
              </a:rPr>
              <a:t>: </a:t>
            </a:r>
            <a:endParaRPr lang="en-BE" sz="1300" b="1" i="0" dirty="0">
              <a:effectLst/>
            </a:endParaRPr>
          </a:p>
          <a:p>
            <a:pPr lvl="1"/>
            <a:r>
              <a:rPr lang="en-BE" sz="1300" i="0" dirty="0">
                <a:effectLst/>
              </a:rPr>
              <a:t>These dashboards provide a comprehensive overview of key process </a:t>
            </a:r>
            <a:r>
              <a:rPr lang="en-BE" sz="1300" dirty="0"/>
              <a:t>m</a:t>
            </a:r>
            <a:r>
              <a:rPr lang="en-BE" sz="1300" i="0" dirty="0">
                <a:effectLst/>
              </a:rPr>
              <a:t>etrics and various touchless rates.</a:t>
            </a:r>
          </a:p>
          <a:p>
            <a:pPr lvl="1"/>
            <a:r>
              <a:rPr lang="en-BE" sz="1300" dirty="0"/>
              <a:t>They</a:t>
            </a:r>
            <a:r>
              <a:rPr lang="en-BE" sz="1300" i="0" dirty="0">
                <a:effectLst/>
              </a:rPr>
              <a:t> provide insights on what is preventing the AP process from becoming touchless with the goal to improve them.</a:t>
            </a:r>
            <a:endParaRPr lang="en-BE" sz="1300" dirty="0"/>
          </a:p>
          <a:p>
            <a:pPr lvl="1"/>
            <a:r>
              <a:rPr lang="fi-FI" sz="1300" dirty="0"/>
              <a:t>T</a:t>
            </a:r>
            <a:r>
              <a:rPr lang="en-BE" sz="1300" dirty="0"/>
              <a:t>hey will help you monitor performance at a glance and allow you to drill down into specific areas as needed.</a:t>
            </a:r>
          </a:p>
          <a:p>
            <a:pPr lvl="1"/>
            <a:r>
              <a:rPr lang="en-BE" sz="1300" b="1" i="0" dirty="0">
                <a:effectLst/>
              </a:rPr>
              <a:t>Features</a:t>
            </a:r>
            <a:r>
              <a:rPr lang="en-BE" sz="1300" i="0" dirty="0">
                <a:effectLst/>
              </a:rPr>
              <a:t>:</a:t>
            </a:r>
          </a:p>
          <a:p>
            <a:pPr lvl="2"/>
            <a:r>
              <a:rPr lang="en-BE" sz="1300" i="0" dirty="0">
                <a:effectLst/>
              </a:rPr>
              <a:t>TIP Overview: Provide Touchless metrics, Trends and Invoice processing figures, drill down &amp; see what is important to you.</a:t>
            </a:r>
          </a:p>
          <a:p>
            <a:pPr lvl="2"/>
            <a:r>
              <a:rPr lang="en-BE" sz="1300" i="0" dirty="0">
                <a:effectLst/>
              </a:rPr>
              <a:t>TIP Process Discovery: Dive into Manual Touch Trends, Process flow - How invoices move from process to process</a:t>
            </a:r>
            <a:endParaRPr lang="en-BE" sz="1300" dirty="0"/>
          </a:p>
          <a:p>
            <a:pPr lvl="2"/>
            <a:r>
              <a:rPr lang="en-BE" sz="1300" i="0" dirty="0">
                <a:effectLst/>
              </a:rPr>
              <a:t>TIP Supplier Discovery: Look at Touchless </a:t>
            </a:r>
            <a:r>
              <a:rPr lang="en-BE" sz="1300" i="0" dirty="0" err="1">
                <a:effectLst/>
              </a:rPr>
              <a:t>KPI’s</a:t>
            </a:r>
            <a:r>
              <a:rPr lang="en-BE" sz="1300" i="0" dirty="0">
                <a:effectLst/>
              </a:rPr>
              <a:t> by supplier, look at removed documents and disputed invoices</a:t>
            </a:r>
            <a:endParaRPr lang="en-BE" sz="1300" dirty="0"/>
          </a:p>
          <a:p>
            <a:pPr lvl="2"/>
            <a:r>
              <a:rPr lang="en-BE" sz="1300" dirty="0"/>
              <a:t>TIP Team Performance Discovery: Look at Invoice processing and specific touches made per team, see all of the actions done and see which touches were made by specific users.</a:t>
            </a:r>
            <a:endParaRPr lang="en-BE" sz="1300" i="0" dirty="0">
              <a:effectLst/>
            </a:endParaRPr>
          </a:p>
          <a:p>
            <a:pPr lvl="2"/>
            <a:r>
              <a:rPr lang="en-BE" sz="1300" i="0" dirty="0">
                <a:effectLst/>
              </a:rPr>
              <a:t>Process Simulation: Simulate outcomes when touches would be removed or activities automated</a:t>
            </a:r>
            <a:endParaRPr lang="en-BE" sz="1300" b="0" i="0" dirty="0">
              <a:effectLst/>
            </a:endParaRPr>
          </a:p>
          <a:p>
            <a:r>
              <a:rPr lang="en-BE" sz="1300" b="0" i="0" dirty="0">
                <a:effectLst/>
              </a:rPr>
              <a:t>Use these dashboards to simulate, plan, execute, report on and track changes to your process. </a:t>
            </a:r>
          </a:p>
          <a:p>
            <a:r>
              <a:rPr lang="en-BE" sz="1300" dirty="0"/>
              <a:t>Find the opportunities to improve by looking at areas which are lagging behind, or manual actions that could be avoided</a:t>
            </a:r>
            <a:endParaRPr lang="en-US" sz="1300" b="0" i="0" dirty="0">
              <a:effectLst/>
            </a:endParaRPr>
          </a:p>
        </p:txBody>
      </p:sp>
      <p:sp>
        <p:nvSpPr>
          <p:cNvPr id="5" name="Text Placeholder 4">
            <a:extLst>
              <a:ext uri="{FF2B5EF4-FFF2-40B4-BE49-F238E27FC236}">
                <a16:creationId xmlns:a16="http://schemas.microsoft.com/office/drawing/2014/main" id="{27152A9D-6781-7E96-953D-4186E908C783}"/>
              </a:ext>
            </a:extLst>
          </p:cNvPr>
          <p:cNvSpPr>
            <a:spLocks noGrp="1"/>
          </p:cNvSpPr>
          <p:nvPr>
            <p:ph type="body" sz="quarter" idx="13"/>
          </p:nvPr>
        </p:nvSpPr>
        <p:spPr>
          <a:xfrm>
            <a:off x="838199" y="1430337"/>
            <a:ext cx="10028235" cy="336550"/>
          </a:xfrm>
        </p:spPr>
        <p:txBody>
          <a:bodyPr/>
          <a:lstStyle/>
          <a:p>
            <a:r>
              <a:rPr lang="en-BE" dirty="0"/>
              <a:t>Touchless Invoice Process Discovery</a:t>
            </a:r>
          </a:p>
        </p:txBody>
      </p:sp>
    </p:spTree>
    <p:extLst>
      <p:ext uri="{BB962C8B-B14F-4D97-AF65-F5344CB8AC3E}">
        <p14:creationId xmlns:p14="http://schemas.microsoft.com/office/powerpoint/2010/main" val="24864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Supplier Discovery</a:t>
            </a:r>
          </a:p>
        </p:txBody>
      </p:sp>
      <p:pic>
        <p:nvPicPr>
          <p:cNvPr id="3" name="Picture 2" descr="A screenshot of a computer&#10;&#10;AI-generated content may be incorrect.">
            <a:extLst>
              <a:ext uri="{FF2B5EF4-FFF2-40B4-BE49-F238E27FC236}">
                <a16:creationId xmlns:a16="http://schemas.microsoft.com/office/drawing/2014/main" id="{BF2E1457-A733-F49C-0B29-288B71491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700" y="1352813"/>
            <a:ext cx="9370600" cy="540358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8604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Supplier Discovery - Controls</a:t>
            </a:r>
          </a:p>
        </p:txBody>
      </p:sp>
      <p:sp>
        <p:nvSpPr>
          <p:cNvPr id="5" name="Text Placeholder 4">
            <a:extLst>
              <a:ext uri="{FF2B5EF4-FFF2-40B4-BE49-F238E27FC236}">
                <a16:creationId xmlns:a16="http://schemas.microsoft.com/office/drawing/2014/main" id="{6463C446-6055-B38A-A8DA-B037EB12DF63}"/>
              </a:ext>
            </a:extLst>
          </p:cNvPr>
          <p:cNvSpPr>
            <a:spLocks noGrp="1"/>
          </p:cNvSpPr>
          <p:nvPr>
            <p:ph type="body" sz="quarter" idx="13"/>
          </p:nvPr>
        </p:nvSpPr>
        <p:spPr/>
        <p:txBody>
          <a:bodyPr/>
          <a:lstStyle/>
          <a:p>
            <a:endParaRPr lang="en-FI"/>
          </a:p>
        </p:txBody>
      </p:sp>
      <p:pic>
        <p:nvPicPr>
          <p:cNvPr id="3" name="Picture 2" descr="A screenshot of a computer&#10;&#10;AI-generated content may be incorrect.">
            <a:extLst>
              <a:ext uri="{FF2B5EF4-FFF2-40B4-BE49-F238E27FC236}">
                <a16:creationId xmlns:a16="http://schemas.microsoft.com/office/drawing/2014/main" id="{6BFB2F56-D705-B278-1F97-B6FD5F4AB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9544"/>
            <a:ext cx="12192000" cy="2018785"/>
          </a:xfrm>
          <a:prstGeom prst="rect">
            <a:avLst/>
          </a:prstGeom>
          <a:effectLst>
            <a:outerShdw blurRad="50800" dist="38100" dir="5400000" algn="t" rotWithShape="0">
              <a:prstClr val="black">
                <a:alpha val="40000"/>
              </a:prstClr>
            </a:outerShdw>
          </a:effectLst>
        </p:spPr>
      </p:pic>
      <p:sp>
        <p:nvSpPr>
          <p:cNvPr id="4" name="Content Placeholder 3">
            <a:extLst>
              <a:ext uri="{FF2B5EF4-FFF2-40B4-BE49-F238E27FC236}">
                <a16:creationId xmlns:a16="http://schemas.microsoft.com/office/drawing/2014/main" id="{0E87C14C-F397-61EC-FD37-D737A6474734}"/>
              </a:ext>
            </a:extLst>
          </p:cNvPr>
          <p:cNvSpPr txBox="1">
            <a:spLocks/>
          </p:cNvSpPr>
          <p:nvPr/>
        </p:nvSpPr>
        <p:spPr>
          <a:xfrm>
            <a:off x="2580495" y="3429000"/>
            <a:ext cx="9913257"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400" b="1" dirty="0"/>
              <a:t>Start date: </a:t>
            </a:r>
            <a:r>
              <a:rPr lang="en-US" sz="1400" dirty="0"/>
              <a:t>Select the beginning of the time interval. The selected date is included.</a:t>
            </a:r>
            <a:endParaRPr lang="en-BE" sz="1400" dirty="0"/>
          </a:p>
          <a:p>
            <a:r>
              <a:rPr lang="en-BE" sz="1400" b="1" dirty="0"/>
              <a:t>End date: </a:t>
            </a:r>
            <a:r>
              <a:rPr lang="en-US" sz="1400" dirty="0"/>
              <a:t>Select the end of the time interval. The selected date is included</a:t>
            </a:r>
            <a:endParaRPr lang="en-BE" sz="1400" dirty="0"/>
          </a:p>
          <a:p>
            <a:r>
              <a:rPr lang="fi-FI" sz="1400" b="1" dirty="0"/>
              <a:t>Time resolution for KPIs</a:t>
            </a:r>
            <a:r>
              <a:rPr lang="en-BE" sz="1400" b="1" dirty="0"/>
              <a:t>: </a:t>
            </a:r>
            <a:r>
              <a:rPr lang="en-US" sz="1400" dirty="0"/>
              <a:t>Select how to group data over time. </a:t>
            </a:r>
            <a:br>
              <a:rPr lang="en-BE" sz="1400" dirty="0"/>
            </a:br>
            <a:r>
              <a:rPr lang="en-US" sz="1400" dirty="0"/>
              <a:t>Options include per month, per quarter, or per year. </a:t>
            </a:r>
            <a:endParaRPr lang="en-BE" sz="1400" dirty="0"/>
          </a:p>
          <a:p>
            <a:r>
              <a:rPr lang="fi-FI" sz="1400" b="1" dirty="0"/>
              <a:t>Organization</a:t>
            </a:r>
            <a:r>
              <a:rPr lang="en-BE" sz="1400" b="1" dirty="0"/>
              <a:t>: </a:t>
            </a:r>
            <a:r>
              <a:rPr lang="fi-FI" sz="1400" dirty="0"/>
              <a:t>Filter data by</a:t>
            </a:r>
            <a:r>
              <a:rPr lang="en-BE" sz="1400" dirty="0"/>
              <a:t> your company</a:t>
            </a:r>
            <a:r>
              <a:rPr lang="fi-FI" sz="1400" dirty="0"/>
              <a:t> organizations.</a:t>
            </a:r>
            <a:endParaRPr lang="en-BE" sz="1400" dirty="0"/>
          </a:p>
          <a:p>
            <a:r>
              <a:rPr lang="en-BE" sz="1400" b="1" dirty="0"/>
              <a:t>Supplier: </a:t>
            </a:r>
            <a:r>
              <a:rPr lang="fi-FI" sz="1400" dirty="0"/>
              <a:t>Filter data by suppliers.</a:t>
            </a:r>
            <a:endParaRPr lang="en-BE" sz="1400" dirty="0"/>
          </a:p>
          <a:p>
            <a:r>
              <a:rPr lang="en-BE" sz="1400" b="1" dirty="0"/>
              <a:t>Invoice Association: </a:t>
            </a:r>
            <a:r>
              <a:rPr lang="en-US" sz="1400" dirty="0"/>
              <a:t>Filter data </a:t>
            </a:r>
            <a:r>
              <a:rPr lang="en-BE" sz="1400" dirty="0"/>
              <a:t>based on whether the invoices are</a:t>
            </a:r>
            <a:r>
              <a:rPr lang="en-US" sz="1400" dirty="0"/>
              <a:t> </a:t>
            </a:r>
            <a:r>
              <a:rPr lang="en-BE" sz="1400" dirty="0"/>
              <a:t>PO, Spend Plan or Non-PO invoices</a:t>
            </a:r>
          </a:p>
          <a:p>
            <a:r>
              <a:rPr lang="en-BE" sz="1400" b="1" dirty="0"/>
              <a:t>Invoice Origin: </a:t>
            </a:r>
            <a:r>
              <a:rPr lang="en-US" sz="1400" dirty="0"/>
              <a:t>Filter data by invoice origin</a:t>
            </a:r>
            <a:endParaRPr lang="en-BE" sz="1400" dirty="0"/>
          </a:p>
          <a:p>
            <a:r>
              <a:rPr lang="en-BE" sz="1400" b="1" dirty="0"/>
              <a:t>Invoice Processing Time: </a:t>
            </a:r>
            <a:r>
              <a:rPr lang="en-BE" sz="1400" dirty="0"/>
              <a:t>Include or Exclude Transfer Time</a:t>
            </a:r>
          </a:p>
          <a:p>
            <a:r>
              <a:rPr lang="en-BE" sz="1400" b="1" dirty="0"/>
              <a:t>Invoice Type: </a:t>
            </a:r>
            <a:r>
              <a:rPr lang="en-US" sz="1400" dirty="0"/>
              <a:t>Filter data by invoice type.</a:t>
            </a:r>
            <a:endParaRPr lang="en-BE" sz="1400" dirty="0"/>
          </a:p>
          <a:p>
            <a:r>
              <a:rPr lang="en-BE" sz="1400" b="1" dirty="0"/>
              <a:t>Show Invoice List: </a:t>
            </a:r>
            <a:r>
              <a:rPr lang="en-US" sz="1400" dirty="0"/>
              <a:t>Select whether to show a table containing all the invoices</a:t>
            </a:r>
            <a:r>
              <a:rPr lang="en-BE" sz="1400" dirty="0"/>
              <a:t> </a:t>
            </a:r>
            <a:endParaRPr lang="en-US" sz="1400" dirty="0"/>
          </a:p>
          <a:p>
            <a:endParaRPr lang="en-BE" sz="1400" dirty="0"/>
          </a:p>
        </p:txBody>
      </p:sp>
    </p:spTree>
    <p:extLst>
      <p:ext uri="{BB962C8B-B14F-4D97-AF65-F5344CB8AC3E}">
        <p14:creationId xmlns:p14="http://schemas.microsoft.com/office/powerpoint/2010/main" val="8376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Supplier Discovery – </a:t>
            </a:r>
            <a:r>
              <a:rPr lang="en-BE" sz="3600" dirty="0" err="1"/>
              <a:t>KPI’s</a:t>
            </a:r>
            <a:endParaRPr lang="en-BE" sz="3600" dirty="0"/>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762480" y="4524203"/>
            <a:ext cx="3861738" cy="1412230"/>
          </a:xfrm>
        </p:spPr>
        <p:txBody>
          <a:bodyPr/>
          <a:lstStyle/>
          <a:p>
            <a:r>
              <a:rPr lang="en-BE" dirty="0"/>
              <a:t>This Visualisation shows the following </a:t>
            </a:r>
            <a:r>
              <a:rPr lang="en-BE" dirty="0" err="1"/>
              <a:t>KPI’s</a:t>
            </a:r>
            <a:r>
              <a:rPr lang="en-BE" dirty="0"/>
              <a:t> per supplier:</a:t>
            </a:r>
          </a:p>
          <a:p>
            <a:pPr lvl="1"/>
            <a:r>
              <a:rPr lang="en-BE" dirty="0"/>
              <a:t>Manual Touches</a:t>
            </a:r>
          </a:p>
          <a:p>
            <a:pPr lvl="1"/>
            <a:r>
              <a:rPr lang="en-BE" dirty="0"/>
              <a:t>Invoice count</a:t>
            </a:r>
          </a:p>
          <a:p>
            <a:pPr lvl="1"/>
            <a:r>
              <a:rPr lang="en-BE" dirty="0"/>
              <a:t>Removed Documents</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762480" y="4060927"/>
            <a:ext cx="6988323" cy="336550"/>
          </a:xfrm>
        </p:spPr>
        <p:txBody>
          <a:bodyPr/>
          <a:lstStyle/>
          <a:p>
            <a:r>
              <a:rPr lang="en-BE" dirty="0" err="1">
                <a:latin typeface="+mn-lt"/>
              </a:rPr>
              <a:t>KPI’s</a:t>
            </a:r>
            <a:r>
              <a:rPr lang="en-BE" dirty="0">
                <a:latin typeface="+mn-lt"/>
              </a:rPr>
              <a:t> by Supplier</a:t>
            </a:r>
          </a:p>
        </p:txBody>
      </p:sp>
      <p:pic>
        <p:nvPicPr>
          <p:cNvPr id="3" name="Picture 2">
            <a:extLst>
              <a:ext uri="{FF2B5EF4-FFF2-40B4-BE49-F238E27FC236}">
                <a16:creationId xmlns:a16="http://schemas.microsoft.com/office/drawing/2014/main" id="{CC01D827-9BE1-2E3D-87AF-99FA81C5F20B}"/>
              </a:ext>
            </a:extLst>
          </p:cNvPr>
          <p:cNvPicPr>
            <a:picLocks noChangeAspect="1"/>
          </p:cNvPicPr>
          <p:nvPr/>
        </p:nvPicPr>
        <p:blipFill>
          <a:blip r:embed="rId2"/>
          <a:srcRect b="2070"/>
          <a:stretch/>
        </p:blipFill>
        <p:spPr>
          <a:xfrm>
            <a:off x="645688" y="1352550"/>
            <a:ext cx="10900624" cy="2605478"/>
          </a:xfrm>
          <a:prstGeom prst="rect">
            <a:avLst/>
          </a:prstGeom>
          <a:effectLst>
            <a:outerShdw blurRad="50800" dist="38100" dir="5400000" algn="t" rotWithShape="0">
              <a:prstClr val="black">
                <a:alpha val="40000"/>
              </a:prstClr>
            </a:outerShdw>
          </a:effectLst>
        </p:spPr>
      </p:pic>
      <p:sp>
        <p:nvSpPr>
          <p:cNvPr id="4" name="Content Placeholder 4">
            <a:extLst>
              <a:ext uri="{FF2B5EF4-FFF2-40B4-BE49-F238E27FC236}">
                <a16:creationId xmlns:a16="http://schemas.microsoft.com/office/drawing/2014/main" id="{B0484DDD-2FB7-FD0D-46A6-0D6CB75EBBCB}"/>
              </a:ext>
            </a:extLst>
          </p:cNvPr>
          <p:cNvSpPr txBox="1">
            <a:spLocks/>
          </p:cNvSpPr>
          <p:nvPr/>
        </p:nvSpPr>
        <p:spPr>
          <a:xfrm>
            <a:off x="4548267" y="4500376"/>
            <a:ext cx="3861738" cy="14122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r>
              <a:rPr lang="en-BE" dirty="0"/>
              <a:t>Disputed Invoices</a:t>
            </a:r>
          </a:p>
          <a:p>
            <a:pPr lvl="1"/>
            <a:r>
              <a:rPr lang="en-BE" dirty="0"/>
              <a:t>Average Invoice processing days</a:t>
            </a:r>
          </a:p>
          <a:p>
            <a:pPr lvl="1"/>
            <a:r>
              <a:rPr lang="en-BE" dirty="0"/>
              <a:t>Touchless Rate (all)</a:t>
            </a:r>
          </a:p>
          <a:p>
            <a:pPr lvl="1"/>
            <a:r>
              <a:rPr lang="en-BE" dirty="0"/>
              <a:t>Touchless Matching</a:t>
            </a:r>
          </a:p>
        </p:txBody>
      </p:sp>
      <p:sp>
        <p:nvSpPr>
          <p:cNvPr id="6" name="Content Placeholder 4">
            <a:extLst>
              <a:ext uri="{FF2B5EF4-FFF2-40B4-BE49-F238E27FC236}">
                <a16:creationId xmlns:a16="http://schemas.microsoft.com/office/drawing/2014/main" id="{B6EF4089-CA20-895F-EC65-4331EC657FA2}"/>
              </a:ext>
            </a:extLst>
          </p:cNvPr>
          <p:cNvSpPr txBox="1">
            <a:spLocks/>
          </p:cNvSpPr>
          <p:nvPr/>
        </p:nvSpPr>
        <p:spPr>
          <a:xfrm>
            <a:off x="7892521" y="4476549"/>
            <a:ext cx="3951950" cy="14122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r>
              <a:rPr lang="en-BE" dirty="0"/>
              <a:t>Touchless Receiving</a:t>
            </a:r>
          </a:p>
          <a:p>
            <a:pPr lvl="1"/>
            <a:r>
              <a:rPr lang="en-BE" dirty="0"/>
              <a:t>Touchless Transfer</a:t>
            </a:r>
          </a:p>
          <a:p>
            <a:pPr lvl="1"/>
            <a:r>
              <a:rPr lang="en-BE" dirty="0"/>
              <a:t>Touchless Rate (all) except workflow</a:t>
            </a:r>
          </a:p>
          <a:p>
            <a:pPr lvl="1"/>
            <a:r>
              <a:rPr lang="en-BE" dirty="0"/>
              <a:t>Touchless rate in Receiving and matching</a:t>
            </a:r>
          </a:p>
        </p:txBody>
      </p:sp>
    </p:spTree>
    <p:extLst>
      <p:ext uri="{BB962C8B-B14F-4D97-AF65-F5344CB8AC3E}">
        <p14:creationId xmlns:p14="http://schemas.microsoft.com/office/powerpoint/2010/main" val="242120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Supplier Discovery – </a:t>
            </a:r>
            <a:r>
              <a:rPr lang="en-BE" sz="3600" dirty="0" err="1"/>
              <a:t>KPI’s</a:t>
            </a:r>
            <a:endParaRPr lang="en-BE" sz="3600" dirty="0"/>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359876" y="2862972"/>
            <a:ext cx="11472248" cy="3315638"/>
          </a:xfrm>
        </p:spPr>
        <p:txBody>
          <a:bodyPr/>
          <a:lstStyle/>
          <a:p>
            <a:r>
              <a:rPr lang="en-BE" sz="1800" b="1" dirty="0"/>
              <a:t>All Touchless: </a:t>
            </a:r>
            <a:r>
              <a:rPr lang="en-BE" sz="1600" dirty="0"/>
              <a:t>The percentage of invoices created and processed automatically, with no manual task or actions of all of the invoices transferred</a:t>
            </a:r>
          </a:p>
          <a:p>
            <a:r>
              <a:rPr lang="en-BE" sz="1800" b="1" dirty="0"/>
              <a:t>Touchless Matching</a:t>
            </a:r>
            <a:r>
              <a:rPr lang="en-BE" sz="1800" dirty="0"/>
              <a:t>: </a:t>
            </a:r>
            <a:r>
              <a:rPr lang="en-BE" sz="1600" dirty="0"/>
              <a:t>Percentage of invoices matched </a:t>
            </a:r>
            <a:r>
              <a:rPr lang="en-US" sz="1600" dirty="0"/>
              <a:t>in a single pass, with no matching exceptions, and all coding rows are generated automatically.</a:t>
            </a:r>
            <a:endParaRPr lang="en-BE" sz="1600" dirty="0"/>
          </a:p>
          <a:p>
            <a:r>
              <a:rPr lang="en-BE" sz="1800" b="1" dirty="0"/>
              <a:t>Touchless Receiving</a:t>
            </a:r>
            <a:r>
              <a:rPr lang="en-BE" sz="1800" dirty="0"/>
              <a:t>: </a:t>
            </a:r>
            <a:r>
              <a:rPr lang="en-BE" sz="1600" dirty="0"/>
              <a:t>Percentage of Invoices moved to matching without a manual touch</a:t>
            </a:r>
          </a:p>
          <a:p>
            <a:r>
              <a:rPr lang="en-BE" sz="1800" b="1" dirty="0"/>
              <a:t>Touchless Transfer</a:t>
            </a:r>
            <a:r>
              <a:rPr lang="en-BE" sz="1800" dirty="0"/>
              <a:t>: </a:t>
            </a:r>
            <a:r>
              <a:rPr lang="en-BE" sz="1600" dirty="0"/>
              <a:t>Percentage of Invoices </a:t>
            </a:r>
            <a:r>
              <a:rPr lang="en-BE" sz="1600" dirty="0" err="1"/>
              <a:t>tran</a:t>
            </a:r>
            <a:r>
              <a:rPr lang="fi-FI" sz="1600" dirty="0"/>
              <a:t>s</a:t>
            </a:r>
            <a:r>
              <a:rPr lang="en-BE" sz="1600" dirty="0" err="1"/>
              <a:t>ferred</a:t>
            </a:r>
            <a:r>
              <a:rPr lang="en-BE" sz="1600" dirty="0"/>
              <a:t> without a manual touch</a:t>
            </a:r>
          </a:p>
          <a:p>
            <a:r>
              <a:rPr lang="en-BE" sz="1800" b="1" dirty="0"/>
              <a:t>Touchless Rate (all) except workflow</a:t>
            </a:r>
            <a:r>
              <a:rPr lang="en-BE" sz="1800" dirty="0"/>
              <a:t>: </a:t>
            </a:r>
            <a:r>
              <a:rPr lang="en-BE" sz="1600" dirty="0"/>
              <a:t>Percentage of touchless invoices during received, matching and transfer stages</a:t>
            </a:r>
          </a:p>
          <a:p>
            <a:r>
              <a:rPr lang="en-BE" sz="1800" b="1" dirty="0"/>
              <a:t>Touchless rate in Receiving and matching:  </a:t>
            </a:r>
            <a:r>
              <a:rPr lang="en-BE" sz="1600" dirty="0"/>
              <a:t>Percentage of Invoices moved to workflow without a manual touch</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359876" y="2255564"/>
            <a:ext cx="6988323" cy="336550"/>
          </a:xfrm>
        </p:spPr>
        <p:txBody>
          <a:bodyPr/>
          <a:lstStyle/>
          <a:p>
            <a:r>
              <a:rPr lang="en-BE" dirty="0" err="1"/>
              <a:t>KPI’s</a:t>
            </a:r>
            <a:r>
              <a:rPr lang="en-BE" dirty="0"/>
              <a:t> by Supplier - Explained</a:t>
            </a:r>
          </a:p>
        </p:txBody>
      </p:sp>
      <p:pic>
        <p:nvPicPr>
          <p:cNvPr id="3" name="Picture 2">
            <a:extLst>
              <a:ext uri="{FF2B5EF4-FFF2-40B4-BE49-F238E27FC236}">
                <a16:creationId xmlns:a16="http://schemas.microsoft.com/office/drawing/2014/main" id="{CC01D827-9BE1-2E3D-87AF-99FA81C5F20B}"/>
              </a:ext>
            </a:extLst>
          </p:cNvPr>
          <p:cNvPicPr>
            <a:picLocks noChangeAspect="1"/>
          </p:cNvPicPr>
          <p:nvPr/>
        </p:nvPicPr>
        <p:blipFill>
          <a:blip r:embed="rId2"/>
          <a:srcRect b="2070"/>
          <a:stretch/>
        </p:blipFill>
        <p:spPr>
          <a:xfrm>
            <a:off x="5584152" y="1422351"/>
            <a:ext cx="5460575" cy="13051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0625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123D-5472-7A49-3023-8C36521064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44ED4-2062-DF03-A5DB-4ABF57DE5416}"/>
              </a:ext>
            </a:extLst>
          </p:cNvPr>
          <p:cNvPicPr>
            <a:picLocks noChangeAspect="1"/>
          </p:cNvPicPr>
          <p:nvPr/>
        </p:nvPicPr>
        <p:blipFill>
          <a:blip r:embed="rId2"/>
          <a:stretch>
            <a:fillRect/>
          </a:stretch>
        </p:blipFill>
        <p:spPr>
          <a:xfrm>
            <a:off x="2600227" y="1607431"/>
            <a:ext cx="2015554" cy="182156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04DC5AB4-D33D-57C8-B00B-74F0D3A3017A}"/>
              </a:ext>
            </a:extLst>
          </p:cNvPr>
          <p:cNvSpPr>
            <a:spLocks noGrp="1"/>
          </p:cNvSpPr>
          <p:nvPr>
            <p:ph type="title"/>
          </p:nvPr>
        </p:nvSpPr>
        <p:spPr>
          <a:xfrm>
            <a:off x="325452" y="293043"/>
            <a:ext cx="10835355" cy="650875"/>
          </a:xfrm>
        </p:spPr>
        <p:txBody>
          <a:bodyPr/>
          <a:lstStyle/>
          <a:p>
            <a:r>
              <a:rPr lang="en-BE" sz="4000" dirty="0"/>
              <a:t>TIP Supplier Discovery – Trends</a:t>
            </a:r>
          </a:p>
        </p:txBody>
      </p:sp>
      <p:sp>
        <p:nvSpPr>
          <p:cNvPr id="5" name="Content Placeholder 4">
            <a:extLst>
              <a:ext uri="{FF2B5EF4-FFF2-40B4-BE49-F238E27FC236}">
                <a16:creationId xmlns:a16="http://schemas.microsoft.com/office/drawing/2014/main" id="{061A6ED2-57BD-4DEE-CC22-0847B3B0922A}"/>
              </a:ext>
            </a:extLst>
          </p:cNvPr>
          <p:cNvSpPr>
            <a:spLocks noGrp="1"/>
          </p:cNvSpPr>
          <p:nvPr>
            <p:ph sz="half" idx="2"/>
          </p:nvPr>
        </p:nvSpPr>
        <p:spPr>
          <a:xfrm>
            <a:off x="4772491" y="2120790"/>
            <a:ext cx="7397809" cy="3963086"/>
          </a:xfrm>
        </p:spPr>
        <p:txBody>
          <a:bodyPr/>
          <a:lstStyle/>
          <a:p>
            <a:r>
              <a:rPr lang="en-BE" dirty="0"/>
              <a:t>This visualization shows all of the Phases, broken down into activities and further broken down on Task level</a:t>
            </a:r>
          </a:p>
          <a:p>
            <a:r>
              <a:rPr lang="en-BE" dirty="0"/>
              <a:t>In the Phase drop-down, you can opt to see specific phases in the list below</a:t>
            </a:r>
          </a:p>
          <a:p>
            <a:r>
              <a:rPr lang="en-BE" dirty="0"/>
              <a:t>In the Manual action drop-down, you can filter to show only specific manual tasks</a:t>
            </a:r>
          </a:p>
          <a:p>
            <a:r>
              <a:rPr lang="en-BE" dirty="0"/>
              <a:t>For the controls you have set in the TIP supplier Discovery dashboard, the table shows the manual touches for each Phase, activity and task</a:t>
            </a:r>
          </a:p>
          <a:p>
            <a:r>
              <a:rPr lang="en-BE" dirty="0"/>
              <a:t>Clicking rows also filters the removed or disputed visualization to the right</a:t>
            </a:r>
          </a:p>
        </p:txBody>
      </p:sp>
      <p:sp>
        <p:nvSpPr>
          <p:cNvPr id="7" name="Text Placeholder 6">
            <a:extLst>
              <a:ext uri="{FF2B5EF4-FFF2-40B4-BE49-F238E27FC236}">
                <a16:creationId xmlns:a16="http://schemas.microsoft.com/office/drawing/2014/main" id="{D9895F76-CA17-01D0-58B8-B319D29D06C9}"/>
              </a:ext>
            </a:extLst>
          </p:cNvPr>
          <p:cNvSpPr>
            <a:spLocks noGrp="1"/>
          </p:cNvSpPr>
          <p:nvPr>
            <p:ph type="body" sz="quarter" idx="14"/>
          </p:nvPr>
        </p:nvSpPr>
        <p:spPr>
          <a:xfrm>
            <a:off x="4772491" y="1607431"/>
            <a:ext cx="6988323" cy="336550"/>
          </a:xfrm>
        </p:spPr>
        <p:txBody>
          <a:bodyPr/>
          <a:lstStyle/>
          <a:p>
            <a:r>
              <a:rPr lang="en-BE" dirty="0"/>
              <a:t>Manual Touches</a:t>
            </a:r>
          </a:p>
        </p:txBody>
      </p:sp>
      <p:pic>
        <p:nvPicPr>
          <p:cNvPr id="6" name="Picture 5">
            <a:extLst>
              <a:ext uri="{FF2B5EF4-FFF2-40B4-BE49-F238E27FC236}">
                <a16:creationId xmlns:a16="http://schemas.microsoft.com/office/drawing/2014/main" id="{E6333647-3321-DD5F-945A-4F7C7A2A0035}"/>
              </a:ext>
            </a:extLst>
          </p:cNvPr>
          <p:cNvPicPr>
            <a:picLocks noChangeAspect="1"/>
          </p:cNvPicPr>
          <p:nvPr/>
        </p:nvPicPr>
        <p:blipFill>
          <a:blip r:embed="rId3"/>
          <a:stretch>
            <a:fillRect/>
          </a:stretch>
        </p:blipFill>
        <p:spPr>
          <a:xfrm>
            <a:off x="325452" y="1471014"/>
            <a:ext cx="2118065" cy="4919078"/>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294985D6-97F3-C405-0616-846992D0F7B1}"/>
              </a:ext>
            </a:extLst>
          </p:cNvPr>
          <p:cNvPicPr>
            <a:picLocks noChangeAspect="1"/>
          </p:cNvPicPr>
          <p:nvPr/>
        </p:nvPicPr>
        <p:blipFill>
          <a:blip r:embed="rId4"/>
          <a:stretch>
            <a:fillRect/>
          </a:stretch>
        </p:blipFill>
        <p:spPr>
          <a:xfrm>
            <a:off x="2617126" y="3565417"/>
            <a:ext cx="1981756" cy="24977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3245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Supplier Discovery – Trends</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3744019" y="2489596"/>
            <a:ext cx="5476893" cy="3842838"/>
          </a:xfrm>
        </p:spPr>
        <p:txBody>
          <a:bodyPr/>
          <a:lstStyle/>
          <a:p>
            <a:r>
              <a:rPr lang="en-BE" dirty="0"/>
              <a:t>This visualisation shows the trend per </a:t>
            </a:r>
            <a:br>
              <a:rPr lang="en-BE" dirty="0"/>
            </a:br>
            <a:r>
              <a:rPr lang="en-BE" dirty="0"/>
              <a:t>selected KPI</a:t>
            </a:r>
          </a:p>
          <a:p>
            <a:r>
              <a:rPr lang="en-BE" dirty="0"/>
              <a:t>Choose to filter the bar chart on:</a:t>
            </a:r>
          </a:p>
          <a:p>
            <a:pPr lvl="1"/>
            <a:r>
              <a:rPr lang="en-BE" dirty="0"/>
              <a:t>Manual touches</a:t>
            </a:r>
          </a:p>
          <a:p>
            <a:pPr lvl="1"/>
            <a:r>
              <a:rPr lang="en-BE" dirty="0"/>
              <a:t>Average Invoice processing days</a:t>
            </a:r>
          </a:p>
          <a:p>
            <a:pPr lvl="1"/>
            <a:r>
              <a:rPr lang="fi-FI" dirty="0"/>
              <a:t>R</a:t>
            </a:r>
            <a:r>
              <a:rPr lang="en-BE" dirty="0" err="1"/>
              <a:t>emoved</a:t>
            </a:r>
            <a:r>
              <a:rPr lang="en-BE" dirty="0"/>
              <a:t> documents</a:t>
            </a:r>
          </a:p>
          <a:p>
            <a:pPr lvl="1"/>
            <a:r>
              <a:rPr lang="en-BE" dirty="0"/>
              <a:t>Disputed invoices</a:t>
            </a:r>
          </a:p>
          <a:p>
            <a:pPr lvl="1"/>
            <a:r>
              <a:rPr lang="en-BE" dirty="0"/>
              <a:t>Touchless </a:t>
            </a:r>
            <a:r>
              <a:rPr lang="en-BE" dirty="0" err="1"/>
              <a:t>KPI’s</a:t>
            </a:r>
            <a:r>
              <a:rPr lang="en-BE" dirty="0"/>
              <a:t> (see </a:t>
            </a:r>
            <a:r>
              <a:rPr lang="en-BE" b="1" dirty="0" err="1"/>
              <a:t>KPI’s</a:t>
            </a:r>
            <a:r>
              <a:rPr lang="en-BE" b="1" dirty="0"/>
              <a:t> by Supplier - Explained</a:t>
            </a:r>
            <a:r>
              <a:rPr lang="en-BE" dirty="0"/>
              <a:t>)</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3744019" y="1886952"/>
            <a:ext cx="6988323" cy="336550"/>
          </a:xfrm>
        </p:spPr>
        <p:txBody>
          <a:bodyPr/>
          <a:lstStyle/>
          <a:p>
            <a:r>
              <a:rPr lang="en-BE" dirty="0">
                <a:latin typeface="+mn-lt"/>
              </a:rPr>
              <a:t>Trends per Touch</a:t>
            </a:r>
          </a:p>
        </p:txBody>
      </p:sp>
      <p:pic>
        <p:nvPicPr>
          <p:cNvPr id="6" name="Picture 5">
            <a:extLst>
              <a:ext uri="{FF2B5EF4-FFF2-40B4-BE49-F238E27FC236}">
                <a16:creationId xmlns:a16="http://schemas.microsoft.com/office/drawing/2014/main" id="{651BC90D-7742-4505-9E27-ADE82752F21A}"/>
              </a:ext>
            </a:extLst>
          </p:cNvPr>
          <p:cNvPicPr>
            <a:picLocks noChangeAspect="1"/>
          </p:cNvPicPr>
          <p:nvPr/>
        </p:nvPicPr>
        <p:blipFill>
          <a:blip r:embed="rId2"/>
          <a:srcRect l="46473"/>
          <a:stretch/>
        </p:blipFill>
        <p:spPr>
          <a:xfrm>
            <a:off x="158561" y="1983737"/>
            <a:ext cx="3267810" cy="2656983"/>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9DFC5C0C-5F4C-7AA6-C6C9-54DC0068647F}"/>
              </a:ext>
            </a:extLst>
          </p:cNvPr>
          <p:cNvPicPr>
            <a:picLocks noChangeAspect="1"/>
          </p:cNvPicPr>
          <p:nvPr/>
        </p:nvPicPr>
        <p:blipFill>
          <a:blip r:embed="rId3"/>
          <a:stretch>
            <a:fillRect/>
          </a:stretch>
        </p:blipFill>
        <p:spPr>
          <a:xfrm>
            <a:off x="9334776" y="1983737"/>
            <a:ext cx="2592383" cy="28049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4338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a:xfrm>
            <a:off x="171628" y="300809"/>
            <a:ext cx="10724260" cy="650875"/>
          </a:xfrm>
        </p:spPr>
        <p:txBody>
          <a:bodyPr/>
          <a:lstStyle/>
          <a:p>
            <a:r>
              <a:rPr lang="en-BE" sz="3600" dirty="0"/>
              <a:t>TIP Supplier  Discovery – Removed &amp; Disputed</a:t>
            </a:r>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4936621" y="2298819"/>
            <a:ext cx="7255379" cy="1589517"/>
          </a:xfrm>
        </p:spPr>
        <p:txBody>
          <a:bodyPr/>
          <a:lstStyle/>
          <a:p>
            <a:r>
              <a:rPr lang="en-BE" sz="1800" dirty="0"/>
              <a:t>Shows the amount of removed documents, for the selected time period, while comparing it to the previous time period.</a:t>
            </a:r>
          </a:p>
          <a:p>
            <a:r>
              <a:rPr lang="en-BE" sz="1800" dirty="0"/>
              <a:t>T</a:t>
            </a:r>
            <a:r>
              <a:rPr lang="fi-FI" sz="1800" dirty="0"/>
              <a:t>h</a:t>
            </a:r>
            <a:r>
              <a:rPr lang="en-BE" sz="1800" dirty="0"/>
              <a:t>e bottom part shows the number removed by recorded reason why the documents were removed</a:t>
            </a:r>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4936621" y="1768368"/>
            <a:ext cx="6988323" cy="336550"/>
          </a:xfrm>
        </p:spPr>
        <p:txBody>
          <a:bodyPr/>
          <a:lstStyle/>
          <a:p>
            <a:r>
              <a:rPr lang="en-BE" dirty="0">
                <a:latin typeface="+mn-lt"/>
              </a:rPr>
              <a:t>Removed documents</a:t>
            </a:r>
          </a:p>
        </p:txBody>
      </p:sp>
      <p:sp>
        <p:nvSpPr>
          <p:cNvPr id="8" name="Text Placeholder 6">
            <a:extLst>
              <a:ext uri="{FF2B5EF4-FFF2-40B4-BE49-F238E27FC236}">
                <a16:creationId xmlns:a16="http://schemas.microsoft.com/office/drawing/2014/main" id="{B697D0C6-BBB6-E1F9-3789-AFE5AB3EA822}"/>
              </a:ext>
            </a:extLst>
          </p:cNvPr>
          <p:cNvSpPr txBox="1">
            <a:spLocks/>
          </p:cNvSpPr>
          <p:nvPr/>
        </p:nvSpPr>
        <p:spPr>
          <a:xfrm>
            <a:off x="4936621" y="4139279"/>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latin typeface="+mn-lt"/>
              </a:rPr>
              <a:t>Disputed Invoices</a:t>
            </a:r>
          </a:p>
        </p:txBody>
      </p:sp>
      <p:sp>
        <p:nvSpPr>
          <p:cNvPr id="9" name="Content Placeholder 4">
            <a:extLst>
              <a:ext uri="{FF2B5EF4-FFF2-40B4-BE49-F238E27FC236}">
                <a16:creationId xmlns:a16="http://schemas.microsoft.com/office/drawing/2014/main" id="{1125A9B9-20CC-5A89-1A1F-33953F13DDE6}"/>
              </a:ext>
            </a:extLst>
          </p:cNvPr>
          <p:cNvSpPr txBox="1">
            <a:spLocks/>
          </p:cNvSpPr>
          <p:nvPr/>
        </p:nvSpPr>
        <p:spPr>
          <a:xfrm>
            <a:off x="4936621" y="4726773"/>
            <a:ext cx="7255379" cy="15895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800" dirty="0"/>
              <a:t>Shows the amount of Disputed invoices, for the selected time period, while comparing it to the previous time period.</a:t>
            </a:r>
          </a:p>
          <a:p>
            <a:r>
              <a:rPr lang="en-BE" sz="1800" dirty="0"/>
              <a:t>T</a:t>
            </a:r>
            <a:r>
              <a:rPr lang="fi-FI" sz="1800" dirty="0"/>
              <a:t>h</a:t>
            </a:r>
            <a:r>
              <a:rPr lang="en-BE" sz="1800" dirty="0"/>
              <a:t>e bottom part shows number of Disputed invoices by the reason why the documents were disputed</a:t>
            </a:r>
          </a:p>
        </p:txBody>
      </p:sp>
      <p:pic>
        <p:nvPicPr>
          <p:cNvPr id="6" name="Picture 5">
            <a:extLst>
              <a:ext uri="{FF2B5EF4-FFF2-40B4-BE49-F238E27FC236}">
                <a16:creationId xmlns:a16="http://schemas.microsoft.com/office/drawing/2014/main" id="{A2368E4D-A7EC-5F99-C56E-F4E353E75C75}"/>
              </a:ext>
            </a:extLst>
          </p:cNvPr>
          <p:cNvPicPr>
            <a:picLocks noChangeAspect="1"/>
          </p:cNvPicPr>
          <p:nvPr/>
        </p:nvPicPr>
        <p:blipFill>
          <a:blip r:embed="rId2"/>
          <a:stretch>
            <a:fillRect/>
          </a:stretch>
        </p:blipFill>
        <p:spPr>
          <a:xfrm>
            <a:off x="171628" y="1768368"/>
            <a:ext cx="4584765" cy="3967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0370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Team Performance Discovery</a:t>
            </a:r>
          </a:p>
        </p:txBody>
      </p:sp>
      <p:pic>
        <p:nvPicPr>
          <p:cNvPr id="4" name="Picture 3" descr="A screenshot of a computer&#10;&#10;AI-generated content may be incorrect.">
            <a:extLst>
              <a:ext uri="{FF2B5EF4-FFF2-40B4-BE49-F238E27FC236}">
                <a16:creationId xmlns:a16="http://schemas.microsoft.com/office/drawing/2014/main" id="{925D8198-36E3-3502-2A16-7EDAF1F6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18" y="1513078"/>
            <a:ext cx="9109142" cy="518765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707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Team Performance - Controls</a:t>
            </a:r>
          </a:p>
        </p:txBody>
      </p:sp>
      <p:pic>
        <p:nvPicPr>
          <p:cNvPr id="5" name="Picture 4" descr="A screenshot of a computer&#10;&#10;AI-generated content may be incorrect.">
            <a:extLst>
              <a:ext uri="{FF2B5EF4-FFF2-40B4-BE49-F238E27FC236}">
                <a16:creationId xmlns:a16="http://schemas.microsoft.com/office/drawing/2014/main" id="{C4AD93FD-917D-BDC6-9CD9-7BC830891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79" y="1410215"/>
            <a:ext cx="12192000" cy="2018785"/>
          </a:xfrm>
          <a:prstGeom prst="rect">
            <a:avLst/>
          </a:prstGeom>
        </p:spPr>
      </p:pic>
      <p:sp>
        <p:nvSpPr>
          <p:cNvPr id="6" name="Content Placeholder 3">
            <a:extLst>
              <a:ext uri="{FF2B5EF4-FFF2-40B4-BE49-F238E27FC236}">
                <a16:creationId xmlns:a16="http://schemas.microsoft.com/office/drawing/2014/main" id="{8F31A447-752A-0C16-83C9-E9B16B1454D1}"/>
              </a:ext>
            </a:extLst>
          </p:cNvPr>
          <p:cNvSpPr txBox="1">
            <a:spLocks/>
          </p:cNvSpPr>
          <p:nvPr/>
        </p:nvSpPr>
        <p:spPr>
          <a:xfrm>
            <a:off x="269307" y="3511378"/>
            <a:ext cx="5319643"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400" b="1" dirty="0"/>
              <a:t>Start date: </a:t>
            </a:r>
            <a:r>
              <a:rPr lang="en-US" sz="1400" dirty="0"/>
              <a:t>Select the beginning of the time interval. The selected date is included.</a:t>
            </a:r>
            <a:endParaRPr lang="en-BE" sz="1400" dirty="0"/>
          </a:p>
          <a:p>
            <a:r>
              <a:rPr lang="en-BE" sz="1400" b="1" dirty="0"/>
              <a:t>End date: </a:t>
            </a:r>
            <a:r>
              <a:rPr lang="en-US" sz="1400" dirty="0"/>
              <a:t>Select the end of the time interval. The selected date is included</a:t>
            </a:r>
            <a:endParaRPr lang="en-BE" sz="1400" dirty="0"/>
          </a:p>
          <a:p>
            <a:r>
              <a:rPr lang="fi-FI" sz="1400" b="1" dirty="0"/>
              <a:t>Time resolution for KPIs</a:t>
            </a:r>
            <a:r>
              <a:rPr lang="en-BE" sz="1400" b="1" dirty="0"/>
              <a:t>: </a:t>
            </a:r>
            <a:r>
              <a:rPr lang="en-US" sz="1400" dirty="0"/>
              <a:t>Select how to group data over time. Options include per month, per quarter, or per year. </a:t>
            </a:r>
            <a:endParaRPr lang="en-BE" sz="1400" dirty="0"/>
          </a:p>
          <a:p>
            <a:r>
              <a:rPr lang="en-BE" sz="1400" b="1" dirty="0"/>
              <a:t>Data Type</a:t>
            </a:r>
            <a:r>
              <a:rPr lang="en-BE" sz="1400" dirty="0"/>
              <a:t>: Select to Filter on Transfer or Creation date</a:t>
            </a:r>
          </a:p>
          <a:p>
            <a:r>
              <a:rPr lang="fi-FI" sz="1400" b="1" dirty="0"/>
              <a:t>Organization</a:t>
            </a:r>
            <a:r>
              <a:rPr lang="en-BE" sz="1400" b="1" dirty="0"/>
              <a:t>: </a:t>
            </a:r>
            <a:r>
              <a:rPr lang="fi-FI" sz="1400" dirty="0"/>
              <a:t>Filter data by</a:t>
            </a:r>
            <a:r>
              <a:rPr lang="en-BE" sz="1400" dirty="0"/>
              <a:t> your company</a:t>
            </a:r>
            <a:r>
              <a:rPr lang="fi-FI" sz="1400" dirty="0"/>
              <a:t> organizations.</a:t>
            </a:r>
            <a:endParaRPr lang="en-BE" sz="1400" dirty="0"/>
          </a:p>
          <a:p>
            <a:r>
              <a:rPr lang="en-BE" sz="1400" b="1" dirty="0"/>
              <a:t>Supplier: </a:t>
            </a:r>
            <a:r>
              <a:rPr lang="fi-FI" sz="1400" dirty="0"/>
              <a:t>Filter data by suppliers.</a:t>
            </a:r>
            <a:endParaRPr lang="en-BE" sz="1400" dirty="0"/>
          </a:p>
          <a:p>
            <a:r>
              <a:rPr lang="en-BE" sz="1400" b="1" dirty="0"/>
              <a:t>Invoice Association: </a:t>
            </a:r>
            <a:r>
              <a:rPr lang="en-US" sz="1400" dirty="0"/>
              <a:t>Filter data </a:t>
            </a:r>
            <a:r>
              <a:rPr lang="en-BE" sz="1400" dirty="0"/>
              <a:t>based on whether the invoices are</a:t>
            </a:r>
            <a:r>
              <a:rPr lang="en-US" sz="1400" dirty="0"/>
              <a:t> </a:t>
            </a:r>
            <a:r>
              <a:rPr lang="en-BE" sz="1400" dirty="0"/>
              <a:t>PO, Spend Plan or Non-PO invoices</a:t>
            </a:r>
          </a:p>
        </p:txBody>
      </p:sp>
      <p:sp>
        <p:nvSpPr>
          <p:cNvPr id="7" name="Content Placeholder 3">
            <a:extLst>
              <a:ext uri="{FF2B5EF4-FFF2-40B4-BE49-F238E27FC236}">
                <a16:creationId xmlns:a16="http://schemas.microsoft.com/office/drawing/2014/main" id="{CF07FAC0-5D69-618F-8A51-7A8F47CF00B1}"/>
              </a:ext>
            </a:extLst>
          </p:cNvPr>
          <p:cNvSpPr txBox="1">
            <a:spLocks/>
          </p:cNvSpPr>
          <p:nvPr/>
        </p:nvSpPr>
        <p:spPr>
          <a:xfrm>
            <a:off x="6096000" y="3511378"/>
            <a:ext cx="5455033"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400" b="1" dirty="0"/>
              <a:t>Invoice Origin: </a:t>
            </a:r>
            <a:r>
              <a:rPr lang="en-US" sz="1400" dirty="0"/>
              <a:t>Filter data by invoice origin</a:t>
            </a:r>
            <a:endParaRPr lang="en-BE" sz="1400" dirty="0"/>
          </a:p>
          <a:p>
            <a:r>
              <a:rPr lang="en-BE" sz="1400" b="1" dirty="0"/>
              <a:t>Invoice Process:  </a:t>
            </a:r>
            <a:r>
              <a:rPr lang="en-BE" sz="1400" dirty="0"/>
              <a:t>Select your specifically configured Invoice process </a:t>
            </a:r>
          </a:p>
          <a:p>
            <a:r>
              <a:rPr lang="en-BE" sz="1400" b="1" dirty="0"/>
              <a:t>Invoice Type: </a:t>
            </a:r>
            <a:r>
              <a:rPr lang="en-US" sz="1400" dirty="0"/>
              <a:t>Filter data by invoice type.</a:t>
            </a:r>
            <a:endParaRPr lang="en-BE" sz="1400" dirty="0"/>
          </a:p>
          <a:p>
            <a:r>
              <a:rPr lang="en-BE" sz="1400" b="1" dirty="0"/>
              <a:t>Process Status: </a:t>
            </a:r>
            <a:r>
              <a:rPr lang="en-BE" sz="1400" dirty="0"/>
              <a:t>Select whether to include Active or Non-Active Processes</a:t>
            </a:r>
          </a:p>
          <a:p>
            <a:r>
              <a:rPr lang="en-BE" sz="1400" b="1" dirty="0"/>
              <a:t>User name: </a:t>
            </a:r>
            <a:r>
              <a:rPr lang="en-BE" sz="1400" dirty="0"/>
              <a:t>Filter based on a specific user</a:t>
            </a:r>
          </a:p>
          <a:p>
            <a:r>
              <a:rPr lang="en-BE" sz="1400" b="1" dirty="0"/>
              <a:t>Task processing time: </a:t>
            </a:r>
            <a:r>
              <a:rPr lang="en-BE" sz="1400" dirty="0"/>
              <a:t>Select whether to include weekend performance or exclude it</a:t>
            </a:r>
          </a:p>
          <a:p>
            <a:r>
              <a:rPr lang="en-BE" sz="1400" b="1" dirty="0"/>
              <a:t>Show Invoice List: </a:t>
            </a:r>
            <a:r>
              <a:rPr lang="en-US" sz="1400" dirty="0"/>
              <a:t>Select whether to show a table containing all the invoices</a:t>
            </a:r>
            <a:r>
              <a:rPr lang="en-BE" sz="1400" dirty="0"/>
              <a:t> </a:t>
            </a:r>
          </a:p>
        </p:txBody>
      </p:sp>
    </p:spTree>
    <p:extLst>
      <p:ext uri="{BB962C8B-B14F-4D97-AF65-F5344CB8AC3E}">
        <p14:creationId xmlns:p14="http://schemas.microsoft.com/office/powerpoint/2010/main" val="138842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7B05-85A4-62EA-7023-62E9577A990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1A37415-1BA5-EBD0-43BC-9694C030CFAE}"/>
              </a:ext>
            </a:extLst>
          </p:cNvPr>
          <p:cNvPicPr>
            <a:picLocks noChangeAspect="1"/>
          </p:cNvPicPr>
          <p:nvPr/>
        </p:nvPicPr>
        <p:blipFill>
          <a:blip r:embed="rId2"/>
          <a:stretch>
            <a:fillRect/>
          </a:stretch>
        </p:blipFill>
        <p:spPr>
          <a:xfrm>
            <a:off x="3374572" y="3949808"/>
            <a:ext cx="1635253" cy="2484854"/>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9BA130E4-B3D9-F7D5-FEED-034D4F4B1674}"/>
              </a:ext>
            </a:extLst>
          </p:cNvPr>
          <p:cNvSpPr>
            <a:spLocks noGrp="1"/>
          </p:cNvSpPr>
          <p:nvPr>
            <p:ph type="title"/>
          </p:nvPr>
        </p:nvSpPr>
        <p:spPr>
          <a:xfrm>
            <a:off x="733870" y="283717"/>
            <a:ext cx="9974010" cy="650875"/>
          </a:xfrm>
        </p:spPr>
        <p:txBody>
          <a:bodyPr/>
          <a:lstStyle/>
          <a:p>
            <a:r>
              <a:rPr lang="en-BE" sz="3600" dirty="0"/>
              <a:t>TIP Team Performance – Filters &amp; Actions</a:t>
            </a:r>
          </a:p>
        </p:txBody>
      </p:sp>
      <p:sp>
        <p:nvSpPr>
          <p:cNvPr id="5" name="Content Placeholder 4">
            <a:extLst>
              <a:ext uri="{FF2B5EF4-FFF2-40B4-BE49-F238E27FC236}">
                <a16:creationId xmlns:a16="http://schemas.microsoft.com/office/drawing/2014/main" id="{CBE2808B-D070-8716-363D-306CB83094EA}"/>
              </a:ext>
            </a:extLst>
          </p:cNvPr>
          <p:cNvSpPr>
            <a:spLocks noGrp="1"/>
          </p:cNvSpPr>
          <p:nvPr>
            <p:ph sz="half" idx="2"/>
          </p:nvPr>
        </p:nvSpPr>
        <p:spPr>
          <a:xfrm>
            <a:off x="4936621" y="2111119"/>
            <a:ext cx="7255379" cy="3939611"/>
          </a:xfrm>
        </p:spPr>
        <p:txBody>
          <a:bodyPr/>
          <a:lstStyle/>
          <a:p>
            <a:r>
              <a:rPr lang="en-BE" sz="1800" dirty="0"/>
              <a:t>This visualization shows all of the Phases, broken down into activities and further broken down on Task level</a:t>
            </a:r>
          </a:p>
          <a:p>
            <a:r>
              <a:rPr lang="en-BE" sz="1800" dirty="0"/>
              <a:t>In the Phase drop-down, you can opt to see specific phases in the list below and other visuals on the dashboard</a:t>
            </a:r>
          </a:p>
          <a:p>
            <a:r>
              <a:rPr lang="en-BE" sz="1800" dirty="0"/>
              <a:t>In the Manual action drop-down, you can filter to show only specific manual actions</a:t>
            </a:r>
          </a:p>
          <a:p>
            <a:r>
              <a:rPr lang="en-BE" sz="1800" dirty="0"/>
              <a:t>For the controls you have set in the TIP supplier Discovery dashboard, the table shows the invoice count and manual touches for each Phase, activity and task or action – Choose between Action or Task from the dropdown</a:t>
            </a:r>
          </a:p>
          <a:p>
            <a:r>
              <a:rPr lang="en-BE" sz="1800" dirty="0"/>
              <a:t>Clicking rows also filters activity calendar and touches visualizations to the right</a:t>
            </a:r>
          </a:p>
        </p:txBody>
      </p:sp>
      <p:sp>
        <p:nvSpPr>
          <p:cNvPr id="7" name="Text Placeholder 6">
            <a:extLst>
              <a:ext uri="{FF2B5EF4-FFF2-40B4-BE49-F238E27FC236}">
                <a16:creationId xmlns:a16="http://schemas.microsoft.com/office/drawing/2014/main" id="{7CA700C9-677C-ED57-B818-410C16F43B57}"/>
              </a:ext>
            </a:extLst>
          </p:cNvPr>
          <p:cNvSpPr>
            <a:spLocks noGrp="1"/>
          </p:cNvSpPr>
          <p:nvPr>
            <p:ph type="body" sz="quarter" idx="14"/>
          </p:nvPr>
        </p:nvSpPr>
        <p:spPr>
          <a:xfrm>
            <a:off x="4936621" y="1520847"/>
            <a:ext cx="6988323" cy="336550"/>
          </a:xfrm>
        </p:spPr>
        <p:txBody>
          <a:bodyPr/>
          <a:lstStyle/>
          <a:p>
            <a:r>
              <a:rPr lang="en-BE" dirty="0"/>
              <a:t>Filters for all visuals &amp; What has the team done?</a:t>
            </a:r>
          </a:p>
        </p:txBody>
      </p:sp>
      <p:pic>
        <p:nvPicPr>
          <p:cNvPr id="6" name="Picture 5">
            <a:extLst>
              <a:ext uri="{FF2B5EF4-FFF2-40B4-BE49-F238E27FC236}">
                <a16:creationId xmlns:a16="http://schemas.microsoft.com/office/drawing/2014/main" id="{A618E9B0-3ECC-3DA8-D0A2-4B92DF5C67B7}"/>
              </a:ext>
            </a:extLst>
          </p:cNvPr>
          <p:cNvPicPr>
            <a:picLocks noChangeAspect="1"/>
          </p:cNvPicPr>
          <p:nvPr/>
        </p:nvPicPr>
        <p:blipFill>
          <a:blip r:embed="rId3"/>
          <a:stretch>
            <a:fillRect/>
          </a:stretch>
        </p:blipFill>
        <p:spPr>
          <a:xfrm>
            <a:off x="94004" y="1447659"/>
            <a:ext cx="3154331" cy="491553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D56F4894-544F-8961-237F-232ECDADBD90}"/>
              </a:ext>
            </a:extLst>
          </p:cNvPr>
          <p:cNvPicPr>
            <a:picLocks noChangeAspect="1"/>
          </p:cNvPicPr>
          <p:nvPr/>
        </p:nvPicPr>
        <p:blipFill>
          <a:blip r:embed="rId4"/>
          <a:stretch>
            <a:fillRect/>
          </a:stretch>
        </p:blipFill>
        <p:spPr>
          <a:xfrm>
            <a:off x="3321539" y="1373202"/>
            <a:ext cx="1615082" cy="25647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541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674D79-3E67-55A3-19AC-64888B0D9CD1}"/>
              </a:ext>
            </a:extLst>
          </p:cNvPr>
          <p:cNvSpPr>
            <a:spLocks noGrp="1"/>
          </p:cNvSpPr>
          <p:nvPr>
            <p:ph type="title"/>
          </p:nvPr>
        </p:nvSpPr>
        <p:spPr/>
        <p:txBody>
          <a:bodyPr/>
          <a:lstStyle/>
          <a:p>
            <a:r>
              <a:rPr lang="en-BE" dirty="0"/>
              <a:t>TIP Overview</a:t>
            </a:r>
          </a:p>
        </p:txBody>
      </p:sp>
      <p:pic>
        <p:nvPicPr>
          <p:cNvPr id="16" name="Picture 15" descr="A screenshot of a computer&#10;&#10;AI-generated content may be incorrect.">
            <a:extLst>
              <a:ext uri="{FF2B5EF4-FFF2-40B4-BE49-F238E27FC236}">
                <a16:creationId xmlns:a16="http://schemas.microsoft.com/office/drawing/2014/main" id="{F7E47E7D-735C-1EF8-2330-82656BDCB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535" y="1385369"/>
            <a:ext cx="7986426" cy="48086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4169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Team Performance – Activity Calendar</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91375" y="4650929"/>
            <a:ext cx="10621461" cy="1412230"/>
          </a:xfrm>
        </p:spPr>
        <p:txBody>
          <a:bodyPr/>
          <a:lstStyle/>
          <a:p>
            <a:r>
              <a:rPr lang="en-BE" sz="1800" dirty="0"/>
              <a:t>This visualization shows the invoices touched by different employees in the organisation</a:t>
            </a:r>
          </a:p>
          <a:p>
            <a:r>
              <a:rPr lang="en-BE" sz="1800" dirty="0"/>
              <a:t>Using the drop downs above you are able to change the shown Timeframe, and switch between showing the worked on invoice count or the number of manual touches done</a:t>
            </a:r>
          </a:p>
          <a:p>
            <a:r>
              <a:rPr lang="en-BE" sz="1800" dirty="0"/>
              <a:t>Please note that it is possible that each invoice can be touched multiple times, even by the same employee</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91376" y="4187653"/>
            <a:ext cx="6988323" cy="336550"/>
          </a:xfrm>
        </p:spPr>
        <p:txBody>
          <a:bodyPr/>
          <a:lstStyle/>
          <a:p>
            <a:r>
              <a:rPr lang="en-BE" dirty="0"/>
              <a:t>User activity calendar based on action date</a:t>
            </a:r>
          </a:p>
        </p:txBody>
      </p:sp>
      <p:pic>
        <p:nvPicPr>
          <p:cNvPr id="4" name="Picture 3">
            <a:extLst>
              <a:ext uri="{FF2B5EF4-FFF2-40B4-BE49-F238E27FC236}">
                <a16:creationId xmlns:a16="http://schemas.microsoft.com/office/drawing/2014/main" id="{78BFC7F6-FF89-5F45-9A9B-A6F6F9B2BB01}"/>
              </a:ext>
            </a:extLst>
          </p:cNvPr>
          <p:cNvPicPr>
            <a:picLocks noChangeAspect="1"/>
          </p:cNvPicPr>
          <p:nvPr/>
        </p:nvPicPr>
        <p:blipFill>
          <a:blip r:embed="rId2"/>
          <a:stretch>
            <a:fillRect/>
          </a:stretch>
        </p:blipFill>
        <p:spPr>
          <a:xfrm>
            <a:off x="2187723" y="1342898"/>
            <a:ext cx="6708449" cy="28447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573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Team Performance – Touch trend</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337920" y="4552682"/>
            <a:ext cx="9092145" cy="1412230"/>
          </a:xfrm>
        </p:spPr>
        <p:txBody>
          <a:bodyPr/>
          <a:lstStyle/>
          <a:p>
            <a:r>
              <a:rPr lang="en-BE" sz="1800" dirty="0"/>
              <a:t>This visualisation shows the trend of manual touches and invoice volume for the selected time period</a:t>
            </a:r>
          </a:p>
          <a:p>
            <a:r>
              <a:rPr lang="en-BE" sz="1800" dirty="0"/>
              <a:t>On the right you can see manual touches and touched invoices per user as well as average manual touches</a:t>
            </a:r>
          </a:p>
          <a:p>
            <a:r>
              <a:rPr lang="en-BE" sz="1800" dirty="0"/>
              <a:t>Manual touches can be shown per Action or task</a:t>
            </a:r>
            <a:r>
              <a:rPr lang="fi-FI" sz="1800" dirty="0"/>
              <a:t>. </a:t>
            </a:r>
            <a:r>
              <a:rPr lang="en-BE" sz="1800" dirty="0"/>
              <a:t>This can be set via Dropdown on the left in ‘what has the team done?’.</a:t>
            </a:r>
          </a:p>
          <a:p>
            <a:endParaRPr lang="en-BE" sz="1800" dirty="0"/>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495929" y="4171302"/>
            <a:ext cx="6988323" cy="336550"/>
          </a:xfrm>
        </p:spPr>
        <p:txBody>
          <a:bodyPr/>
          <a:lstStyle/>
          <a:p>
            <a:r>
              <a:rPr lang="en-BE" dirty="0"/>
              <a:t>Manual Touch Trend &amp; Touches per Action</a:t>
            </a:r>
          </a:p>
        </p:txBody>
      </p:sp>
      <p:pic>
        <p:nvPicPr>
          <p:cNvPr id="6" name="Picture 5">
            <a:extLst>
              <a:ext uri="{FF2B5EF4-FFF2-40B4-BE49-F238E27FC236}">
                <a16:creationId xmlns:a16="http://schemas.microsoft.com/office/drawing/2014/main" id="{625B5785-021C-903C-0DE5-46851079DF6D}"/>
              </a:ext>
            </a:extLst>
          </p:cNvPr>
          <p:cNvPicPr>
            <a:picLocks noChangeAspect="1"/>
          </p:cNvPicPr>
          <p:nvPr/>
        </p:nvPicPr>
        <p:blipFill>
          <a:blip r:embed="rId2"/>
          <a:stretch>
            <a:fillRect/>
          </a:stretch>
        </p:blipFill>
        <p:spPr>
          <a:xfrm>
            <a:off x="1495929" y="1322152"/>
            <a:ext cx="7637912" cy="27290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9772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FEB5-A981-2F98-0CF4-E51F9ED47814}"/>
              </a:ext>
            </a:extLst>
          </p:cNvPr>
          <p:cNvSpPr>
            <a:spLocks noGrp="1"/>
          </p:cNvSpPr>
          <p:nvPr>
            <p:ph type="title"/>
          </p:nvPr>
        </p:nvSpPr>
        <p:spPr/>
        <p:txBody>
          <a:bodyPr/>
          <a:lstStyle/>
          <a:p>
            <a:r>
              <a:rPr lang="en-BE" dirty="0"/>
              <a:t>TIP Process Simulation</a:t>
            </a:r>
          </a:p>
        </p:txBody>
      </p:sp>
      <p:pic>
        <p:nvPicPr>
          <p:cNvPr id="4" name="Picture 3" descr="A screenshot of a computer&#10;&#10;AI-generated content may be incorrect.">
            <a:extLst>
              <a:ext uri="{FF2B5EF4-FFF2-40B4-BE49-F238E27FC236}">
                <a16:creationId xmlns:a16="http://schemas.microsoft.com/office/drawing/2014/main" id="{40C7754F-8564-8664-D05B-928BA0455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75" y="1502176"/>
            <a:ext cx="8935645" cy="514246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57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DA31-575B-351B-6E9F-4C171CB1621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95B39F8-C9E1-3AA5-0E09-98A6FED4B316}"/>
              </a:ext>
            </a:extLst>
          </p:cNvPr>
          <p:cNvSpPr>
            <a:spLocks noGrp="1"/>
          </p:cNvSpPr>
          <p:nvPr>
            <p:ph type="title"/>
          </p:nvPr>
        </p:nvSpPr>
        <p:spPr/>
        <p:txBody>
          <a:bodyPr/>
          <a:lstStyle/>
          <a:p>
            <a:r>
              <a:rPr lang="en-BE" dirty="0"/>
              <a:t>TIP Process Simulation - Controls</a:t>
            </a:r>
          </a:p>
        </p:txBody>
      </p:sp>
      <p:sp>
        <p:nvSpPr>
          <p:cNvPr id="4" name="Content Placeholder 3">
            <a:extLst>
              <a:ext uri="{FF2B5EF4-FFF2-40B4-BE49-F238E27FC236}">
                <a16:creationId xmlns:a16="http://schemas.microsoft.com/office/drawing/2014/main" id="{ED368141-6706-B80E-ECDA-37DD15335DD9}"/>
              </a:ext>
            </a:extLst>
          </p:cNvPr>
          <p:cNvSpPr txBox="1">
            <a:spLocks/>
          </p:cNvSpPr>
          <p:nvPr/>
        </p:nvSpPr>
        <p:spPr>
          <a:xfrm>
            <a:off x="2739859" y="3555823"/>
            <a:ext cx="9161227"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400" b="1" dirty="0"/>
              <a:t>Start date: </a:t>
            </a:r>
            <a:r>
              <a:rPr lang="en-US" sz="1400" dirty="0"/>
              <a:t>Select the beginning of the time interval. The selected date is included.</a:t>
            </a:r>
            <a:endParaRPr lang="en-BE" sz="1400" dirty="0"/>
          </a:p>
          <a:p>
            <a:r>
              <a:rPr lang="en-BE" sz="1400" b="1" dirty="0"/>
              <a:t>End date: </a:t>
            </a:r>
            <a:r>
              <a:rPr lang="en-US" sz="1400" dirty="0"/>
              <a:t>Select the end of the time interval. The selected date is included</a:t>
            </a:r>
            <a:endParaRPr lang="en-BE" sz="1400" dirty="0"/>
          </a:p>
          <a:p>
            <a:r>
              <a:rPr lang="en-BE" sz="1400" b="1" dirty="0"/>
              <a:t>Invoice Process:  </a:t>
            </a:r>
            <a:r>
              <a:rPr lang="en-BE" sz="1400" dirty="0"/>
              <a:t>Select your specifically configured Invoice process </a:t>
            </a:r>
          </a:p>
          <a:p>
            <a:r>
              <a:rPr lang="en-BE" sz="1400" b="1" dirty="0"/>
              <a:t>Process status: </a:t>
            </a:r>
            <a:r>
              <a:rPr lang="fi-FI" sz="1400" dirty="0"/>
              <a:t>Filter</a:t>
            </a:r>
            <a:r>
              <a:rPr lang="en-BE" sz="1400" dirty="0"/>
              <a:t> out Active or Inactive processes</a:t>
            </a:r>
          </a:p>
          <a:p>
            <a:r>
              <a:rPr lang="en-BE" sz="1400" b="1" dirty="0"/>
              <a:t>Supplier: </a:t>
            </a:r>
            <a:r>
              <a:rPr lang="fi-FI" sz="1400" dirty="0"/>
              <a:t>Filter data by suppliers.</a:t>
            </a:r>
            <a:endParaRPr lang="en-BE" sz="1400" dirty="0"/>
          </a:p>
          <a:p>
            <a:r>
              <a:rPr lang="en-BE" sz="1400" b="1" dirty="0"/>
              <a:t>Invoice Origin: </a:t>
            </a:r>
            <a:r>
              <a:rPr lang="en-US" sz="1400" dirty="0"/>
              <a:t>Filter data by invoice origin</a:t>
            </a:r>
            <a:endParaRPr lang="en-BE" sz="1400" dirty="0"/>
          </a:p>
          <a:p>
            <a:r>
              <a:rPr lang="en-BE" sz="1400" b="1" dirty="0"/>
              <a:t>Invoice Association: </a:t>
            </a:r>
            <a:r>
              <a:rPr lang="en-US" sz="1400" dirty="0"/>
              <a:t>Filter data </a:t>
            </a:r>
            <a:r>
              <a:rPr lang="en-BE" sz="1400" dirty="0"/>
              <a:t>based on whether the invoices are</a:t>
            </a:r>
            <a:r>
              <a:rPr lang="en-US" sz="1400" dirty="0"/>
              <a:t> </a:t>
            </a:r>
            <a:r>
              <a:rPr lang="en-BE" sz="1400" dirty="0"/>
              <a:t>PO, Spend Plan or Non-PO invoices</a:t>
            </a:r>
          </a:p>
          <a:p>
            <a:r>
              <a:rPr lang="en-BE" sz="1400" b="1" dirty="0"/>
              <a:t>Invoice Type: </a:t>
            </a:r>
            <a:r>
              <a:rPr lang="en-US" sz="1400" dirty="0"/>
              <a:t>Filter data by invoice type.</a:t>
            </a:r>
            <a:endParaRPr lang="en-BE" sz="1400" dirty="0"/>
          </a:p>
          <a:p>
            <a:r>
              <a:rPr lang="fi-FI" sz="1400" b="1" dirty="0"/>
              <a:t>Organization</a:t>
            </a:r>
            <a:r>
              <a:rPr lang="en-BE" sz="1400" b="1" dirty="0"/>
              <a:t>: </a:t>
            </a:r>
            <a:r>
              <a:rPr lang="fi-FI" sz="1400" dirty="0"/>
              <a:t>Filter data by</a:t>
            </a:r>
            <a:r>
              <a:rPr lang="en-BE" sz="1400" dirty="0"/>
              <a:t> your company</a:t>
            </a:r>
            <a:r>
              <a:rPr lang="fi-FI" sz="1400" dirty="0"/>
              <a:t> organizations.</a:t>
            </a:r>
            <a:endParaRPr lang="en-BE" sz="1400" dirty="0"/>
          </a:p>
          <a:p>
            <a:r>
              <a:rPr lang="en-BE" sz="1400" b="1" dirty="0"/>
              <a:t>Supplier: </a:t>
            </a:r>
            <a:r>
              <a:rPr lang="fi-FI" sz="1400" dirty="0"/>
              <a:t>Filter data by suppliers.</a:t>
            </a:r>
            <a:endParaRPr lang="en-BE" sz="1400" dirty="0"/>
          </a:p>
        </p:txBody>
      </p:sp>
      <p:pic>
        <p:nvPicPr>
          <p:cNvPr id="5" name="Picture 4" descr="A screenshot of a computer&#10;&#10;AI-generated content may be incorrect.">
            <a:extLst>
              <a:ext uri="{FF2B5EF4-FFF2-40B4-BE49-F238E27FC236}">
                <a16:creationId xmlns:a16="http://schemas.microsoft.com/office/drawing/2014/main" id="{7AFE4B42-BC40-57B8-E379-5D2EA44D3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0215"/>
            <a:ext cx="12192000" cy="201878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2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9F2A-50BF-C096-1A97-772F3ED9F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E3D5C-8295-BDEE-2EBD-5FE2503D7C07}"/>
              </a:ext>
            </a:extLst>
          </p:cNvPr>
          <p:cNvSpPr>
            <a:spLocks noGrp="1"/>
          </p:cNvSpPr>
          <p:nvPr>
            <p:ph type="title"/>
          </p:nvPr>
        </p:nvSpPr>
        <p:spPr>
          <a:xfrm>
            <a:off x="733870" y="283717"/>
            <a:ext cx="9974010" cy="650875"/>
          </a:xfrm>
        </p:spPr>
        <p:txBody>
          <a:bodyPr/>
          <a:lstStyle/>
          <a:p>
            <a:r>
              <a:rPr lang="en-BE" sz="3600" dirty="0"/>
              <a:t>TIP Process Simulation – Touch Trend</a:t>
            </a:r>
          </a:p>
        </p:txBody>
      </p:sp>
      <p:sp>
        <p:nvSpPr>
          <p:cNvPr id="5" name="Content Placeholder 4">
            <a:extLst>
              <a:ext uri="{FF2B5EF4-FFF2-40B4-BE49-F238E27FC236}">
                <a16:creationId xmlns:a16="http://schemas.microsoft.com/office/drawing/2014/main" id="{BF569AB4-9D4D-B88A-8CEE-A409602B4677}"/>
              </a:ext>
            </a:extLst>
          </p:cNvPr>
          <p:cNvSpPr>
            <a:spLocks noGrp="1"/>
          </p:cNvSpPr>
          <p:nvPr>
            <p:ph sz="half" idx="2"/>
          </p:nvPr>
        </p:nvSpPr>
        <p:spPr>
          <a:xfrm>
            <a:off x="4560701" y="2104956"/>
            <a:ext cx="7255379" cy="1589517"/>
          </a:xfrm>
        </p:spPr>
        <p:txBody>
          <a:bodyPr/>
          <a:lstStyle/>
          <a:p>
            <a:r>
              <a:rPr lang="en-BE" dirty="0"/>
              <a:t>This visualisation shows the trend of manual touches and invoice volume for the selected time period</a:t>
            </a:r>
          </a:p>
          <a:p>
            <a:r>
              <a:rPr lang="en-BE" dirty="0"/>
              <a:t>The red line shows the invoice count</a:t>
            </a:r>
          </a:p>
          <a:p>
            <a:r>
              <a:rPr lang="en-BE" dirty="0"/>
              <a:t>The blue bars show the amount of touches</a:t>
            </a:r>
          </a:p>
        </p:txBody>
      </p:sp>
      <p:sp>
        <p:nvSpPr>
          <p:cNvPr id="7" name="Text Placeholder 6">
            <a:extLst>
              <a:ext uri="{FF2B5EF4-FFF2-40B4-BE49-F238E27FC236}">
                <a16:creationId xmlns:a16="http://schemas.microsoft.com/office/drawing/2014/main" id="{38645C7A-A56D-04BF-4C79-AEFA9EDAFB1B}"/>
              </a:ext>
            </a:extLst>
          </p:cNvPr>
          <p:cNvSpPr>
            <a:spLocks noGrp="1"/>
          </p:cNvSpPr>
          <p:nvPr>
            <p:ph type="body" sz="quarter" idx="14"/>
          </p:nvPr>
        </p:nvSpPr>
        <p:spPr>
          <a:xfrm>
            <a:off x="4560699" y="1568254"/>
            <a:ext cx="6988323" cy="336550"/>
          </a:xfrm>
        </p:spPr>
        <p:txBody>
          <a:bodyPr/>
          <a:lstStyle/>
          <a:p>
            <a:r>
              <a:rPr lang="en-BE" dirty="0"/>
              <a:t>Manual Touch Trend</a:t>
            </a:r>
          </a:p>
        </p:txBody>
      </p:sp>
      <p:sp>
        <p:nvSpPr>
          <p:cNvPr id="8" name="Text Placeholder 6">
            <a:extLst>
              <a:ext uri="{FF2B5EF4-FFF2-40B4-BE49-F238E27FC236}">
                <a16:creationId xmlns:a16="http://schemas.microsoft.com/office/drawing/2014/main" id="{3713F263-9DA1-D378-575F-150386F348BF}"/>
              </a:ext>
            </a:extLst>
          </p:cNvPr>
          <p:cNvSpPr txBox="1">
            <a:spLocks/>
          </p:cNvSpPr>
          <p:nvPr/>
        </p:nvSpPr>
        <p:spPr>
          <a:xfrm>
            <a:off x="4560700" y="3820624"/>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Group Manual Touches</a:t>
            </a:r>
          </a:p>
        </p:txBody>
      </p:sp>
      <p:sp>
        <p:nvSpPr>
          <p:cNvPr id="9" name="Content Placeholder 4">
            <a:extLst>
              <a:ext uri="{FF2B5EF4-FFF2-40B4-BE49-F238E27FC236}">
                <a16:creationId xmlns:a16="http://schemas.microsoft.com/office/drawing/2014/main" id="{1F4092D5-CEC9-C14F-00DE-5302C25B68A3}"/>
              </a:ext>
            </a:extLst>
          </p:cNvPr>
          <p:cNvSpPr txBox="1">
            <a:spLocks/>
          </p:cNvSpPr>
          <p:nvPr/>
        </p:nvSpPr>
        <p:spPr>
          <a:xfrm>
            <a:off x="4560701" y="4336357"/>
            <a:ext cx="7255379" cy="15895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This visualisation allows you to group specific manual touches per process name, organization or supplier, or not at all.</a:t>
            </a:r>
          </a:p>
          <a:p>
            <a:endParaRPr lang="en-BE" dirty="0"/>
          </a:p>
        </p:txBody>
      </p:sp>
      <p:pic>
        <p:nvPicPr>
          <p:cNvPr id="4" name="Picture 3">
            <a:extLst>
              <a:ext uri="{FF2B5EF4-FFF2-40B4-BE49-F238E27FC236}">
                <a16:creationId xmlns:a16="http://schemas.microsoft.com/office/drawing/2014/main" id="{AA2CC9F9-7947-9089-E4FD-9A8EF160FB4B}"/>
              </a:ext>
            </a:extLst>
          </p:cNvPr>
          <p:cNvPicPr>
            <a:picLocks noChangeAspect="1"/>
          </p:cNvPicPr>
          <p:nvPr/>
        </p:nvPicPr>
        <p:blipFill>
          <a:blip r:embed="rId2"/>
          <a:stretch>
            <a:fillRect/>
          </a:stretch>
        </p:blipFill>
        <p:spPr>
          <a:xfrm>
            <a:off x="819328" y="1568254"/>
            <a:ext cx="3243060" cy="489246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9B58CCB-34E6-1911-68BF-604EEC7D6870}"/>
              </a:ext>
            </a:extLst>
          </p:cNvPr>
          <p:cNvPicPr>
            <a:picLocks noChangeAspect="1"/>
          </p:cNvPicPr>
          <p:nvPr/>
        </p:nvPicPr>
        <p:blipFill>
          <a:blip r:embed="rId3"/>
          <a:stretch>
            <a:fillRect/>
          </a:stretch>
        </p:blipFill>
        <p:spPr>
          <a:xfrm>
            <a:off x="6912044" y="5131115"/>
            <a:ext cx="2435140" cy="15895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516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Process Simulation</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91376" y="3696055"/>
            <a:ext cx="8289420" cy="2482554"/>
          </a:xfrm>
        </p:spPr>
        <p:txBody>
          <a:bodyPr/>
          <a:lstStyle/>
          <a:p>
            <a:r>
              <a:rPr lang="en-BE" dirty="0"/>
              <a:t>Process simulation allows you to simulate Touchless </a:t>
            </a:r>
            <a:r>
              <a:rPr lang="en-BE" dirty="0" err="1"/>
              <a:t>KPI’s</a:t>
            </a:r>
            <a:r>
              <a:rPr lang="en-BE" dirty="0"/>
              <a:t> while excluding different manual touches in different phases and different activities.</a:t>
            </a:r>
          </a:p>
          <a:p>
            <a:r>
              <a:rPr lang="en-BE" dirty="0"/>
              <a:t>The filters on the top right allow you to set the phases, activities and specific manual touches to ex</a:t>
            </a:r>
            <a:r>
              <a:rPr lang="fi-FI" dirty="0"/>
              <a:t>c</a:t>
            </a:r>
            <a:r>
              <a:rPr lang="en-BE" dirty="0"/>
              <a:t>lude in the below touchless </a:t>
            </a:r>
            <a:r>
              <a:rPr lang="en-BE" dirty="0" err="1"/>
              <a:t>KPI’s</a:t>
            </a:r>
            <a:r>
              <a:rPr lang="en-BE" dirty="0"/>
              <a:t> </a:t>
            </a:r>
          </a:p>
          <a:p>
            <a:endParaRPr lang="en-BE" dirty="0"/>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91376" y="3260725"/>
            <a:ext cx="6988323" cy="336550"/>
          </a:xfrm>
        </p:spPr>
        <p:txBody>
          <a:bodyPr/>
          <a:lstStyle/>
          <a:p>
            <a:r>
              <a:rPr lang="en-BE" dirty="0"/>
              <a:t>Process Simulation</a:t>
            </a:r>
          </a:p>
        </p:txBody>
      </p:sp>
      <p:pic>
        <p:nvPicPr>
          <p:cNvPr id="4" name="Picture 3">
            <a:extLst>
              <a:ext uri="{FF2B5EF4-FFF2-40B4-BE49-F238E27FC236}">
                <a16:creationId xmlns:a16="http://schemas.microsoft.com/office/drawing/2014/main" id="{B1710557-389B-3CC0-1A1E-58A5473BE542}"/>
              </a:ext>
            </a:extLst>
          </p:cNvPr>
          <p:cNvPicPr>
            <a:picLocks noChangeAspect="1"/>
          </p:cNvPicPr>
          <p:nvPr/>
        </p:nvPicPr>
        <p:blipFill>
          <a:blip r:embed="rId2"/>
          <a:srcRect b="32643"/>
          <a:stretch/>
        </p:blipFill>
        <p:spPr>
          <a:xfrm>
            <a:off x="838200" y="1519893"/>
            <a:ext cx="10101794" cy="16420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0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Process Simulation</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91376" y="2905571"/>
            <a:ext cx="5664901" cy="1093862"/>
          </a:xfrm>
        </p:spPr>
        <p:txBody>
          <a:bodyPr/>
          <a:lstStyle/>
          <a:p>
            <a:r>
              <a:rPr lang="en-BE" dirty="0"/>
              <a:t>A</a:t>
            </a:r>
            <a:r>
              <a:rPr lang="fi-FI" dirty="0"/>
              <a:t>l</a:t>
            </a:r>
            <a:r>
              <a:rPr lang="en-BE" dirty="0"/>
              <a:t>lows you to filter out or include Transfer times in the below metrics</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91376" y="2361714"/>
            <a:ext cx="6988323" cy="336550"/>
          </a:xfrm>
        </p:spPr>
        <p:txBody>
          <a:bodyPr/>
          <a:lstStyle/>
          <a:p>
            <a:r>
              <a:rPr lang="en-BE" dirty="0"/>
              <a:t>Average processing time simulation in days</a:t>
            </a:r>
          </a:p>
        </p:txBody>
      </p:sp>
      <p:pic>
        <p:nvPicPr>
          <p:cNvPr id="3" name="Picture 2">
            <a:extLst>
              <a:ext uri="{FF2B5EF4-FFF2-40B4-BE49-F238E27FC236}">
                <a16:creationId xmlns:a16="http://schemas.microsoft.com/office/drawing/2014/main" id="{F38726DF-56DA-1219-41D6-7EE427C2CFC7}"/>
              </a:ext>
            </a:extLst>
          </p:cNvPr>
          <p:cNvPicPr>
            <a:picLocks noChangeAspect="1"/>
          </p:cNvPicPr>
          <p:nvPr/>
        </p:nvPicPr>
        <p:blipFill>
          <a:blip r:embed="rId2"/>
          <a:srcRect t="67358"/>
          <a:stretch/>
        </p:blipFill>
        <p:spPr>
          <a:xfrm>
            <a:off x="747555" y="1459251"/>
            <a:ext cx="10101794" cy="795762"/>
          </a:xfrm>
          <a:prstGeom prst="rect">
            <a:avLst/>
          </a:prstGeom>
          <a:effectLst>
            <a:outerShdw blurRad="50800" dist="38100" dir="5400000" algn="t" rotWithShape="0">
              <a:prstClr val="black">
                <a:alpha val="40000"/>
              </a:prstClr>
            </a:outerShdw>
          </a:effectLst>
        </p:spPr>
      </p:pic>
      <p:sp>
        <p:nvSpPr>
          <p:cNvPr id="6" name="Text Placeholder 6">
            <a:extLst>
              <a:ext uri="{FF2B5EF4-FFF2-40B4-BE49-F238E27FC236}">
                <a16:creationId xmlns:a16="http://schemas.microsoft.com/office/drawing/2014/main" id="{07232358-9E2B-D648-CFCB-BDD09B7F887B}"/>
              </a:ext>
            </a:extLst>
          </p:cNvPr>
          <p:cNvSpPr txBox="1">
            <a:spLocks/>
          </p:cNvSpPr>
          <p:nvPr/>
        </p:nvSpPr>
        <p:spPr>
          <a:xfrm>
            <a:off x="1291375" y="4335447"/>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Touchless rate simulation</a:t>
            </a:r>
          </a:p>
        </p:txBody>
      </p:sp>
      <p:sp>
        <p:nvSpPr>
          <p:cNvPr id="10" name="Content Placeholder 4">
            <a:extLst>
              <a:ext uri="{FF2B5EF4-FFF2-40B4-BE49-F238E27FC236}">
                <a16:creationId xmlns:a16="http://schemas.microsoft.com/office/drawing/2014/main" id="{66E55383-A4AF-9371-C7AE-F271A9CE1B0B}"/>
              </a:ext>
            </a:extLst>
          </p:cNvPr>
          <p:cNvSpPr txBox="1">
            <a:spLocks/>
          </p:cNvSpPr>
          <p:nvPr/>
        </p:nvSpPr>
        <p:spPr>
          <a:xfrm>
            <a:off x="1409594" y="5008011"/>
            <a:ext cx="5435588" cy="109386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dirty="0"/>
              <a:t>This drop-down allows you to set the touchless KPI to simulate below</a:t>
            </a:r>
          </a:p>
        </p:txBody>
      </p:sp>
      <p:pic>
        <p:nvPicPr>
          <p:cNvPr id="8" name="Picture 7">
            <a:extLst>
              <a:ext uri="{FF2B5EF4-FFF2-40B4-BE49-F238E27FC236}">
                <a16:creationId xmlns:a16="http://schemas.microsoft.com/office/drawing/2014/main" id="{83A8B3EF-5916-684C-DEE5-E40A5BE84035}"/>
              </a:ext>
            </a:extLst>
          </p:cNvPr>
          <p:cNvPicPr>
            <a:picLocks noChangeAspect="1"/>
          </p:cNvPicPr>
          <p:nvPr/>
        </p:nvPicPr>
        <p:blipFill>
          <a:blip r:embed="rId3"/>
          <a:stretch>
            <a:fillRect/>
          </a:stretch>
        </p:blipFill>
        <p:spPr>
          <a:xfrm>
            <a:off x="7249638" y="4211187"/>
            <a:ext cx="3532768" cy="1806399"/>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6AE2F8F5-37B9-4381-1A40-086871E5982C}"/>
              </a:ext>
            </a:extLst>
          </p:cNvPr>
          <p:cNvPicPr>
            <a:picLocks noChangeAspect="1"/>
          </p:cNvPicPr>
          <p:nvPr/>
        </p:nvPicPr>
        <p:blipFill>
          <a:blip r:embed="rId4"/>
          <a:stretch>
            <a:fillRect/>
          </a:stretch>
        </p:blipFill>
        <p:spPr>
          <a:xfrm>
            <a:off x="7117470" y="2653183"/>
            <a:ext cx="3881051" cy="109386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6851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Process Simulation</a:t>
            </a:r>
          </a:p>
        </p:txBody>
      </p:sp>
      <p:sp>
        <p:nvSpPr>
          <p:cNvPr id="9" name="Content Placeholder 8">
            <a:extLst>
              <a:ext uri="{FF2B5EF4-FFF2-40B4-BE49-F238E27FC236}">
                <a16:creationId xmlns:a16="http://schemas.microsoft.com/office/drawing/2014/main" id="{6CBF4645-E33D-2C88-E266-51D14FBCDFEE}"/>
              </a:ext>
            </a:extLst>
          </p:cNvPr>
          <p:cNvSpPr>
            <a:spLocks noGrp="1"/>
          </p:cNvSpPr>
          <p:nvPr>
            <p:ph sz="half" idx="2"/>
          </p:nvPr>
        </p:nvSpPr>
        <p:spPr>
          <a:xfrm>
            <a:off x="1006852" y="4374121"/>
            <a:ext cx="10071931" cy="1704804"/>
          </a:xfrm>
        </p:spPr>
        <p:txBody>
          <a:bodyPr/>
          <a:lstStyle/>
          <a:p>
            <a:r>
              <a:rPr lang="en-BE" dirty="0"/>
              <a:t>The left part of the simulation shows the current invoice processing time and the simulated invoice processing time influenced by the Phases, Activities and manual touches or actions selected above.</a:t>
            </a:r>
          </a:p>
          <a:p>
            <a:r>
              <a:rPr lang="en-BE" dirty="0"/>
              <a:t>The right part of the simulation shows the current and simulated Touchless KPI or rate as set in the drop-downs above.</a:t>
            </a:r>
          </a:p>
        </p:txBody>
      </p:sp>
      <p:sp>
        <p:nvSpPr>
          <p:cNvPr id="13" name="Text Placeholder 12">
            <a:extLst>
              <a:ext uri="{FF2B5EF4-FFF2-40B4-BE49-F238E27FC236}">
                <a16:creationId xmlns:a16="http://schemas.microsoft.com/office/drawing/2014/main" id="{43B0ECA0-701F-CA45-C774-7158547EBE3C}"/>
              </a:ext>
            </a:extLst>
          </p:cNvPr>
          <p:cNvSpPr>
            <a:spLocks noGrp="1"/>
          </p:cNvSpPr>
          <p:nvPr>
            <p:ph type="body" sz="quarter" idx="14"/>
          </p:nvPr>
        </p:nvSpPr>
        <p:spPr>
          <a:xfrm>
            <a:off x="1006851" y="3726198"/>
            <a:ext cx="10071931" cy="336550"/>
          </a:xfrm>
        </p:spPr>
        <p:txBody>
          <a:bodyPr/>
          <a:lstStyle/>
          <a:p>
            <a:r>
              <a:rPr lang="en-BE" dirty="0"/>
              <a:t>Simulation results</a:t>
            </a:r>
          </a:p>
        </p:txBody>
      </p:sp>
      <p:pic>
        <p:nvPicPr>
          <p:cNvPr id="17" name="Picture 16">
            <a:extLst>
              <a:ext uri="{FF2B5EF4-FFF2-40B4-BE49-F238E27FC236}">
                <a16:creationId xmlns:a16="http://schemas.microsoft.com/office/drawing/2014/main" id="{0F7785E5-5DA8-D0B1-41FA-EC9EF70DD9C2}"/>
              </a:ext>
            </a:extLst>
          </p:cNvPr>
          <p:cNvPicPr>
            <a:picLocks noChangeAspect="1"/>
          </p:cNvPicPr>
          <p:nvPr/>
        </p:nvPicPr>
        <p:blipFill>
          <a:blip r:embed="rId2"/>
          <a:stretch>
            <a:fillRect/>
          </a:stretch>
        </p:blipFill>
        <p:spPr>
          <a:xfrm>
            <a:off x="1006851" y="1428136"/>
            <a:ext cx="10178297" cy="222247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586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0136-EE8E-9C2A-D958-0FD916113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F9E45-AB73-4644-CC12-667CDD03AEB9}"/>
              </a:ext>
            </a:extLst>
          </p:cNvPr>
          <p:cNvSpPr>
            <a:spLocks noGrp="1"/>
          </p:cNvSpPr>
          <p:nvPr>
            <p:ph type="title"/>
          </p:nvPr>
        </p:nvSpPr>
        <p:spPr>
          <a:xfrm>
            <a:off x="838200" y="365125"/>
            <a:ext cx="9792768" cy="650875"/>
          </a:xfrm>
        </p:spPr>
        <p:txBody>
          <a:bodyPr/>
          <a:lstStyle/>
          <a:p>
            <a:r>
              <a:rPr lang="en-BE" sz="3600" dirty="0"/>
              <a:t>TIP Process Simulation - Results</a:t>
            </a:r>
          </a:p>
        </p:txBody>
      </p:sp>
      <p:sp>
        <p:nvSpPr>
          <p:cNvPr id="5" name="Content Placeholder 4">
            <a:extLst>
              <a:ext uri="{FF2B5EF4-FFF2-40B4-BE49-F238E27FC236}">
                <a16:creationId xmlns:a16="http://schemas.microsoft.com/office/drawing/2014/main" id="{7EF0ADD3-CCA1-3DC5-252C-818EB762BA61}"/>
              </a:ext>
            </a:extLst>
          </p:cNvPr>
          <p:cNvSpPr>
            <a:spLocks noGrp="1"/>
          </p:cNvSpPr>
          <p:nvPr>
            <p:ph sz="half" idx="2"/>
          </p:nvPr>
        </p:nvSpPr>
        <p:spPr>
          <a:xfrm>
            <a:off x="1291376" y="4400549"/>
            <a:ext cx="8289420" cy="1778059"/>
          </a:xfrm>
        </p:spPr>
        <p:txBody>
          <a:bodyPr/>
          <a:lstStyle/>
          <a:p>
            <a:r>
              <a:rPr lang="en-BE" dirty="0"/>
              <a:t>Just like the above high level </a:t>
            </a:r>
            <a:r>
              <a:rPr lang="en-BE" dirty="0" err="1"/>
              <a:t>KPI’s</a:t>
            </a:r>
            <a:r>
              <a:rPr lang="en-BE" dirty="0"/>
              <a:t>, these visualizations show you how excluding certain Phases, Activities or specific types of manual touches would have an effect on organization or supplier performance, shown in change of touchless rate and number of manual touches in these tables.</a:t>
            </a:r>
          </a:p>
          <a:p>
            <a:r>
              <a:rPr lang="en-BE" dirty="0"/>
              <a:t>Change the drop downs on the top of the page and</a:t>
            </a:r>
          </a:p>
        </p:txBody>
      </p:sp>
      <p:sp>
        <p:nvSpPr>
          <p:cNvPr id="7" name="Text Placeholder 6">
            <a:extLst>
              <a:ext uri="{FF2B5EF4-FFF2-40B4-BE49-F238E27FC236}">
                <a16:creationId xmlns:a16="http://schemas.microsoft.com/office/drawing/2014/main" id="{90152A49-A641-CE07-E7AD-CA1DED20ADF9}"/>
              </a:ext>
            </a:extLst>
          </p:cNvPr>
          <p:cNvSpPr>
            <a:spLocks noGrp="1"/>
          </p:cNvSpPr>
          <p:nvPr>
            <p:ph type="body" sz="quarter" idx="14"/>
          </p:nvPr>
        </p:nvSpPr>
        <p:spPr>
          <a:xfrm>
            <a:off x="1291376" y="3942609"/>
            <a:ext cx="6988323" cy="336550"/>
          </a:xfrm>
        </p:spPr>
        <p:txBody>
          <a:bodyPr/>
          <a:lstStyle/>
          <a:p>
            <a:r>
              <a:rPr lang="en-BE" dirty="0"/>
              <a:t>Performance Before &amp; After</a:t>
            </a:r>
          </a:p>
        </p:txBody>
      </p:sp>
      <p:pic>
        <p:nvPicPr>
          <p:cNvPr id="6" name="Picture 5">
            <a:extLst>
              <a:ext uri="{FF2B5EF4-FFF2-40B4-BE49-F238E27FC236}">
                <a16:creationId xmlns:a16="http://schemas.microsoft.com/office/drawing/2014/main" id="{0DB8750F-4BE4-271E-5315-800346D4FCF8}"/>
              </a:ext>
            </a:extLst>
          </p:cNvPr>
          <p:cNvPicPr>
            <a:picLocks noChangeAspect="1"/>
          </p:cNvPicPr>
          <p:nvPr/>
        </p:nvPicPr>
        <p:blipFill>
          <a:blip r:embed="rId2"/>
          <a:stretch>
            <a:fillRect/>
          </a:stretch>
        </p:blipFill>
        <p:spPr>
          <a:xfrm>
            <a:off x="1748710" y="1438518"/>
            <a:ext cx="7374751" cy="238270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79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8E5C-7E23-C17F-BB2D-7462025F7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03930-AE62-47B7-05C5-0DACEE14BFCC}"/>
              </a:ext>
            </a:extLst>
          </p:cNvPr>
          <p:cNvSpPr>
            <a:spLocks noGrp="1"/>
          </p:cNvSpPr>
          <p:nvPr>
            <p:ph type="title"/>
          </p:nvPr>
        </p:nvSpPr>
        <p:spPr/>
        <p:txBody>
          <a:bodyPr/>
          <a:lstStyle/>
          <a:p>
            <a:r>
              <a:rPr lang="en-BE" dirty="0"/>
              <a:t>TIP Overview - Controls</a:t>
            </a:r>
          </a:p>
        </p:txBody>
      </p:sp>
      <p:sp>
        <p:nvSpPr>
          <p:cNvPr id="4" name="Content Placeholder 3">
            <a:extLst>
              <a:ext uri="{FF2B5EF4-FFF2-40B4-BE49-F238E27FC236}">
                <a16:creationId xmlns:a16="http://schemas.microsoft.com/office/drawing/2014/main" id="{3D8E86E5-2556-0897-AC0F-EC3042D88011}"/>
              </a:ext>
            </a:extLst>
          </p:cNvPr>
          <p:cNvSpPr>
            <a:spLocks noGrp="1"/>
          </p:cNvSpPr>
          <p:nvPr>
            <p:ph sz="half" idx="1"/>
          </p:nvPr>
        </p:nvSpPr>
        <p:spPr>
          <a:xfrm>
            <a:off x="838200" y="3429000"/>
            <a:ext cx="10028236" cy="3822115"/>
          </a:xfrm>
        </p:spPr>
        <p:txBody>
          <a:bodyPr/>
          <a:lstStyle/>
          <a:p>
            <a:r>
              <a:rPr lang="en-BE" sz="1300" b="1" dirty="0"/>
              <a:t>Start date: </a:t>
            </a:r>
            <a:r>
              <a:rPr lang="en-US" sz="1300" dirty="0"/>
              <a:t>Select the beginning of the time interval. The selected date is included.</a:t>
            </a:r>
            <a:endParaRPr lang="en-BE" sz="1300" dirty="0"/>
          </a:p>
          <a:p>
            <a:r>
              <a:rPr lang="en-BE" sz="1300" b="1" dirty="0"/>
              <a:t>End date: </a:t>
            </a:r>
            <a:r>
              <a:rPr lang="en-US" sz="1300" dirty="0"/>
              <a:t>Select the end of the time interval. The selected date is included</a:t>
            </a:r>
            <a:endParaRPr lang="en-BE" sz="1300" dirty="0"/>
          </a:p>
          <a:p>
            <a:r>
              <a:rPr lang="fi-FI" sz="1300" b="1" dirty="0"/>
              <a:t>Time resolution for KPIs</a:t>
            </a:r>
            <a:r>
              <a:rPr lang="en-BE" sz="1300" b="1" dirty="0"/>
              <a:t>: </a:t>
            </a:r>
            <a:r>
              <a:rPr lang="en-US" sz="1300" dirty="0"/>
              <a:t>Select how to group data over time. Options include per month, per quarter, or per year. </a:t>
            </a:r>
            <a:endParaRPr lang="en-BE" sz="1300" dirty="0"/>
          </a:p>
          <a:p>
            <a:r>
              <a:rPr lang="fi-FI" sz="1300" b="1" dirty="0"/>
              <a:t>Organization</a:t>
            </a:r>
            <a:r>
              <a:rPr lang="en-BE" sz="1300" b="1" dirty="0"/>
              <a:t>: </a:t>
            </a:r>
            <a:r>
              <a:rPr lang="fi-FI" sz="1300" dirty="0"/>
              <a:t>Filter data by</a:t>
            </a:r>
            <a:r>
              <a:rPr lang="en-BE" sz="1300" dirty="0"/>
              <a:t> your company</a:t>
            </a:r>
            <a:r>
              <a:rPr lang="fi-FI" sz="1300" dirty="0"/>
              <a:t> organizations.</a:t>
            </a:r>
            <a:endParaRPr lang="en-BE" sz="1300" dirty="0"/>
          </a:p>
          <a:p>
            <a:r>
              <a:rPr lang="en-BE" sz="1300" b="1" dirty="0"/>
              <a:t>Supplier: </a:t>
            </a:r>
            <a:r>
              <a:rPr lang="fi-FI" sz="1300" dirty="0"/>
              <a:t>Filter data by suppliers.</a:t>
            </a:r>
            <a:endParaRPr lang="en-BE" sz="1300" dirty="0"/>
          </a:p>
          <a:p>
            <a:r>
              <a:rPr lang="en-BE" sz="1300" b="1" dirty="0"/>
              <a:t>Invoice Association: </a:t>
            </a:r>
            <a:r>
              <a:rPr lang="en-US" sz="1300" dirty="0"/>
              <a:t>Filter data </a:t>
            </a:r>
            <a:r>
              <a:rPr lang="en-BE" sz="1300" dirty="0"/>
              <a:t>based on whether the invoices are</a:t>
            </a:r>
            <a:r>
              <a:rPr lang="en-US" sz="1300" dirty="0"/>
              <a:t> </a:t>
            </a:r>
            <a:r>
              <a:rPr lang="en-BE" sz="1300" dirty="0"/>
              <a:t>PO, Spend Plan or Non-PO invoices</a:t>
            </a:r>
          </a:p>
          <a:p>
            <a:r>
              <a:rPr lang="en-BE" sz="1300" b="1" dirty="0"/>
              <a:t>Invoice Origin: </a:t>
            </a:r>
            <a:r>
              <a:rPr lang="en-US" sz="1300" dirty="0"/>
              <a:t>Filter data by invoice origin</a:t>
            </a:r>
            <a:endParaRPr lang="en-BE" sz="1300" dirty="0"/>
          </a:p>
          <a:p>
            <a:r>
              <a:rPr lang="en-BE" sz="1300" b="1" dirty="0"/>
              <a:t>Invoice Type: </a:t>
            </a:r>
            <a:r>
              <a:rPr lang="en-US" sz="1300" dirty="0"/>
              <a:t>Filter data by invoice type.</a:t>
            </a:r>
            <a:endParaRPr lang="en-BE" sz="1300" dirty="0"/>
          </a:p>
          <a:p>
            <a:r>
              <a:rPr lang="en-BE" sz="1300" b="1" dirty="0"/>
              <a:t>Invoice Processing Time: </a:t>
            </a:r>
            <a:r>
              <a:rPr lang="en-BE" sz="1300" dirty="0"/>
              <a:t>Include or Exclude Transfer Time</a:t>
            </a:r>
          </a:p>
          <a:p>
            <a:r>
              <a:rPr lang="en-BE" sz="1300" b="1" dirty="0"/>
              <a:t>Task Processing Time: </a:t>
            </a:r>
            <a:r>
              <a:rPr lang="en-BE" sz="1300" dirty="0"/>
              <a:t>Include or Exclude Weekends</a:t>
            </a:r>
          </a:p>
          <a:p>
            <a:endParaRPr lang="en-US" sz="1100" dirty="0"/>
          </a:p>
          <a:p>
            <a:endParaRPr lang="en-BE" sz="1100" dirty="0"/>
          </a:p>
        </p:txBody>
      </p:sp>
      <p:pic>
        <p:nvPicPr>
          <p:cNvPr id="5" name="Picture 4" descr="A screenshot of a computer&#10;&#10;AI-generated content may be incorrect.">
            <a:extLst>
              <a:ext uri="{FF2B5EF4-FFF2-40B4-BE49-F238E27FC236}">
                <a16:creationId xmlns:a16="http://schemas.microsoft.com/office/drawing/2014/main" id="{EB2E1C76-E559-34D3-C8B5-93291CFE7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0877"/>
            <a:ext cx="12192000" cy="17661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027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p:txBody>
          <a:bodyPr/>
          <a:lstStyle/>
          <a:p>
            <a:r>
              <a:rPr lang="en-BE" dirty="0"/>
              <a:t>TIP Overview – </a:t>
            </a:r>
            <a:r>
              <a:rPr lang="en-BE" sz="3600" dirty="0"/>
              <a:t>Touchless Rate</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3790820" y="1967798"/>
            <a:ext cx="8289420" cy="3636154"/>
          </a:xfrm>
        </p:spPr>
        <p:txBody>
          <a:bodyPr/>
          <a:lstStyle/>
          <a:p>
            <a:r>
              <a:rPr lang="en-BE" sz="1400" dirty="0"/>
              <a:t>The Touchless Rate is the percentage of invoices created and processed automatically, with no manual task or actions of all of the invoices transferred</a:t>
            </a:r>
          </a:p>
          <a:p>
            <a:r>
              <a:rPr lang="en-BE" sz="1400" dirty="0"/>
              <a:t>M</a:t>
            </a:r>
            <a:r>
              <a:rPr lang="en-US" sz="1400" dirty="0" err="1"/>
              <a:t>easured</a:t>
            </a:r>
            <a:r>
              <a:rPr lang="en-US" sz="1400" dirty="0"/>
              <a:t> either by invoice count or value.</a:t>
            </a:r>
          </a:p>
          <a:p>
            <a:pPr lvl="1">
              <a:spcBef>
                <a:spcPts val="750"/>
              </a:spcBef>
            </a:pPr>
            <a:r>
              <a:rPr lang="en-US" sz="1400" dirty="0"/>
              <a:t>Document is not created manually</a:t>
            </a:r>
          </a:p>
          <a:p>
            <a:pPr lvl="1">
              <a:spcBef>
                <a:spcPts val="750"/>
              </a:spcBef>
            </a:pPr>
            <a:r>
              <a:rPr lang="en-US" sz="1400" dirty="0"/>
              <a:t>All tasks are </a:t>
            </a:r>
            <a:r>
              <a:rPr lang="en-BE" sz="1400" dirty="0"/>
              <a:t>executed</a:t>
            </a:r>
            <a:r>
              <a:rPr lang="en-US" sz="1400" dirty="0"/>
              <a:t> automatically</a:t>
            </a:r>
          </a:p>
          <a:p>
            <a:pPr lvl="1">
              <a:spcBef>
                <a:spcPts val="750"/>
              </a:spcBef>
            </a:pPr>
            <a:r>
              <a:rPr lang="en-US" sz="1400" dirty="0"/>
              <a:t>No user actions performed</a:t>
            </a:r>
            <a:endParaRPr lang="en-BE" sz="1400" dirty="0"/>
          </a:p>
          <a:p>
            <a:pPr lvl="1">
              <a:spcBef>
                <a:spcPts val="750"/>
              </a:spcBef>
            </a:pPr>
            <a:r>
              <a:rPr lang="en-BE" sz="1400" dirty="0"/>
              <a:t>All actions are automatic across Receiving, Matching, Workflow and Transfer</a:t>
            </a:r>
          </a:p>
          <a:p>
            <a:pPr>
              <a:spcBef>
                <a:spcPts val="750"/>
              </a:spcBef>
            </a:pPr>
            <a:r>
              <a:rPr lang="en-BE" sz="1400" dirty="0"/>
              <a:t>The Touchless Rate is shown over different the different segments</a:t>
            </a:r>
            <a:endParaRPr lang="en-US" sz="1400" dirty="0"/>
          </a:p>
          <a:p>
            <a:endParaRPr lang="en-BE" dirty="0"/>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3569685" y="1498750"/>
            <a:ext cx="6988323" cy="336550"/>
          </a:xfrm>
        </p:spPr>
        <p:txBody>
          <a:bodyPr/>
          <a:lstStyle/>
          <a:p>
            <a:r>
              <a:rPr lang="en-US" dirty="0"/>
              <a:t>Percentage of associated invoices that are touchless</a:t>
            </a:r>
            <a:endParaRPr lang="en-BE" dirty="0"/>
          </a:p>
        </p:txBody>
      </p:sp>
      <p:sp>
        <p:nvSpPr>
          <p:cNvPr id="6" name="Rectangle 5">
            <a:extLst>
              <a:ext uri="{FF2B5EF4-FFF2-40B4-BE49-F238E27FC236}">
                <a16:creationId xmlns:a16="http://schemas.microsoft.com/office/drawing/2014/main" id="{9BCCFD59-657C-2C9F-479E-5BC840948D95}"/>
              </a:ext>
            </a:extLst>
          </p:cNvPr>
          <p:cNvSpPr/>
          <p:nvPr/>
        </p:nvSpPr>
        <p:spPr>
          <a:xfrm>
            <a:off x="3969142" y="5181057"/>
            <a:ext cx="7130041" cy="1298331"/>
          </a:xfrm>
          <a:prstGeom prst="rect">
            <a:avLst/>
          </a:prstGeom>
          <a:solidFill>
            <a:schemeClr val="accent6">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050" dirty="0">
                <a:effectLst/>
              </a:rPr>
              <a:t>In </a:t>
            </a:r>
            <a:r>
              <a:rPr lang="en-BE" sz="1050" dirty="0">
                <a:effectLst/>
              </a:rPr>
              <a:t>previous versions</a:t>
            </a:r>
            <a:r>
              <a:rPr lang="en-US" sz="1050" dirty="0">
                <a:effectLst/>
              </a:rPr>
              <a:t>, </a:t>
            </a:r>
            <a:r>
              <a:rPr lang="en-BE" sz="1050" dirty="0">
                <a:effectLst/>
              </a:rPr>
              <a:t>a </a:t>
            </a:r>
            <a:r>
              <a:rPr lang="en-BE" sz="1050" dirty="0" err="1">
                <a:effectLst/>
              </a:rPr>
              <a:t>cust</a:t>
            </a:r>
            <a:r>
              <a:rPr lang="fi-FI" sz="1050" dirty="0">
                <a:effectLst/>
              </a:rPr>
              <a:t>o</a:t>
            </a:r>
            <a:r>
              <a:rPr lang="en-BE" sz="1050" dirty="0" err="1">
                <a:effectLst/>
              </a:rPr>
              <a:t>mer</a:t>
            </a:r>
            <a:r>
              <a:rPr lang="en-BE" sz="1050" dirty="0">
                <a:effectLst/>
              </a:rPr>
              <a:t> could have </a:t>
            </a:r>
            <a:r>
              <a:rPr lang="en-US" sz="1050" dirty="0">
                <a:effectLst/>
              </a:rPr>
              <a:t>had cancel and resend done but all tasks executed automatically, which gave a false positive, meaning the invoice was touched but show</a:t>
            </a:r>
            <a:r>
              <a:rPr lang="en-BE" sz="1050" dirty="0">
                <a:effectLst/>
              </a:rPr>
              <a:t>ed</a:t>
            </a:r>
            <a:r>
              <a:rPr lang="en-US" sz="1050" dirty="0">
                <a:effectLst/>
              </a:rPr>
              <a:t> as touchless.</a:t>
            </a:r>
            <a:br>
              <a:rPr lang="en-BE" sz="1050" dirty="0">
                <a:effectLst/>
              </a:rPr>
            </a:br>
            <a:endParaRPr lang="en-BE" sz="1050" dirty="0">
              <a:effectLst/>
            </a:endParaRPr>
          </a:p>
          <a:p>
            <a:pPr lvl="1"/>
            <a:r>
              <a:rPr lang="en-US" sz="1050" dirty="0">
                <a:effectLst/>
              </a:rPr>
              <a:t>Similarly,</a:t>
            </a:r>
            <a:r>
              <a:rPr lang="en-BE" sz="1050" dirty="0">
                <a:effectLst/>
              </a:rPr>
              <a:t> in previou</a:t>
            </a:r>
            <a:r>
              <a:rPr lang="en-BE" sz="1050" dirty="0"/>
              <a:t>s versions a</a:t>
            </a:r>
            <a:r>
              <a:rPr lang="en-US" sz="1050" dirty="0">
                <a:effectLst/>
              </a:rPr>
              <a:t> manually created invoice may have had all tasks executed automatically which is wrong because someone in AP spent time doing manual work to get the invoice into the system</a:t>
            </a:r>
            <a:endParaRPr lang="en-BE" sz="1050" dirty="0"/>
          </a:p>
        </p:txBody>
      </p:sp>
      <p:pic>
        <p:nvPicPr>
          <p:cNvPr id="9" name="Picture 8">
            <a:extLst>
              <a:ext uri="{FF2B5EF4-FFF2-40B4-BE49-F238E27FC236}">
                <a16:creationId xmlns:a16="http://schemas.microsoft.com/office/drawing/2014/main" id="{49EF17F1-93F7-25CE-530D-F36DD3E410BA}"/>
              </a:ext>
            </a:extLst>
          </p:cNvPr>
          <p:cNvPicPr>
            <a:picLocks noChangeAspect="1"/>
          </p:cNvPicPr>
          <p:nvPr/>
        </p:nvPicPr>
        <p:blipFill>
          <a:blip r:embed="rId2"/>
          <a:stretch>
            <a:fillRect/>
          </a:stretch>
        </p:blipFill>
        <p:spPr>
          <a:xfrm>
            <a:off x="628842" y="1397163"/>
            <a:ext cx="2264023" cy="50822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0795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a:xfrm>
            <a:off x="325452" y="298898"/>
            <a:ext cx="10578981" cy="650875"/>
          </a:xfrm>
        </p:spPr>
        <p:txBody>
          <a:bodyPr/>
          <a:lstStyle/>
          <a:p>
            <a:r>
              <a:rPr lang="en-BE" dirty="0"/>
              <a:t>TIP Overview – </a:t>
            </a:r>
            <a:r>
              <a:rPr lang="en-BE" sz="3200" dirty="0"/>
              <a:t>Created &amp; Transferred Invoices</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4532500" y="2386231"/>
            <a:ext cx="6757028" cy="3636154"/>
          </a:xfrm>
        </p:spPr>
        <p:txBody>
          <a:bodyPr/>
          <a:lstStyle/>
          <a:p>
            <a:pPr algn="l">
              <a:spcBef>
                <a:spcPts val="750"/>
              </a:spcBef>
            </a:pPr>
            <a:r>
              <a:rPr lang="en-BE" sz="1800" b="0" i="0" dirty="0">
                <a:effectLst/>
              </a:rPr>
              <a:t>This dashboard provides an overview and trend</a:t>
            </a:r>
            <a:r>
              <a:rPr lang="en-US" sz="1800" b="0" i="0" dirty="0">
                <a:effectLst/>
              </a:rPr>
              <a:t> of </a:t>
            </a:r>
            <a:r>
              <a:rPr lang="en-US" sz="1800" b="1" i="0" dirty="0">
                <a:effectLst/>
              </a:rPr>
              <a:t>created and transferred </a:t>
            </a:r>
            <a:r>
              <a:rPr lang="en-US" sz="1800" b="1" i="0" dirty="0" err="1">
                <a:effectLst/>
              </a:rPr>
              <a:t>invoic</a:t>
            </a:r>
            <a:r>
              <a:rPr lang="en-BE" sz="1800" b="1" i="0" dirty="0">
                <a:effectLst/>
              </a:rPr>
              <a:t>es</a:t>
            </a:r>
            <a:endParaRPr lang="en-BE" sz="1800" b="0" i="0" dirty="0">
              <a:effectLst/>
            </a:endParaRPr>
          </a:p>
          <a:p>
            <a:pPr algn="l">
              <a:spcBef>
                <a:spcPts val="750"/>
              </a:spcBef>
            </a:pPr>
            <a:r>
              <a:rPr lang="en-BE" sz="1800" b="0" i="0" dirty="0">
                <a:effectLst/>
              </a:rPr>
              <a:t>The top shows the respective </a:t>
            </a:r>
            <a:r>
              <a:rPr lang="en-US" sz="1800" b="0" i="0" dirty="0">
                <a:effectLst/>
              </a:rPr>
              <a:t>KPI value for the most recent period</a:t>
            </a:r>
          </a:p>
          <a:p>
            <a:pPr lvl="1">
              <a:spcBef>
                <a:spcPts val="750"/>
              </a:spcBef>
            </a:pPr>
            <a:r>
              <a:rPr lang="fi-FI" sz="1800" b="0" i="0" dirty="0">
                <a:effectLst/>
              </a:rPr>
              <a:t>A</a:t>
            </a:r>
            <a:r>
              <a:rPr lang="en-BE" sz="1800" b="0" i="0" dirty="0" err="1">
                <a:effectLst/>
              </a:rPr>
              <a:t>lso</a:t>
            </a:r>
            <a:r>
              <a:rPr lang="en-BE" sz="1800" b="0" i="0" dirty="0">
                <a:effectLst/>
              </a:rPr>
              <a:t> shows the d</a:t>
            </a:r>
            <a:r>
              <a:rPr lang="en-US" sz="1800" b="0" i="0" dirty="0" err="1">
                <a:effectLst/>
              </a:rPr>
              <a:t>ifference</a:t>
            </a:r>
            <a:r>
              <a:rPr lang="en-US" sz="1800" b="0" i="0" dirty="0">
                <a:effectLst/>
              </a:rPr>
              <a:t> between current period and previous period</a:t>
            </a:r>
            <a:endParaRPr lang="en-BE" sz="1800" b="0" i="0" dirty="0">
              <a:effectLst/>
            </a:endParaRPr>
          </a:p>
          <a:p>
            <a:pPr>
              <a:spcBef>
                <a:spcPts val="750"/>
              </a:spcBef>
            </a:pPr>
            <a:r>
              <a:rPr lang="en-BE" sz="1800" b="0" i="0" dirty="0">
                <a:effectLst/>
              </a:rPr>
              <a:t>The chart shows the progress of transferred and created invoices over time</a:t>
            </a:r>
            <a:endParaRPr lang="en-US" sz="1800" b="0" i="0" dirty="0">
              <a:effectLst/>
            </a:endParaRPr>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4301205" y="1724481"/>
            <a:ext cx="6988323" cy="336550"/>
          </a:xfrm>
        </p:spPr>
        <p:txBody>
          <a:bodyPr/>
          <a:lstStyle/>
          <a:p>
            <a:r>
              <a:rPr lang="en-BE" dirty="0">
                <a:latin typeface="+mn-lt"/>
              </a:rPr>
              <a:t>Created &amp; Transferred Invoices</a:t>
            </a:r>
          </a:p>
        </p:txBody>
      </p:sp>
      <p:pic>
        <p:nvPicPr>
          <p:cNvPr id="4" name="Picture 3">
            <a:extLst>
              <a:ext uri="{FF2B5EF4-FFF2-40B4-BE49-F238E27FC236}">
                <a16:creationId xmlns:a16="http://schemas.microsoft.com/office/drawing/2014/main" id="{1D4D6DC0-ADCE-9AE4-D7A9-1FF05C4F48DB}"/>
              </a:ext>
            </a:extLst>
          </p:cNvPr>
          <p:cNvPicPr>
            <a:picLocks noChangeAspect="1"/>
          </p:cNvPicPr>
          <p:nvPr/>
        </p:nvPicPr>
        <p:blipFill>
          <a:blip r:embed="rId2"/>
          <a:stretch>
            <a:fillRect/>
          </a:stretch>
        </p:blipFill>
        <p:spPr>
          <a:xfrm>
            <a:off x="427399" y="1724481"/>
            <a:ext cx="3701086" cy="43194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9801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a:xfrm>
            <a:off x="706120" y="344805"/>
            <a:ext cx="9541042" cy="650875"/>
          </a:xfrm>
        </p:spPr>
        <p:txBody>
          <a:bodyPr/>
          <a:lstStyle/>
          <a:p>
            <a:r>
              <a:rPr lang="en-BE" dirty="0"/>
              <a:t>TIP Overview – </a:t>
            </a:r>
            <a:r>
              <a:rPr lang="en-BE" sz="3600" dirty="0"/>
              <a:t>Invoices per AP clerk</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3902580" y="2292416"/>
            <a:ext cx="8289420" cy="3636154"/>
          </a:xfrm>
        </p:spPr>
        <p:txBody>
          <a:bodyPr/>
          <a:lstStyle/>
          <a:p>
            <a:pPr algn="l">
              <a:spcBef>
                <a:spcPts val="750"/>
              </a:spcBef>
            </a:pPr>
            <a:r>
              <a:rPr lang="en-BE" sz="1800" b="0" i="0" dirty="0">
                <a:effectLst/>
              </a:rPr>
              <a:t>This dashboard provides an overview and trend</a:t>
            </a:r>
            <a:r>
              <a:rPr lang="en-US" sz="1800" b="0" i="0" dirty="0">
                <a:effectLst/>
              </a:rPr>
              <a:t> of </a:t>
            </a:r>
            <a:br>
              <a:rPr lang="en-BE" sz="1800" b="0" i="0" dirty="0">
                <a:effectLst/>
              </a:rPr>
            </a:br>
            <a:r>
              <a:rPr lang="en-US" sz="1800" b="1" i="0" dirty="0">
                <a:effectLst/>
              </a:rPr>
              <a:t>manual touches</a:t>
            </a:r>
            <a:r>
              <a:rPr lang="en-BE" sz="1800" b="1" i="0" dirty="0">
                <a:effectLst/>
              </a:rPr>
              <a:t> per AP clerk</a:t>
            </a:r>
            <a:r>
              <a:rPr lang="en-US" sz="1800" b="0" i="0" dirty="0">
                <a:effectLst/>
              </a:rPr>
              <a:t>. </a:t>
            </a:r>
            <a:endParaRPr lang="en-BE" sz="1800" b="0" i="0" dirty="0">
              <a:effectLst/>
            </a:endParaRPr>
          </a:p>
          <a:p>
            <a:pPr algn="l">
              <a:spcBef>
                <a:spcPts val="750"/>
              </a:spcBef>
            </a:pPr>
            <a:r>
              <a:rPr lang="en-US" sz="1800" b="0" i="0" dirty="0">
                <a:effectLst/>
              </a:rPr>
              <a:t>The visualization includes:</a:t>
            </a:r>
          </a:p>
          <a:p>
            <a:pPr lvl="1">
              <a:spcBef>
                <a:spcPts val="750"/>
              </a:spcBef>
            </a:pPr>
            <a:r>
              <a:rPr lang="en-BE" sz="1800" dirty="0"/>
              <a:t>Number of Invoices processed </a:t>
            </a:r>
            <a:r>
              <a:rPr lang="en-US" sz="1800" b="0" i="0" dirty="0">
                <a:effectLst/>
              </a:rPr>
              <a:t>for the most recent period</a:t>
            </a:r>
          </a:p>
          <a:p>
            <a:pPr lvl="1">
              <a:spcBef>
                <a:spcPts val="750"/>
              </a:spcBef>
            </a:pPr>
            <a:r>
              <a:rPr lang="en-US" sz="1800" b="0" i="0" dirty="0">
                <a:effectLst/>
              </a:rPr>
              <a:t>Difference between current period and previous period</a:t>
            </a:r>
          </a:p>
          <a:p>
            <a:pPr lvl="1">
              <a:spcBef>
                <a:spcPts val="750"/>
              </a:spcBef>
            </a:pPr>
            <a:r>
              <a:rPr lang="en-BE" sz="1800" b="0" i="0" dirty="0">
                <a:effectLst/>
              </a:rPr>
              <a:t>Trend chart that shows the number of invoices processed per month</a:t>
            </a:r>
            <a:endParaRPr lang="en-US" sz="1800" b="0" i="0" dirty="0">
              <a:effectLst/>
            </a:endParaRPr>
          </a:p>
          <a:p>
            <a:endParaRPr lang="en-BE" dirty="0"/>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3902580" y="1741363"/>
            <a:ext cx="6988323" cy="336550"/>
          </a:xfrm>
        </p:spPr>
        <p:txBody>
          <a:bodyPr/>
          <a:lstStyle/>
          <a:p>
            <a:r>
              <a:rPr lang="en-BE" dirty="0"/>
              <a:t>Invoices per AP Clerk</a:t>
            </a:r>
          </a:p>
        </p:txBody>
      </p:sp>
      <p:pic>
        <p:nvPicPr>
          <p:cNvPr id="4" name="Picture 3">
            <a:extLst>
              <a:ext uri="{FF2B5EF4-FFF2-40B4-BE49-F238E27FC236}">
                <a16:creationId xmlns:a16="http://schemas.microsoft.com/office/drawing/2014/main" id="{2D455462-B6ED-EA08-F91D-FF754C417B69}"/>
              </a:ext>
            </a:extLst>
          </p:cNvPr>
          <p:cNvPicPr>
            <a:picLocks noChangeAspect="1"/>
          </p:cNvPicPr>
          <p:nvPr/>
        </p:nvPicPr>
        <p:blipFill>
          <a:blip r:embed="rId2"/>
          <a:stretch>
            <a:fillRect/>
          </a:stretch>
        </p:blipFill>
        <p:spPr>
          <a:xfrm>
            <a:off x="448390" y="1741363"/>
            <a:ext cx="3210373" cy="28674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678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a:xfrm>
            <a:off x="607463" y="296759"/>
            <a:ext cx="9938047" cy="650875"/>
          </a:xfrm>
        </p:spPr>
        <p:txBody>
          <a:bodyPr/>
          <a:lstStyle/>
          <a:p>
            <a:r>
              <a:rPr lang="en-BE" dirty="0"/>
              <a:t>TIP Overview – </a:t>
            </a:r>
            <a:r>
              <a:rPr lang="en-BE" sz="3600" dirty="0"/>
              <a:t>Touchless Trend Insights</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3902580" y="2184303"/>
            <a:ext cx="8289420" cy="1818077"/>
          </a:xfrm>
        </p:spPr>
        <p:txBody>
          <a:bodyPr/>
          <a:lstStyle/>
          <a:p>
            <a:pPr algn="l">
              <a:spcBef>
                <a:spcPts val="750"/>
              </a:spcBef>
            </a:pPr>
            <a:r>
              <a:rPr lang="en-US" b="0" i="0" dirty="0">
                <a:effectLst/>
              </a:rPr>
              <a:t>Compare</a:t>
            </a:r>
            <a:r>
              <a:rPr lang="en-BE" b="0" i="0" dirty="0">
                <a:effectLst/>
              </a:rPr>
              <a:t>s </a:t>
            </a:r>
            <a:r>
              <a:rPr lang="en-US" b="0" i="0" dirty="0">
                <a:effectLst/>
              </a:rPr>
              <a:t>Touchless receiving, matching, transfer</a:t>
            </a:r>
            <a:r>
              <a:rPr lang="en-BE" b="0" i="0" dirty="0">
                <a:effectLst/>
              </a:rPr>
              <a:t> </a:t>
            </a:r>
            <a:r>
              <a:rPr lang="en-US" b="0" i="0" dirty="0">
                <a:effectLst/>
              </a:rPr>
              <a:t>and </a:t>
            </a:r>
            <a:r>
              <a:rPr lang="en-BE" b="0" i="0" dirty="0">
                <a:effectLst/>
              </a:rPr>
              <a:t>‘</a:t>
            </a:r>
            <a:r>
              <a:rPr lang="en-US" b="0" i="0" dirty="0">
                <a:effectLst/>
              </a:rPr>
              <a:t>all except workflow</a:t>
            </a:r>
            <a:r>
              <a:rPr lang="en-BE" b="0" i="0" dirty="0">
                <a:effectLst/>
              </a:rPr>
              <a:t>’</a:t>
            </a:r>
            <a:r>
              <a:rPr lang="en-US" b="0" i="0" dirty="0">
                <a:effectLst/>
              </a:rPr>
              <a:t> rate with previous month and two months before to see if its increasing or decreasing consecutively in two months. </a:t>
            </a:r>
          </a:p>
          <a:p>
            <a:pPr algn="l">
              <a:spcBef>
                <a:spcPts val="750"/>
              </a:spcBef>
            </a:pPr>
            <a:r>
              <a:rPr lang="en-BE" b="0" i="0" dirty="0">
                <a:effectLst/>
              </a:rPr>
              <a:t>Example: </a:t>
            </a:r>
            <a:br>
              <a:rPr lang="en-BE" b="0" i="0" dirty="0">
                <a:effectLst/>
              </a:rPr>
            </a:br>
            <a:r>
              <a:rPr lang="en-BE" b="0" i="0" dirty="0">
                <a:effectLst/>
              </a:rPr>
              <a:t>If </a:t>
            </a:r>
            <a:r>
              <a:rPr lang="en-US" b="0" i="0" dirty="0">
                <a:effectLst/>
              </a:rPr>
              <a:t>Dec &gt; Nov &gt; Oct, then it</a:t>
            </a:r>
            <a:r>
              <a:rPr lang="en-BE" b="0" i="0" dirty="0">
                <a:effectLst/>
              </a:rPr>
              <a:t> is</a:t>
            </a:r>
            <a:r>
              <a:rPr lang="en-US" b="0" i="0" dirty="0">
                <a:effectLst/>
              </a:rPr>
              <a:t> </a:t>
            </a:r>
            <a:r>
              <a:rPr lang="en-US" b="0" i="0" dirty="0" err="1">
                <a:effectLst/>
              </a:rPr>
              <a:t>increasin</a:t>
            </a:r>
            <a:r>
              <a:rPr lang="en-BE" b="0" i="0" dirty="0">
                <a:effectLst/>
              </a:rPr>
              <a:t>g (positive trend), </a:t>
            </a:r>
            <a:br>
              <a:rPr lang="en-BE" b="0" i="0" dirty="0">
                <a:effectLst/>
              </a:rPr>
            </a:br>
            <a:r>
              <a:rPr lang="en-BE" b="0" i="0" dirty="0">
                <a:effectLst/>
              </a:rPr>
              <a:t>if </a:t>
            </a:r>
            <a:r>
              <a:rPr lang="en-US" b="0" i="0" dirty="0">
                <a:effectLst/>
              </a:rPr>
              <a:t>Dec</a:t>
            </a:r>
            <a:r>
              <a:rPr lang="en-BE" b="0" i="0" dirty="0">
                <a:effectLst/>
              </a:rPr>
              <a:t> &lt; </a:t>
            </a:r>
            <a:r>
              <a:rPr lang="en-US" b="0" i="0" dirty="0">
                <a:effectLst/>
              </a:rPr>
              <a:t>Nov </a:t>
            </a:r>
            <a:r>
              <a:rPr lang="en-BE" b="0" i="0" dirty="0">
                <a:effectLst/>
              </a:rPr>
              <a:t>&lt;</a:t>
            </a:r>
            <a:r>
              <a:rPr lang="en-US" b="0" i="0" dirty="0">
                <a:effectLst/>
              </a:rPr>
              <a:t> Oct</a:t>
            </a:r>
            <a:r>
              <a:rPr lang="en-BE" b="0" i="0" dirty="0">
                <a:effectLst/>
              </a:rPr>
              <a:t> then it is decreasing (negative trend)</a:t>
            </a:r>
            <a:endParaRPr lang="en-US" b="0" i="0" dirty="0">
              <a:effectLst/>
            </a:endParaRPr>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3902580" y="1653852"/>
            <a:ext cx="6988323" cy="336550"/>
          </a:xfrm>
        </p:spPr>
        <p:txBody>
          <a:bodyPr/>
          <a:lstStyle/>
          <a:p>
            <a:r>
              <a:rPr lang="en-US" dirty="0">
                <a:latin typeface="+mn-lt"/>
              </a:rPr>
              <a:t>Touchless rate trend for transferred invoices</a:t>
            </a:r>
          </a:p>
        </p:txBody>
      </p:sp>
      <p:pic>
        <p:nvPicPr>
          <p:cNvPr id="6" name="Picture 5">
            <a:extLst>
              <a:ext uri="{FF2B5EF4-FFF2-40B4-BE49-F238E27FC236}">
                <a16:creationId xmlns:a16="http://schemas.microsoft.com/office/drawing/2014/main" id="{B15BD7D2-803A-96F1-BCEC-E41EBB441BD2}"/>
              </a:ext>
            </a:extLst>
          </p:cNvPr>
          <p:cNvPicPr>
            <a:picLocks noChangeAspect="1"/>
          </p:cNvPicPr>
          <p:nvPr/>
        </p:nvPicPr>
        <p:blipFill>
          <a:blip r:embed="rId2"/>
          <a:stretch>
            <a:fillRect/>
          </a:stretch>
        </p:blipFill>
        <p:spPr>
          <a:xfrm>
            <a:off x="211850" y="1723996"/>
            <a:ext cx="3347006" cy="4556767"/>
          </a:xfrm>
          <a:prstGeom prst="rect">
            <a:avLst/>
          </a:prstGeom>
          <a:effectLst>
            <a:outerShdw blurRad="50800" dist="38100" dir="5400000" algn="t" rotWithShape="0">
              <a:prstClr val="black">
                <a:alpha val="40000"/>
              </a:prstClr>
            </a:outerShdw>
          </a:effectLst>
        </p:spPr>
      </p:pic>
      <p:sp>
        <p:nvSpPr>
          <p:cNvPr id="3" name="Text Placeholder 6">
            <a:extLst>
              <a:ext uri="{FF2B5EF4-FFF2-40B4-BE49-F238E27FC236}">
                <a16:creationId xmlns:a16="http://schemas.microsoft.com/office/drawing/2014/main" id="{BCAEAE50-BFF2-AAF5-33D1-6F634E614945}"/>
              </a:ext>
            </a:extLst>
          </p:cNvPr>
          <p:cNvSpPr txBox="1">
            <a:spLocks/>
          </p:cNvSpPr>
          <p:nvPr/>
        </p:nvSpPr>
        <p:spPr>
          <a:xfrm>
            <a:off x="3902580" y="4489653"/>
            <a:ext cx="6988323"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dirty="0">
                <a:latin typeface="+mn-lt"/>
              </a:rPr>
              <a:t>Manual </a:t>
            </a:r>
            <a:r>
              <a:rPr lang="en-US" dirty="0" err="1">
                <a:latin typeface="+mn-lt"/>
              </a:rPr>
              <a:t>touche</a:t>
            </a:r>
            <a:r>
              <a:rPr lang="en-BE" dirty="0">
                <a:latin typeface="+mn-lt"/>
              </a:rPr>
              <a:t>s</a:t>
            </a:r>
            <a:endParaRPr lang="en-US" dirty="0">
              <a:latin typeface="+mn-lt"/>
            </a:endParaRPr>
          </a:p>
        </p:txBody>
      </p:sp>
      <p:sp>
        <p:nvSpPr>
          <p:cNvPr id="4" name="Content Placeholder 4">
            <a:extLst>
              <a:ext uri="{FF2B5EF4-FFF2-40B4-BE49-F238E27FC236}">
                <a16:creationId xmlns:a16="http://schemas.microsoft.com/office/drawing/2014/main" id="{C9181AD6-EEA9-D45B-3EB1-DE97B807FA4A}"/>
              </a:ext>
            </a:extLst>
          </p:cNvPr>
          <p:cNvSpPr txBox="1">
            <a:spLocks/>
          </p:cNvSpPr>
          <p:nvPr/>
        </p:nvSpPr>
        <p:spPr>
          <a:xfrm>
            <a:off x="3902580" y="5022920"/>
            <a:ext cx="8289420" cy="95905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gn="l">
              <a:spcBef>
                <a:spcPts val="750"/>
              </a:spcBef>
            </a:pPr>
            <a:r>
              <a:rPr lang="en-BE" b="0" i="0" dirty="0">
                <a:effectLst/>
              </a:rPr>
              <a:t>Shows t</a:t>
            </a:r>
            <a:r>
              <a:rPr lang="en-US" b="0" i="0" dirty="0">
                <a:effectLst/>
              </a:rPr>
              <a:t>he phase</a:t>
            </a:r>
            <a:r>
              <a:rPr lang="en-BE" b="0" i="0" dirty="0">
                <a:effectLst/>
              </a:rPr>
              <a:t> (Receiving, Matching, Workflow or Transfer)</a:t>
            </a:r>
            <a:r>
              <a:rPr lang="en-US" b="0" i="0" dirty="0">
                <a:effectLst/>
              </a:rPr>
              <a:t> that has the most manual touches</a:t>
            </a:r>
          </a:p>
          <a:p>
            <a:pPr algn="l">
              <a:spcBef>
                <a:spcPts val="750"/>
              </a:spcBef>
            </a:pPr>
            <a:r>
              <a:rPr lang="en-BE" dirty="0"/>
              <a:t>This insight also shows t</a:t>
            </a:r>
            <a:r>
              <a:rPr lang="en-US" b="0" i="0" dirty="0">
                <a:effectLst/>
              </a:rPr>
              <a:t>he top 3 manual touches</a:t>
            </a:r>
          </a:p>
        </p:txBody>
      </p:sp>
    </p:spTree>
    <p:extLst>
      <p:ext uri="{BB962C8B-B14F-4D97-AF65-F5344CB8AC3E}">
        <p14:creationId xmlns:p14="http://schemas.microsoft.com/office/powerpoint/2010/main" val="20973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4C-38DD-2ECB-D5C8-28FB7968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7777F-E496-0EB8-A635-6EEA11137603}"/>
              </a:ext>
            </a:extLst>
          </p:cNvPr>
          <p:cNvSpPr>
            <a:spLocks noGrp="1"/>
          </p:cNvSpPr>
          <p:nvPr>
            <p:ph type="title"/>
          </p:nvPr>
        </p:nvSpPr>
        <p:spPr/>
        <p:txBody>
          <a:bodyPr/>
          <a:lstStyle/>
          <a:p>
            <a:r>
              <a:rPr lang="en-BE" dirty="0"/>
              <a:t>TIP Overview – </a:t>
            </a:r>
            <a:r>
              <a:rPr lang="en-BE" sz="3600" dirty="0"/>
              <a:t>Manual Touch Trend</a:t>
            </a:r>
            <a:endParaRPr lang="en-BE" dirty="0"/>
          </a:p>
        </p:txBody>
      </p:sp>
      <p:sp>
        <p:nvSpPr>
          <p:cNvPr id="5" name="Content Placeholder 4">
            <a:extLst>
              <a:ext uri="{FF2B5EF4-FFF2-40B4-BE49-F238E27FC236}">
                <a16:creationId xmlns:a16="http://schemas.microsoft.com/office/drawing/2014/main" id="{AB525544-F6E6-14EF-B99C-68E0EBD18000}"/>
              </a:ext>
            </a:extLst>
          </p:cNvPr>
          <p:cNvSpPr>
            <a:spLocks noGrp="1"/>
          </p:cNvSpPr>
          <p:nvPr>
            <p:ph sz="half" idx="2"/>
          </p:nvPr>
        </p:nvSpPr>
        <p:spPr>
          <a:xfrm>
            <a:off x="3689220" y="2152686"/>
            <a:ext cx="8289420" cy="3636154"/>
          </a:xfrm>
        </p:spPr>
        <p:txBody>
          <a:bodyPr/>
          <a:lstStyle/>
          <a:p>
            <a:pPr algn="l">
              <a:spcBef>
                <a:spcPts val="750"/>
              </a:spcBef>
            </a:pPr>
            <a:r>
              <a:rPr lang="en-BE" b="0" i="0" dirty="0">
                <a:effectLst/>
              </a:rPr>
              <a:t>This </a:t>
            </a:r>
            <a:r>
              <a:rPr lang="en-US" b="0" i="0" dirty="0">
                <a:effectLst/>
              </a:rPr>
              <a:t>visualization</a:t>
            </a:r>
            <a:r>
              <a:rPr lang="en-BE" b="0" i="0" dirty="0">
                <a:effectLst/>
              </a:rPr>
              <a:t> shows the amount </a:t>
            </a:r>
            <a:r>
              <a:rPr lang="en-US" b="0" i="0" dirty="0">
                <a:effectLst/>
              </a:rPr>
              <a:t>of </a:t>
            </a:r>
            <a:r>
              <a:rPr lang="en-US" b="1" i="0" dirty="0">
                <a:effectLst/>
              </a:rPr>
              <a:t>manual touches</a:t>
            </a:r>
            <a:r>
              <a:rPr lang="en-BE" b="1" i="0" dirty="0">
                <a:effectLst/>
              </a:rPr>
              <a:t> </a:t>
            </a:r>
            <a:r>
              <a:rPr lang="en-BE" i="0" dirty="0">
                <a:effectLst/>
              </a:rPr>
              <a:t>for the selected period, as well as the previous period.</a:t>
            </a:r>
          </a:p>
          <a:p>
            <a:pPr algn="l">
              <a:spcBef>
                <a:spcPts val="750"/>
              </a:spcBef>
            </a:pPr>
            <a:r>
              <a:rPr lang="en-BE" dirty="0"/>
              <a:t>It also shows</a:t>
            </a:r>
            <a:r>
              <a:rPr lang="en-BE" i="0" dirty="0">
                <a:effectLst/>
              </a:rPr>
              <a:t> the difference between the current period and the previous period</a:t>
            </a:r>
            <a:endParaRPr lang="en-US" i="0" dirty="0">
              <a:effectLst/>
            </a:endParaRPr>
          </a:p>
          <a:p>
            <a:pPr algn="l">
              <a:spcBef>
                <a:spcPts val="750"/>
              </a:spcBef>
              <a:buFont typeface="Arial" panose="020B0604020202020204" pitchFamily="34" charset="0"/>
              <a:buChar char="•"/>
            </a:pPr>
            <a:r>
              <a:rPr lang="en-BE" b="0" i="0" dirty="0">
                <a:effectLst/>
              </a:rPr>
              <a:t>The bar chart shows the touches per month (blue columns)</a:t>
            </a:r>
          </a:p>
          <a:p>
            <a:pPr algn="l">
              <a:spcBef>
                <a:spcPts val="750"/>
              </a:spcBef>
              <a:buFont typeface="Arial" panose="020B0604020202020204" pitchFamily="34" charset="0"/>
              <a:buChar char="•"/>
            </a:pPr>
            <a:r>
              <a:rPr lang="en-BE" dirty="0"/>
              <a:t>The bar chart also shows the average manual touches over time (red line)</a:t>
            </a:r>
            <a:endParaRPr lang="en-US" b="0" i="0" dirty="0">
              <a:effectLst/>
            </a:endParaRPr>
          </a:p>
          <a:p>
            <a:endParaRPr lang="en-BE" dirty="0"/>
          </a:p>
        </p:txBody>
      </p:sp>
      <p:sp>
        <p:nvSpPr>
          <p:cNvPr id="7" name="Text Placeholder 6">
            <a:extLst>
              <a:ext uri="{FF2B5EF4-FFF2-40B4-BE49-F238E27FC236}">
                <a16:creationId xmlns:a16="http://schemas.microsoft.com/office/drawing/2014/main" id="{70D1FA3D-7C52-48C5-2ECD-C17242DFD093}"/>
              </a:ext>
            </a:extLst>
          </p:cNvPr>
          <p:cNvSpPr>
            <a:spLocks noGrp="1"/>
          </p:cNvSpPr>
          <p:nvPr>
            <p:ph type="body" sz="quarter" idx="14"/>
          </p:nvPr>
        </p:nvSpPr>
        <p:spPr>
          <a:xfrm>
            <a:off x="3689220" y="1622235"/>
            <a:ext cx="6988323" cy="336550"/>
          </a:xfrm>
        </p:spPr>
        <p:txBody>
          <a:bodyPr/>
          <a:lstStyle/>
          <a:p>
            <a:r>
              <a:rPr lang="en-BE" dirty="0">
                <a:latin typeface="+mn-lt"/>
              </a:rPr>
              <a:t>Manual Touch Trend</a:t>
            </a:r>
          </a:p>
        </p:txBody>
      </p:sp>
      <p:pic>
        <p:nvPicPr>
          <p:cNvPr id="4" name="Picture 3">
            <a:extLst>
              <a:ext uri="{FF2B5EF4-FFF2-40B4-BE49-F238E27FC236}">
                <a16:creationId xmlns:a16="http://schemas.microsoft.com/office/drawing/2014/main" id="{AD91F116-43B7-477A-D59E-A98EE677E69F}"/>
              </a:ext>
            </a:extLst>
          </p:cNvPr>
          <p:cNvPicPr>
            <a:picLocks noChangeAspect="1"/>
          </p:cNvPicPr>
          <p:nvPr/>
        </p:nvPicPr>
        <p:blipFill>
          <a:blip r:embed="rId2"/>
          <a:stretch>
            <a:fillRect/>
          </a:stretch>
        </p:blipFill>
        <p:spPr>
          <a:xfrm>
            <a:off x="418216" y="1697861"/>
            <a:ext cx="3067478" cy="46964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9091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 Finalized" id="{4CCE0CB5-D4AF-4997-8FDF-098AC69A3CFF}" vid="{84E051C0-A685-4E5A-97D0-7963A542A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f7afc72-a310-4c93-83e9-21ce9b8f8abd" xsi:nil="true"/>
    <lcf76f155ced4ddcb4097134ff3c332f xmlns="d8732223-c9df-4e1c-8a15-8e2d35da78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BA14B6F5C04C4388980EA7648E7B7F" ma:contentTypeVersion="14" ma:contentTypeDescription="Create a new document." ma:contentTypeScope="" ma:versionID="91ad081767c4ab8bebc35d904d06ca04">
  <xsd:schema xmlns:xsd="http://www.w3.org/2001/XMLSchema" xmlns:xs="http://www.w3.org/2001/XMLSchema" xmlns:p="http://schemas.microsoft.com/office/2006/metadata/properties" xmlns:ns2="d8732223-c9df-4e1c-8a15-8e2d35da7866" xmlns:ns3="bf7afc72-a310-4c93-83e9-21ce9b8f8abd" targetNamespace="http://schemas.microsoft.com/office/2006/metadata/properties" ma:root="true" ma:fieldsID="07f2e5efa26c1d5d558fe4face5794ee" ns2:_="" ns3:_="">
    <xsd:import namespace="d8732223-c9df-4e1c-8a15-8e2d35da7866"/>
    <xsd:import namespace="bf7afc72-a310-4c93-83e9-21ce9b8f8a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32223-c9df-4e1c-8a15-8e2d35da7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7afc72-a310-4c93-83e9-21ce9b8f8a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4ac04e8-da66-42a4-98c8-493df02263cd}" ma:internalName="TaxCatchAll" ma:showField="CatchAllData" ma:web="bf7afc72-a310-4c93-83e9-21ce9b8f8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642A9-5CBF-413B-876D-9D8465690AF7}">
  <ds:schemaRefs>
    <ds:schemaRef ds:uri="http://schemas.microsoft.com/sharepoint/v3/contenttype/forms"/>
  </ds:schemaRefs>
</ds:datastoreItem>
</file>

<file path=customXml/itemProps2.xml><?xml version="1.0" encoding="utf-8"?>
<ds:datastoreItem xmlns:ds="http://schemas.openxmlformats.org/officeDocument/2006/customXml" ds:itemID="{3D6566D7-3FA1-4C8F-BC70-902AF669E16E}">
  <ds:schemaRefs>
    <ds:schemaRef ds:uri="http://schemas.microsoft.com/office/2006/documentManagement/types"/>
    <ds:schemaRef ds:uri="http://purl.org/dc/elements/1.1/"/>
    <ds:schemaRef ds:uri="d8732223-c9df-4e1c-8a15-8e2d35da7866"/>
    <ds:schemaRef ds:uri="http://schemas.openxmlformats.org/package/2006/metadata/core-properties"/>
    <ds:schemaRef ds:uri="http://purl.org/dc/dcmitype/"/>
    <ds:schemaRef ds:uri="http://schemas.microsoft.com/office/2006/metadata/properties"/>
    <ds:schemaRef ds:uri="bf7afc72-a310-4c93-83e9-21ce9b8f8abd"/>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01DBAD9-A3C4-4045-82FF-133D625B8416}">
  <ds:schemaRefs>
    <ds:schemaRef ds:uri="bf7afc72-a310-4c93-83e9-21ce9b8f8abd"/>
    <ds:schemaRef ds:uri="d8732223-c9df-4e1c-8a15-8e2d35da78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1106</TotalTime>
  <Words>2952</Words>
  <Application>Microsoft Office PowerPoint</Application>
  <PresentationFormat>Widescreen</PresentationFormat>
  <Paragraphs>254</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ui-sans-serif</vt:lpstr>
      <vt:lpstr>Arial</vt:lpstr>
      <vt:lpstr>Inter</vt:lpstr>
      <vt:lpstr>Office Theme</vt:lpstr>
      <vt:lpstr>Touchless Invoice Processing Discovery (TIP)</vt:lpstr>
      <vt:lpstr>TIP Discovery</vt:lpstr>
      <vt:lpstr>TIP Overview</vt:lpstr>
      <vt:lpstr>TIP Overview - Controls</vt:lpstr>
      <vt:lpstr>TIP Overview – Touchless Rate</vt:lpstr>
      <vt:lpstr>TIP Overview – Created &amp; Transferred Invoices</vt:lpstr>
      <vt:lpstr>TIP Overview – Invoices per AP clerk</vt:lpstr>
      <vt:lpstr>TIP Overview – Touchless Trend Insights</vt:lpstr>
      <vt:lpstr>TIP Overview – Manual Touch Trend</vt:lpstr>
      <vt:lpstr>TIP Overview – Disputed &amp; Removed</vt:lpstr>
      <vt:lpstr>TIP Overview – Avg. Invoice proc. days</vt:lpstr>
      <vt:lpstr>TIP Overview – Avg. Task proc. days</vt:lpstr>
      <vt:lpstr>TIP Overview – Touchless processing</vt:lpstr>
      <vt:lpstr>TIP Process Discovery</vt:lpstr>
      <vt:lpstr>TIP Process Discovery - Controls</vt:lpstr>
      <vt:lpstr>TIP Process Discovery – Manual Touches </vt:lpstr>
      <vt:lpstr>TIP Process Discovery – Activity Flow</vt:lpstr>
      <vt:lpstr>TIP Process  Discovery – Manual Touch Trend</vt:lpstr>
      <vt:lpstr>TIP Process Discovery – Touches Grouped</vt:lpstr>
      <vt:lpstr>TIP Supplier Discovery</vt:lpstr>
      <vt:lpstr>TIP Supplier Discovery - Controls</vt:lpstr>
      <vt:lpstr>TIP Supplier Discovery – KPI’s</vt:lpstr>
      <vt:lpstr>TIP Supplier Discovery – KPI’s</vt:lpstr>
      <vt:lpstr>TIP Supplier Discovery – Trends</vt:lpstr>
      <vt:lpstr>TIP Supplier Discovery – Trends</vt:lpstr>
      <vt:lpstr>TIP Supplier  Discovery – Removed &amp; Disputed</vt:lpstr>
      <vt:lpstr>TIP Team Performance Discovery</vt:lpstr>
      <vt:lpstr>TIP Team Performance - Controls</vt:lpstr>
      <vt:lpstr>TIP Team Performance – Filters &amp; Actions</vt:lpstr>
      <vt:lpstr>TIP Team Performance – Activity Calendar</vt:lpstr>
      <vt:lpstr>TIP Team Performance – Touch trend</vt:lpstr>
      <vt:lpstr>TIP Process Simulation</vt:lpstr>
      <vt:lpstr>TIP Process Simulation - Controls</vt:lpstr>
      <vt:lpstr>TIP Process Simulation – Touch Trend</vt:lpstr>
      <vt:lpstr>TIP Process Simulation</vt:lpstr>
      <vt:lpstr>TIP Process Simulation</vt:lpstr>
      <vt:lpstr>TIP Process Simulation</vt:lpstr>
      <vt:lpstr>TIP Process Simulation -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Van Vaerenbergh</dc:creator>
  <cp:lastModifiedBy>Kaisa Välimäki</cp:lastModifiedBy>
  <cp:revision>1</cp:revision>
  <dcterms:created xsi:type="dcterms:W3CDTF">2025-01-22T14:35:08Z</dcterms:created>
  <dcterms:modified xsi:type="dcterms:W3CDTF">2025-03-11T09:20:04Z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1e97fa-b66f-4aa1-9b90-3f31ca839e6c_Enabled">
    <vt:lpwstr>true</vt:lpwstr>
  </property>
  <property fmtid="{D5CDD505-2E9C-101B-9397-08002B2CF9AE}" pid="3" name="MSIP_Label_eb1e97fa-b66f-4aa1-9b90-3f31ca839e6c_SetDate">
    <vt:lpwstr>2025-01-22T14:45:24Z</vt:lpwstr>
  </property>
  <property fmtid="{D5CDD505-2E9C-101B-9397-08002B2CF9AE}" pid="4" name="MSIP_Label_eb1e97fa-b66f-4aa1-9b90-3f31ca839e6c_Method">
    <vt:lpwstr>Standard</vt:lpwstr>
  </property>
  <property fmtid="{D5CDD505-2E9C-101B-9397-08002B2CF9AE}" pid="5" name="MSIP_Label_eb1e97fa-b66f-4aa1-9b90-3f31ca839e6c_Name">
    <vt:lpwstr>Private</vt:lpwstr>
  </property>
  <property fmtid="{D5CDD505-2E9C-101B-9397-08002B2CF9AE}" pid="6" name="MSIP_Label_eb1e97fa-b66f-4aa1-9b90-3f31ca839e6c_SiteId">
    <vt:lpwstr>9737b55a-4455-48e4-8c47-a26a6ee65c97</vt:lpwstr>
  </property>
  <property fmtid="{D5CDD505-2E9C-101B-9397-08002B2CF9AE}" pid="7" name="MSIP_Label_eb1e97fa-b66f-4aa1-9b90-3f31ca839e6c_ActionId">
    <vt:lpwstr>3220a420-f597-4faf-9cbd-9d8c20cb35b8</vt:lpwstr>
  </property>
  <property fmtid="{D5CDD505-2E9C-101B-9397-08002B2CF9AE}" pid="8" name="MSIP_Label_eb1e97fa-b66f-4aa1-9b90-3f31ca839e6c_ContentBits">
    <vt:lpwstr>2</vt:lpwstr>
  </property>
  <property fmtid="{D5CDD505-2E9C-101B-9397-08002B2CF9AE}" pid="9" name="ClassificationContentMarkingFooterLocations">
    <vt:lpwstr>Office Theme:6</vt:lpwstr>
  </property>
  <property fmtid="{D5CDD505-2E9C-101B-9397-08002B2CF9AE}" pid="10" name="ClassificationContentMarkingFooterText">
    <vt:lpwstr>Classified as Private</vt:lpwstr>
  </property>
  <property fmtid="{D5CDD505-2E9C-101B-9397-08002B2CF9AE}" pid="11" name="ContentTypeId">
    <vt:lpwstr>0x01010072BA14B6F5C04C4388980EA7648E7B7F</vt:lpwstr>
  </property>
  <property fmtid="{D5CDD505-2E9C-101B-9397-08002B2CF9AE}" pid="12" name="MediaServiceImageTags">
    <vt:lpwstr/>
  </property>
</Properties>
</file>