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328" r:id="rId5"/>
    <p:sldId id="587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597" r:id="rId16"/>
    <p:sldId id="598" r:id="rId17"/>
  </p:sldIdLst>
  <p:sldSz cx="12192000" cy="6858000"/>
  <p:notesSz cx="6858000" cy="9144000"/>
  <p:embeddedFontLst>
    <p:embeddedFont>
      <p:font typeface="Inter" panose="02000503000000020004" pitchFamily="2" charset="0"/>
      <p:regular r:id="rId19"/>
      <p:bold r:id="rId20"/>
      <p:italic r:id="rId21"/>
      <p:boldItalic r:id="rId2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FE38C-8315-4BB3-864F-171CD3BF8AF7}" v="1" dt="2025-03-10T13:16:29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7" d="100"/>
          <a:sy n="67" d="100"/>
        </p:scale>
        <p:origin x="648" y="2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Välimäki" userId="748bfbdf-5648-43ca-b5dc-bdb32b059750" providerId="ADAL" clId="{C00D3DBC-917A-458E-93F3-7C4F192D3F80}"/>
    <pc:docChg chg="undo custSel addSld delSld modSld">
      <pc:chgData name="Kaisa Välimäki" userId="748bfbdf-5648-43ca-b5dc-bdb32b059750" providerId="ADAL" clId="{C00D3DBC-917A-458E-93F3-7C4F192D3F80}" dt="2025-02-25T11:57:52.910" v="54" actId="47"/>
      <pc:docMkLst>
        <pc:docMk/>
      </pc:docMkLst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854199711" sldId="256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4205618619" sldId="299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653512687" sldId="300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988930583" sldId="301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121071900" sldId="30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968994710" sldId="30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551993988" sldId="304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135301328" sldId="306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894949806" sldId="307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797233310" sldId="308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548834975" sldId="309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4012759927" sldId="311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450190320" sldId="313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524311119" sldId="314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1527830879" sldId="315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672348335" sldId="316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030065872" sldId="318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378528983" sldId="319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596869539" sldId="321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788703727" sldId="32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221248950" sldId="32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310029527" sldId="324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54904080" sldId="325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538597282" sldId="326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835384343" sldId="327"/>
        </pc:sldMkLst>
      </pc:sldChg>
      <pc:sldChg chg="addSp delSp modSp mod modClrScheme chgLayout">
        <pc:chgData name="Kaisa Välimäki" userId="748bfbdf-5648-43ca-b5dc-bdb32b059750" providerId="ADAL" clId="{C00D3DBC-917A-458E-93F3-7C4F192D3F80}" dt="2025-02-25T11:57:26.335" v="50" actId="1076"/>
        <pc:sldMkLst>
          <pc:docMk/>
          <pc:sldMk cId="2717657524" sldId="328"/>
        </pc:sldMkLst>
        <pc:spChg chg="mod ord">
          <ac:chgData name="Kaisa Välimäki" userId="748bfbdf-5648-43ca-b5dc-bdb32b059750" providerId="ADAL" clId="{C00D3DBC-917A-458E-93F3-7C4F192D3F80}" dt="2025-02-25T11:57:26.335" v="50" actId="1076"/>
          <ac:spMkLst>
            <pc:docMk/>
            <pc:sldMk cId="2717657524" sldId="328"/>
            <ac:spMk id="3" creationId="{185A76DD-3796-47DF-A93D-92D84B687C6E}"/>
          </ac:spMkLst>
        </pc:spChg>
        <pc:spChg chg="add mod">
          <ac:chgData name="Kaisa Välimäki" userId="748bfbdf-5648-43ca-b5dc-bdb32b059750" providerId="ADAL" clId="{C00D3DBC-917A-458E-93F3-7C4F192D3F80}" dt="2025-02-25T11:57:19.960" v="48" actId="1076"/>
          <ac:spMkLst>
            <pc:docMk/>
            <pc:sldMk cId="2717657524" sldId="328"/>
            <ac:spMk id="4" creationId="{8F8471CB-8E73-C4D1-A4CD-E6C03CF1ED5C}"/>
          </ac:spMkLst>
        </pc:spChg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1018246919" sldId="329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864699528" sldId="330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292936495" sldId="331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69860492" sldId="33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282255781" sldId="33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703057547" sldId="339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687433936" sldId="340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636642166" sldId="341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460639307" sldId="34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523001272" sldId="34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774703633" sldId="345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654317970" sldId="352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1920263595" sldId="36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298590772" sldId="364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889952100" sldId="370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03000067" sldId="371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728543628" sldId="372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1274401360" sldId="375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773473345" sldId="377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404176935" sldId="38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610330744" sldId="389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46918987" sldId="39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833032213" sldId="394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146332038" sldId="395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083843901" sldId="396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857440374" sldId="397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839051854" sldId="404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4055447153" sldId="405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325274459" sldId="406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518354870" sldId="407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4121571201" sldId="408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294048048" sldId="411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843426578" sldId="41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825823758" sldId="414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782364706" sldId="415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203188562" sldId="416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205675484" sldId="417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312756513" sldId="418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782015864" sldId="419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014431329" sldId="420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832220462" sldId="421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758495586" sldId="42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34254014" sldId="42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755638713" sldId="424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294796305" sldId="425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675417354" sldId="426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796327379" sldId="427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299825545" sldId="428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790074769" sldId="429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206060040" sldId="430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177971457" sldId="431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683054097" sldId="43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646832728" sldId="43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64070695" sldId="434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4139206880" sldId="435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760853195" sldId="436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132439745" sldId="438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335687882" sldId="439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1431822597" sldId="448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537141026" sldId="449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197231722" sldId="450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47291449" sldId="451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571062616" sldId="452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2924511251" sldId="453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908507948" sldId="454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1165129909" sldId="455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781764488" sldId="456"/>
        </pc:sldMkLst>
      </pc:sldChg>
      <pc:sldChg chg="del">
        <pc:chgData name="Kaisa Välimäki" userId="748bfbdf-5648-43ca-b5dc-bdb32b059750" providerId="ADAL" clId="{C00D3DBC-917A-458E-93F3-7C4F192D3F80}" dt="2025-02-25T11:57:52.910" v="54" actId="47"/>
        <pc:sldMkLst>
          <pc:docMk/>
          <pc:sldMk cId="3122399563" sldId="457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691115067" sldId="458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971125405" sldId="459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16600083" sldId="460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039796688" sldId="461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872253873" sldId="462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3131853744" sldId="463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327651820" sldId="464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2713975919" sldId="465"/>
        </pc:sldMkLst>
      </pc:sldChg>
      <pc:sldChg chg="del">
        <pc:chgData name="Kaisa Välimäki" userId="748bfbdf-5648-43ca-b5dc-bdb32b059750" providerId="ADAL" clId="{C00D3DBC-917A-458E-93F3-7C4F192D3F80}" dt="2025-02-25T11:54:39.520" v="0" actId="47"/>
        <pc:sldMkLst>
          <pc:docMk/>
          <pc:sldMk cId="1704500328" sldId="466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239802349" sldId="468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905749708" sldId="469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304504857" sldId="470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1484822276" sldId="471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2637644860" sldId="472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3433117974" sldId="473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2165698015" sldId="474"/>
        </pc:sldMkLst>
      </pc:sldChg>
      <pc:sldChg chg="mod modShow">
        <pc:chgData name="Kaisa Välimäki" userId="748bfbdf-5648-43ca-b5dc-bdb32b059750" providerId="ADAL" clId="{C00D3DBC-917A-458E-93F3-7C4F192D3F80}" dt="2025-02-25T11:57:43.425" v="52" actId="729"/>
        <pc:sldMkLst>
          <pc:docMk/>
          <pc:sldMk cId="1097431664" sldId="475"/>
        </pc:sldMkLst>
      </pc:sldChg>
      <pc:sldChg chg="modSp new del mod">
        <pc:chgData name="Kaisa Välimäki" userId="748bfbdf-5648-43ca-b5dc-bdb32b059750" providerId="ADAL" clId="{C00D3DBC-917A-458E-93F3-7C4F192D3F80}" dt="2025-02-25T11:57:45.104" v="53" actId="47"/>
        <pc:sldMkLst>
          <pc:docMk/>
          <pc:sldMk cId="3011337416" sldId="476"/>
        </pc:sldMkLst>
      </pc:sldChg>
      <pc:sldChg chg="add del">
        <pc:chgData name="Kaisa Välimäki" userId="748bfbdf-5648-43ca-b5dc-bdb32b059750" providerId="ADAL" clId="{C00D3DBC-917A-458E-93F3-7C4F192D3F80}" dt="2025-02-25T11:57:27.969" v="51" actId="47"/>
        <pc:sldMkLst>
          <pc:docMk/>
          <pc:sldMk cId="2257453939" sldId="477"/>
        </pc:sldMkLst>
      </pc:sldChg>
    </pc:docChg>
  </pc:docChgLst>
  <pc:docChgLst>
    <pc:chgData name="Kaisa Välimäki" userId="748bfbdf-5648-43ca-b5dc-bdb32b059750" providerId="ADAL" clId="{577FE38C-8315-4BB3-864F-171CD3BF8AF7}"/>
    <pc:docChg chg="custSel delSld modSld">
      <pc:chgData name="Kaisa Välimäki" userId="748bfbdf-5648-43ca-b5dc-bdb32b059750" providerId="ADAL" clId="{577FE38C-8315-4BB3-864F-171CD3BF8AF7}" dt="2025-03-11T09:11:44.637" v="142" actId="1076"/>
      <pc:docMkLst>
        <pc:docMk/>
      </pc:docMkLst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4012759927" sldId="311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560756354" sldId="312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505139554" sldId="440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1292810321" sldId="441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537062472" sldId="442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3232697476" sldId="443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1113918644" sldId="444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2643964112" sldId="445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630122759" sldId="446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4020585427" sldId="447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3142639264" sldId="467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239802349" sldId="468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905749708" sldId="469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304504857" sldId="470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1484822276" sldId="471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2637644860" sldId="472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3433117974" sldId="473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2165698015" sldId="474"/>
        </pc:sldMkLst>
      </pc:sldChg>
      <pc:sldChg chg="del">
        <pc:chgData name="Kaisa Välimäki" userId="748bfbdf-5648-43ca-b5dc-bdb32b059750" providerId="ADAL" clId="{577FE38C-8315-4BB3-864F-171CD3BF8AF7}" dt="2025-03-10T13:16:12.876" v="0" actId="47"/>
        <pc:sldMkLst>
          <pc:docMk/>
          <pc:sldMk cId="1097431664" sldId="475"/>
        </pc:sldMkLst>
      </pc:sldChg>
      <pc:sldChg chg="modSp mod">
        <pc:chgData name="Kaisa Välimäki" userId="748bfbdf-5648-43ca-b5dc-bdb32b059750" providerId="ADAL" clId="{577FE38C-8315-4BB3-864F-171CD3BF8AF7}" dt="2025-03-11T09:11:44.637" v="142" actId="1076"/>
        <pc:sldMkLst>
          <pc:docMk/>
          <pc:sldMk cId="3926942842" sldId="587"/>
        </pc:sldMkLst>
        <pc:spChg chg="mod">
          <ac:chgData name="Kaisa Välimäki" userId="748bfbdf-5648-43ca-b5dc-bdb32b059750" providerId="ADAL" clId="{577FE38C-8315-4BB3-864F-171CD3BF8AF7}" dt="2025-03-11T09:11:44.637" v="142" actId="1076"/>
          <ac:spMkLst>
            <pc:docMk/>
            <pc:sldMk cId="3926942842" sldId="587"/>
            <ac:spMk id="2" creationId="{0BB2DB62-58C3-122B-871B-B621D9751C61}"/>
          </ac:spMkLst>
        </pc:spChg>
        <pc:spChg chg="mod">
          <ac:chgData name="Kaisa Välimäki" userId="748bfbdf-5648-43ca-b5dc-bdb32b059750" providerId="ADAL" clId="{577FE38C-8315-4BB3-864F-171CD3BF8AF7}" dt="2025-03-11T09:11:44.637" v="142" actId="1076"/>
          <ac:spMkLst>
            <pc:docMk/>
            <pc:sldMk cId="3926942842" sldId="587"/>
            <ac:spMk id="4" creationId="{E73BDEDF-8036-2A94-2CB6-AFA798337EE6}"/>
          </ac:spMkLst>
        </pc:spChg>
        <pc:spChg chg="mod">
          <ac:chgData name="Kaisa Välimäki" userId="748bfbdf-5648-43ca-b5dc-bdb32b059750" providerId="ADAL" clId="{577FE38C-8315-4BB3-864F-171CD3BF8AF7}" dt="2025-03-11T09:11:40.549" v="141" actId="1076"/>
          <ac:spMkLst>
            <pc:docMk/>
            <pc:sldMk cId="3926942842" sldId="587"/>
            <ac:spMk id="5" creationId="{775FE8AE-C0E6-8654-B81A-A89090FCAB67}"/>
          </ac:spMkLst>
        </pc:spChg>
        <pc:spChg chg="mod">
          <ac:chgData name="Kaisa Välimäki" userId="748bfbdf-5648-43ca-b5dc-bdb32b059750" providerId="ADAL" clId="{577FE38C-8315-4BB3-864F-171CD3BF8AF7}" dt="2025-03-11T09:11:44.637" v="142" actId="1076"/>
          <ac:spMkLst>
            <pc:docMk/>
            <pc:sldMk cId="3926942842" sldId="587"/>
            <ac:spMk id="6" creationId="{01355BB8-3715-922E-5118-B8C91F105A5E}"/>
          </ac:spMkLst>
        </pc:spChg>
      </pc:sldChg>
      <pc:sldChg chg="addSp modSp mod modClrScheme chgLayout">
        <pc:chgData name="Kaisa Välimäki" userId="748bfbdf-5648-43ca-b5dc-bdb32b059750" providerId="ADAL" clId="{577FE38C-8315-4BB3-864F-171CD3BF8AF7}" dt="2025-03-10T13:27:03.068" v="21" actId="14861"/>
        <pc:sldMkLst>
          <pc:docMk/>
          <pc:sldMk cId="1936250456" sldId="588"/>
        </pc:sldMkLst>
        <pc:spChg chg="mod ord">
          <ac:chgData name="Kaisa Välimäki" userId="748bfbdf-5648-43ca-b5dc-bdb32b059750" providerId="ADAL" clId="{577FE38C-8315-4BB3-864F-171CD3BF8AF7}" dt="2025-03-10T13:16:46.483" v="1" actId="700"/>
          <ac:spMkLst>
            <pc:docMk/>
            <pc:sldMk cId="1936250456" sldId="588"/>
            <ac:spMk id="2" creationId="{15DDA32A-2CE9-80FD-E4E5-6A32B1F7292E}"/>
          </ac:spMkLst>
        </pc:spChg>
        <pc:spChg chg="add mod ord">
          <ac:chgData name="Kaisa Välimäki" userId="748bfbdf-5648-43ca-b5dc-bdb32b059750" providerId="ADAL" clId="{577FE38C-8315-4BB3-864F-171CD3BF8AF7}" dt="2025-03-10T13:16:46.483" v="1" actId="700"/>
          <ac:spMkLst>
            <pc:docMk/>
            <pc:sldMk cId="1936250456" sldId="588"/>
            <ac:spMk id="3" creationId="{6708A027-DDA2-28EB-BEBF-62604C31A5F1}"/>
          </ac:spMkLst>
        </pc:spChg>
        <pc:spChg chg="add mod ord">
          <ac:chgData name="Kaisa Välimäki" userId="748bfbdf-5648-43ca-b5dc-bdb32b059750" providerId="ADAL" clId="{577FE38C-8315-4BB3-864F-171CD3BF8AF7}" dt="2025-03-10T13:16:46.483" v="1" actId="700"/>
          <ac:spMkLst>
            <pc:docMk/>
            <pc:sldMk cId="1936250456" sldId="588"/>
            <ac:spMk id="5" creationId="{F6993489-6C6F-371C-22C3-B0C2A3AF48B0}"/>
          </ac:spMkLst>
        </pc:spChg>
        <pc:picChg chg="mod">
          <ac:chgData name="Kaisa Välimäki" userId="748bfbdf-5648-43ca-b5dc-bdb32b059750" providerId="ADAL" clId="{577FE38C-8315-4BB3-864F-171CD3BF8AF7}" dt="2025-03-10T13:27:03.068" v="21" actId="14861"/>
          <ac:picMkLst>
            <pc:docMk/>
            <pc:sldMk cId="1936250456" sldId="588"/>
            <ac:picMk id="4" creationId="{6695DAE0-1D9D-59E0-F2DB-2AC39DC82303}"/>
          </ac:picMkLst>
        </pc:picChg>
      </pc:sldChg>
      <pc:sldChg chg="addSp delSp modSp mod modClrScheme chgLayout">
        <pc:chgData name="Kaisa Välimäki" userId="748bfbdf-5648-43ca-b5dc-bdb32b059750" providerId="ADAL" clId="{577FE38C-8315-4BB3-864F-171CD3BF8AF7}" dt="2025-03-10T13:31:50.715" v="39" actId="255"/>
        <pc:sldMkLst>
          <pc:docMk/>
          <pc:sldMk cId="366865963" sldId="589"/>
        </pc:sldMkLst>
        <pc:spChg chg="mod ord">
          <ac:chgData name="Kaisa Välimäki" userId="748bfbdf-5648-43ca-b5dc-bdb32b059750" providerId="ADAL" clId="{577FE38C-8315-4BB3-864F-171CD3BF8AF7}" dt="2025-03-10T13:17:16.352" v="5" actId="700"/>
          <ac:spMkLst>
            <pc:docMk/>
            <pc:sldMk cId="366865963" sldId="589"/>
            <ac:spMk id="2" creationId="{31E6BED9-4AEA-9B0E-8E64-7AF64956FEFC}"/>
          </ac:spMkLst>
        </pc:spChg>
        <pc:spChg chg="add del mod ord">
          <ac:chgData name="Kaisa Välimäki" userId="748bfbdf-5648-43ca-b5dc-bdb32b059750" providerId="ADAL" clId="{577FE38C-8315-4BB3-864F-171CD3BF8AF7}" dt="2025-03-10T13:30:31.522" v="23" actId="478"/>
          <ac:spMkLst>
            <pc:docMk/>
            <pc:sldMk cId="366865963" sldId="589"/>
            <ac:spMk id="3" creationId="{6D5C6B9E-3B3D-CF95-8AFC-A01085046AE0}"/>
          </ac:spMkLst>
        </pc:spChg>
        <pc:spChg chg="mod ord">
          <ac:chgData name="Kaisa Välimäki" userId="748bfbdf-5648-43ca-b5dc-bdb32b059750" providerId="ADAL" clId="{577FE38C-8315-4BB3-864F-171CD3BF8AF7}" dt="2025-03-10T13:31:50.715" v="39" actId="255"/>
          <ac:spMkLst>
            <pc:docMk/>
            <pc:sldMk cId="366865963" sldId="589"/>
            <ac:spMk id="4" creationId="{DC7F715F-10C9-D5FF-4F75-48CC3E791186}"/>
          </ac:spMkLst>
        </pc:spChg>
        <pc:spChg chg="mod ord">
          <ac:chgData name="Kaisa Välimäki" userId="748bfbdf-5648-43ca-b5dc-bdb32b059750" providerId="ADAL" clId="{577FE38C-8315-4BB3-864F-171CD3BF8AF7}" dt="2025-03-10T13:31:07.868" v="29" actId="1076"/>
          <ac:spMkLst>
            <pc:docMk/>
            <pc:sldMk cId="366865963" sldId="589"/>
            <ac:spMk id="5" creationId="{C7074491-7FB4-5DC2-D2B5-75342E654E8F}"/>
          </ac:spMkLst>
        </pc:spChg>
        <pc:spChg chg="add del mod ord">
          <ac:chgData name="Kaisa Välimäki" userId="748bfbdf-5648-43ca-b5dc-bdb32b059750" providerId="ADAL" clId="{577FE38C-8315-4BB3-864F-171CD3BF8AF7}" dt="2025-03-10T13:30:58.280" v="26" actId="478"/>
          <ac:spMkLst>
            <pc:docMk/>
            <pc:sldMk cId="366865963" sldId="589"/>
            <ac:spMk id="7" creationId="{8E361FE1-E8D1-3669-DFB8-807B15268650}"/>
          </ac:spMkLst>
        </pc:spChg>
        <pc:spChg chg="mod">
          <ac:chgData name="Kaisa Välimäki" userId="748bfbdf-5648-43ca-b5dc-bdb32b059750" providerId="ADAL" clId="{577FE38C-8315-4BB3-864F-171CD3BF8AF7}" dt="2025-03-10T13:31:50.715" v="39" actId="255"/>
          <ac:spMkLst>
            <pc:docMk/>
            <pc:sldMk cId="366865963" sldId="589"/>
            <ac:spMk id="8" creationId="{53488EBD-C374-846C-62FE-4C6A2D8510B9}"/>
          </ac:spMkLst>
        </pc:spChg>
        <pc:picChg chg="mod">
          <ac:chgData name="Kaisa Välimäki" userId="748bfbdf-5648-43ca-b5dc-bdb32b059750" providerId="ADAL" clId="{577FE38C-8315-4BB3-864F-171CD3BF8AF7}" dt="2025-03-10T13:31:18.667" v="32" actId="1076"/>
          <ac:picMkLst>
            <pc:docMk/>
            <pc:sldMk cId="366865963" sldId="589"/>
            <ac:picMk id="6" creationId="{A84054D2-43E2-701A-D60F-304CFB369A03}"/>
          </ac:picMkLst>
        </pc:picChg>
      </pc:sldChg>
      <pc:sldChg chg="modSp mod modClrScheme chgLayout">
        <pc:chgData name="Kaisa Välimäki" userId="748bfbdf-5648-43ca-b5dc-bdb32b059750" providerId="ADAL" clId="{577FE38C-8315-4BB3-864F-171CD3BF8AF7}" dt="2025-03-10T13:32:00.824" v="41" actId="1076"/>
        <pc:sldMkLst>
          <pc:docMk/>
          <pc:sldMk cId="3370582976" sldId="590"/>
        </pc:sldMkLst>
        <pc:spChg chg="mod ord">
          <ac:chgData name="Kaisa Välimäki" userId="748bfbdf-5648-43ca-b5dc-bdb32b059750" providerId="ADAL" clId="{577FE38C-8315-4BB3-864F-171CD3BF8AF7}" dt="2025-03-10T13:16:46.483" v="1" actId="700"/>
          <ac:spMkLst>
            <pc:docMk/>
            <pc:sldMk cId="3370582976" sldId="590"/>
            <ac:spMk id="3" creationId="{97973028-B826-B8DC-94AE-55BEF568897D}"/>
          </ac:spMkLst>
        </pc:spChg>
        <pc:spChg chg="mod ord">
          <ac:chgData name="Kaisa Välimäki" userId="748bfbdf-5648-43ca-b5dc-bdb32b059750" providerId="ADAL" clId="{577FE38C-8315-4BB3-864F-171CD3BF8AF7}" dt="2025-03-10T13:32:00.824" v="41" actId="1076"/>
          <ac:spMkLst>
            <pc:docMk/>
            <pc:sldMk cId="3370582976" sldId="590"/>
            <ac:spMk id="4" creationId="{B864F145-0B17-BC54-C885-2AEBD8F9E3B1}"/>
          </ac:spMkLst>
        </pc:spChg>
        <pc:spChg chg="mod ord">
          <ac:chgData name="Kaisa Välimäki" userId="748bfbdf-5648-43ca-b5dc-bdb32b059750" providerId="ADAL" clId="{577FE38C-8315-4BB3-864F-171CD3BF8AF7}" dt="2025-03-10T13:31:35.372" v="36" actId="255"/>
          <ac:spMkLst>
            <pc:docMk/>
            <pc:sldMk cId="3370582976" sldId="590"/>
            <ac:spMk id="5" creationId="{8F7F60D8-5A19-81DA-B644-6AC60A01B186}"/>
          </ac:spMkLst>
        </pc:spChg>
        <pc:picChg chg="mod">
          <ac:chgData name="Kaisa Välimäki" userId="748bfbdf-5648-43ca-b5dc-bdb32b059750" providerId="ADAL" clId="{577FE38C-8315-4BB3-864F-171CD3BF8AF7}" dt="2025-03-10T13:31:42.393" v="38" actId="14861"/>
          <ac:picMkLst>
            <pc:docMk/>
            <pc:sldMk cId="3370582976" sldId="590"/>
            <ac:picMk id="6" creationId="{343B2B76-91FE-BC44-40F6-530B5A187B47}"/>
          </ac:picMkLst>
        </pc:picChg>
      </pc:sldChg>
      <pc:sldChg chg="addSp delSp modSp mod modClrScheme chgLayout">
        <pc:chgData name="Kaisa Välimäki" userId="748bfbdf-5648-43ca-b5dc-bdb32b059750" providerId="ADAL" clId="{577FE38C-8315-4BB3-864F-171CD3BF8AF7}" dt="2025-03-10T13:33:16.894" v="55" actId="554"/>
        <pc:sldMkLst>
          <pc:docMk/>
          <pc:sldMk cId="1772142711" sldId="591"/>
        </pc:sldMkLst>
        <pc:spChg chg="mod">
          <ac:chgData name="Kaisa Välimäki" userId="748bfbdf-5648-43ca-b5dc-bdb32b059750" providerId="ADAL" clId="{577FE38C-8315-4BB3-864F-171CD3BF8AF7}" dt="2025-03-10T13:33:16.894" v="55" actId="554"/>
          <ac:spMkLst>
            <pc:docMk/>
            <pc:sldMk cId="1772142711" sldId="591"/>
            <ac:spMk id="2" creationId="{9691B419-E42D-909F-A4F6-A8AE0448CB93}"/>
          </ac:spMkLst>
        </pc:spChg>
        <pc:spChg chg="mod ord">
          <ac:chgData name="Kaisa Välimäki" userId="748bfbdf-5648-43ca-b5dc-bdb32b059750" providerId="ADAL" clId="{577FE38C-8315-4BB3-864F-171CD3BF8AF7}" dt="2025-03-10T13:17:10.292" v="4" actId="700"/>
          <ac:spMkLst>
            <pc:docMk/>
            <pc:sldMk cId="1772142711" sldId="591"/>
            <ac:spMk id="3" creationId="{14DF01BD-FEFC-0885-AF1A-5C51E462037D}"/>
          </ac:spMkLst>
        </pc:spChg>
        <pc:spChg chg="mod ord">
          <ac:chgData name="Kaisa Välimäki" userId="748bfbdf-5648-43ca-b5dc-bdb32b059750" providerId="ADAL" clId="{577FE38C-8315-4BB3-864F-171CD3BF8AF7}" dt="2025-03-10T13:33:16.894" v="55" actId="554"/>
          <ac:spMkLst>
            <pc:docMk/>
            <pc:sldMk cId="1772142711" sldId="591"/>
            <ac:spMk id="4" creationId="{040C34C5-25FB-43DC-D76A-4F0EC1AD3A37}"/>
          </ac:spMkLst>
        </pc:spChg>
        <pc:spChg chg="mod ord">
          <ac:chgData name="Kaisa Välimäki" userId="748bfbdf-5648-43ca-b5dc-bdb32b059750" providerId="ADAL" clId="{577FE38C-8315-4BB3-864F-171CD3BF8AF7}" dt="2025-03-10T13:33:11.809" v="54" actId="1076"/>
          <ac:spMkLst>
            <pc:docMk/>
            <pc:sldMk cId="1772142711" sldId="591"/>
            <ac:spMk id="5" creationId="{BD9329EA-FA11-C708-7461-637DF0BD3E08}"/>
          </ac:spMkLst>
        </pc:spChg>
        <pc:spChg chg="add del mod ord">
          <ac:chgData name="Kaisa Välimäki" userId="748bfbdf-5648-43ca-b5dc-bdb32b059750" providerId="ADAL" clId="{577FE38C-8315-4BB3-864F-171CD3BF8AF7}" dt="2025-03-10T13:32:24.593" v="42" actId="478"/>
          <ac:spMkLst>
            <pc:docMk/>
            <pc:sldMk cId="1772142711" sldId="591"/>
            <ac:spMk id="6" creationId="{93C2629D-6892-15F4-102C-36D24F4F7A4E}"/>
          </ac:spMkLst>
        </pc:spChg>
        <pc:spChg chg="add del mod ord">
          <ac:chgData name="Kaisa Välimäki" userId="748bfbdf-5648-43ca-b5dc-bdb32b059750" providerId="ADAL" clId="{577FE38C-8315-4BB3-864F-171CD3BF8AF7}" dt="2025-03-10T13:32:44.048" v="48" actId="478"/>
          <ac:spMkLst>
            <pc:docMk/>
            <pc:sldMk cId="1772142711" sldId="591"/>
            <ac:spMk id="7" creationId="{C02B1B0D-C031-A366-2ED1-3BC289B44572}"/>
          </ac:spMkLst>
        </pc:spChg>
        <pc:picChg chg="mod">
          <ac:chgData name="Kaisa Välimäki" userId="748bfbdf-5648-43ca-b5dc-bdb32b059750" providerId="ADAL" clId="{577FE38C-8315-4BB3-864F-171CD3BF8AF7}" dt="2025-03-10T13:33:04.305" v="53" actId="1076"/>
          <ac:picMkLst>
            <pc:docMk/>
            <pc:sldMk cId="1772142711" sldId="591"/>
            <ac:picMk id="8" creationId="{6BD3604E-6AA2-F76C-1A8B-873AF80FD39C}"/>
          </ac:picMkLst>
        </pc:picChg>
      </pc:sldChg>
      <pc:sldChg chg="modSp mod modClrScheme chgLayout">
        <pc:chgData name="Kaisa Välimäki" userId="748bfbdf-5648-43ca-b5dc-bdb32b059750" providerId="ADAL" clId="{577FE38C-8315-4BB3-864F-171CD3BF8AF7}" dt="2025-03-10T13:34:15.749" v="64" actId="1076"/>
        <pc:sldMkLst>
          <pc:docMk/>
          <pc:sldMk cId="3848631151" sldId="592"/>
        </pc:sldMkLst>
        <pc:spChg chg="mod">
          <ac:chgData name="Kaisa Välimäki" userId="748bfbdf-5648-43ca-b5dc-bdb32b059750" providerId="ADAL" clId="{577FE38C-8315-4BB3-864F-171CD3BF8AF7}" dt="2025-03-10T13:34:00.238" v="61" actId="1076"/>
          <ac:spMkLst>
            <pc:docMk/>
            <pc:sldMk cId="3848631151" sldId="592"/>
            <ac:spMk id="2" creationId="{312FDCC1-A521-AE80-6AF2-A6A0BFDA9353}"/>
          </ac:spMkLst>
        </pc:spChg>
        <pc:spChg chg="mod ord">
          <ac:chgData name="Kaisa Välimäki" userId="748bfbdf-5648-43ca-b5dc-bdb32b059750" providerId="ADAL" clId="{577FE38C-8315-4BB3-864F-171CD3BF8AF7}" dt="2025-03-10T13:34:15.749" v="64" actId="1076"/>
          <ac:spMkLst>
            <pc:docMk/>
            <pc:sldMk cId="3848631151" sldId="592"/>
            <ac:spMk id="3" creationId="{A1D5261E-4BA2-E6A7-947B-BB92EF426B2A}"/>
          </ac:spMkLst>
        </pc:spChg>
        <pc:spChg chg="mod ord">
          <ac:chgData name="Kaisa Välimäki" userId="748bfbdf-5648-43ca-b5dc-bdb32b059750" providerId="ADAL" clId="{577FE38C-8315-4BB3-864F-171CD3BF8AF7}" dt="2025-03-10T13:33:33.185" v="57" actId="1076"/>
          <ac:spMkLst>
            <pc:docMk/>
            <pc:sldMk cId="3848631151" sldId="592"/>
            <ac:spMk id="4" creationId="{1B102A83-22F5-CB9B-EA88-A7629AC05CFB}"/>
          </ac:spMkLst>
        </pc:spChg>
        <pc:spChg chg="mod ord">
          <ac:chgData name="Kaisa Välimäki" userId="748bfbdf-5648-43ca-b5dc-bdb32b059750" providerId="ADAL" clId="{577FE38C-8315-4BB3-864F-171CD3BF8AF7}" dt="2025-03-10T13:33:53.887" v="60" actId="1076"/>
          <ac:spMkLst>
            <pc:docMk/>
            <pc:sldMk cId="3848631151" sldId="592"/>
            <ac:spMk id="5" creationId="{FDCD0A8C-0C4E-210A-CFC1-A838315AB112}"/>
          </ac:spMkLst>
        </pc:spChg>
        <pc:picChg chg="mod">
          <ac:chgData name="Kaisa Välimäki" userId="748bfbdf-5648-43ca-b5dc-bdb32b059750" providerId="ADAL" clId="{577FE38C-8315-4BB3-864F-171CD3BF8AF7}" dt="2025-03-10T13:34:12.867" v="63" actId="14861"/>
          <ac:picMkLst>
            <pc:docMk/>
            <pc:sldMk cId="3848631151" sldId="592"/>
            <ac:picMk id="7" creationId="{02328411-8FA0-FDC7-FF2B-7B86B2B34E33}"/>
          </ac:picMkLst>
        </pc:picChg>
        <pc:picChg chg="mod">
          <ac:chgData name="Kaisa Välimäki" userId="748bfbdf-5648-43ca-b5dc-bdb32b059750" providerId="ADAL" clId="{577FE38C-8315-4BB3-864F-171CD3BF8AF7}" dt="2025-03-10T13:34:12.867" v="63" actId="14861"/>
          <ac:picMkLst>
            <pc:docMk/>
            <pc:sldMk cId="3848631151" sldId="592"/>
            <ac:picMk id="9" creationId="{26F7A6A7-A756-B510-8D32-0FC1B6836C62}"/>
          </ac:picMkLst>
        </pc:picChg>
      </pc:sldChg>
      <pc:sldChg chg="addSp delSp modSp mod modClrScheme chgLayout">
        <pc:chgData name="Kaisa Välimäki" userId="748bfbdf-5648-43ca-b5dc-bdb32b059750" providerId="ADAL" clId="{577FE38C-8315-4BB3-864F-171CD3BF8AF7}" dt="2025-03-10T13:35:39.511" v="78" actId="14861"/>
        <pc:sldMkLst>
          <pc:docMk/>
          <pc:sldMk cId="2463824625" sldId="593"/>
        </pc:sldMkLst>
        <pc:spChg chg="mod">
          <ac:chgData name="Kaisa Välimäki" userId="748bfbdf-5648-43ca-b5dc-bdb32b059750" providerId="ADAL" clId="{577FE38C-8315-4BB3-864F-171CD3BF8AF7}" dt="2025-03-10T13:34:42.390" v="69" actId="1076"/>
          <ac:spMkLst>
            <pc:docMk/>
            <pc:sldMk cId="2463824625" sldId="593"/>
            <ac:spMk id="2" creationId="{6BE43AE9-D995-2713-7A72-F0EC01816F41}"/>
          </ac:spMkLst>
        </pc:spChg>
        <pc:spChg chg="mod ord">
          <ac:chgData name="Kaisa Välimäki" userId="748bfbdf-5648-43ca-b5dc-bdb32b059750" providerId="ADAL" clId="{577FE38C-8315-4BB3-864F-171CD3BF8AF7}" dt="2025-03-10T13:17:03.963" v="3" actId="700"/>
          <ac:spMkLst>
            <pc:docMk/>
            <pc:sldMk cId="2463824625" sldId="593"/>
            <ac:spMk id="3" creationId="{4D4E4F91-2264-C1F3-885E-00F1033C5EED}"/>
          </ac:spMkLst>
        </pc:spChg>
        <pc:spChg chg="mod ord">
          <ac:chgData name="Kaisa Välimäki" userId="748bfbdf-5648-43ca-b5dc-bdb32b059750" providerId="ADAL" clId="{577FE38C-8315-4BB3-864F-171CD3BF8AF7}" dt="2025-03-10T13:35:29.758" v="76" actId="1076"/>
          <ac:spMkLst>
            <pc:docMk/>
            <pc:sldMk cId="2463824625" sldId="593"/>
            <ac:spMk id="4" creationId="{8BAF89AB-B1BA-33EC-B333-8A11AAFE4977}"/>
          </ac:spMkLst>
        </pc:spChg>
        <pc:spChg chg="mod ord">
          <ac:chgData name="Kaisa Välimäki" userId="748bfbdf-5648-43ca-b5dc-bdb32b059750" providerId="ADAL" clId="{577FE38C-8315-4BB3-864F-171CD3BF8AF7}" dt="2025-03-10T13:35:25.864" v="75" actId="1076"/>
          <ac:spMkLst>
            <pc:docMk/>
            <pc:sldMk cId="2463824625" sldId="593"/>
            <ac:spMk id="5" creationId="{4FCCE751-167C-672F-FDC6-605EA259C819}"/>
          </ac:spMkLst>
        </pc:spChg>
        <pc:spChg chg="add del mod ord">
          <ac:chgData name="Kaisa Välimäki" userId="748bfbdf-5648-43ca-b5dc-bdb32b059750" providerId="ADAL" clId="{577FE38C-8315-4BB3-864F-171CD3BF8AF7}" dt="2025-03-10T13:34:38.293" v="68" actId="478"/>
          <ac:spMkLst>
            <pc:docMk/>
            <pc:sldMk cId="2463824625" sldId="593"/>
            <ac:spMk id="6" creationId="{ACFB3FCE-C19E-22CB-C0BC-3D937D24D1ED}"/>
          </ac:spMkLst>
        </pc:spChg>
        <pc:spChg chg="add del mod ord">
          <ac:chgData name="Kaisa Välimäki" userId="748bfbdf-5648-43ca-b5dc-bdb32b059750" providerId="ADAL" clId="{577FE38C-8315-4BB3-864F-171CD3BF8AF7}" dt="2025-03-10T13:34:55.941" v="72" actId="478"/>
          <ac:spMkLst>
            <pc:docMk/>
            <pc:sldMk cId="2463824625" sldId="593"/>
            <ac:spMk id="7" creationId="{043E28B8-8EB7-56B0-29C3-F24BB00A0977}"/>
          </ac:spMkLst>
        </pc:spChg>
        <pc:picChg chg="mod">
          <ac:chgData name="Kaisa Välimäki" userId="748bfbdf-5648-43ca-b5dc-bdb32b059750" providerId="ADAL" clId="{577FE38C-8315-4BB3-864F-171CD3BF8AF7}" dt="2025-03-10T13:35:39.511" v="78" actId="14861"/>
          <ac:picMkLst>
            <pc:docMk/>
            <pc:sldMk cId="2463824625" sldId="593"/>
            <ac:picMk id="13" creationId="{1F4ACDEA-3325-959C-BEEB-0FB422AD7B9E}"/>
          </ac:picMkLst>
        </pc:picChg>
        <pc:picChg chg="mod">
          <ac:chgData name="Kaisa Välimäki" userId="748bfbdf-5648-43ca-b5dc-bdb32b059750" providerId="ADAL" clId="{577FE38C-8315-4BB3-864F-171CD3BF8AF7}" dt="2025-03-10T13:35:39.511" v="78" actId="14861"/>
          <ac:picMkLst>
            <pc:docMk/>
            <pc:sldMk cId="2463824625" sldId="593"/>
            <ac:picMk id="15" creationId="{B44230AE-4652-1C79-B40F-CED87659B1E1}"/>
          </ac:picMkLst>
        </pc:picChg>
      </pc:sldChg>
      <pc:sldChg chg="addSp delSp modSp mod modClrScheme chgLayout">
        <pc:chgData name="Kaisa Välimäki" userId="748bfbdf-5648-43ca-b5dc-bdb32b059750" providerId="ADAL" clId="{577FE38C-8315-4BB3-864F-171CD3BF8AF7}" dt="2025-03-10T13:36:02.415" v="85" actId="14861"/>
        <pc:sldMkLst>
          <pc:docMk/>
          <pc:sldMk cId="572725409" sldId="594"/>
        </pc:sldMkLst>
        <pc:spChg chg="mod ord">
          <ac:chgData name="Kaisa Välimäki" userId="748bfbdf-5648-43ca-b5dc-bdb32b059750" providerId="ADAL" clId="{577FE38C-8315-4BB3-864F-171CD3BF8AF7}" dt="2025-03-10T13:16:46.483" v="1" actId="700"/>
          <ac:spMkLst>
            <pc:docMk/>
            <pc:sldMk cId="572725409" sldId="594"/>
            <ac:spMk id="2" creationId="{283FEB41-C019-737E-FF31-16F454532504}"/>
          </ac:spMkLst>
        </pc:spChg>
        <pc:spChg chg="add del mod ord">
          <ac:chgData name="Kaisa Välimäki" userId="748bfbdf-5648-43ca-b5dc-bdb32b059750" providerId="ADAL" clId="{577FE38C-8315-4BB3-864F-171CD3BF8AF7}" dt="2025-03-10T13:35:49.158" v="80" actId="478"/>
          <ac:spMkLst>
            <pc:docMk/>
            <pc:sldMk cId="572725409" sldId="594"/>
            <ac:spMk id="3" creationId="{D0F8674C-52C1-60FD-80CC-DAC21A5CCE7F}"/>
          </ac:spMkLst>
        </pc:spChg>
        <pc:spChg chg="add del mod ord">
          <ac:chgData name="Kaisa Välimäki" userId="748bfbdf-5648-43ca-b5dc-bdb32b059750" providerId="ADAL" clId="{577FE38C-8315-4BB3-864F-171CD3BF8AF7}" dt="2025-03-10T13:35:51.844" v="81" actId="478"/>
          <ac:spMkLst>
            <pc:docMk/>
            <pc:sldMk cId="572725409" sldId="594"/>
            <ac:spMk id="4" creationId="{85BEEDBF-0ECB-B5C8-6D88-99F7A067D0DF}"/>
          </ac:spMkLst>
        </pc:spChg>
        <pc:picChg chg="mod">
          <ac:chgData name="Kaisa Välimäki" userId="748bfbdf-5648-43ca-b5dc-bdb32b059750" providerId="ADAL" clId="{577FE38C-8315-4BB3-864F-171CD3BF8AF7}" dt="2025-03-10T13:36:02.415" v="85" actId="14861"/>
          <ac:picMkLst>
            <pc:docMk/>
            <pc:sldMk cId="572725409" sldId="594"/>
            <ac:picMk id="7" creationId="{EE2DFF5C-5D8B-B127-C1F9-3D6F2C911AA2}"/>
          </ac:picMkLst>
        </pc:picChg>
      </pc:sldChg>
      <pc:sldChg chg="addSp delSp modSp mod modClrScheme chgLayout">
        <pc:chgData name="Kaisa Välimäki" userId="748bfbdf-5648-43ca-b5dc-bdb32b059750" providerId="ADAL" clId="{577FE38C-8315-4BB3-864F-171CD3BF8AF7}" dt="2025-03-10T13:36:58.271" v="101" actId="14861"/>
        <pc:sldMkLst>
          <pc:docMk/>
          <pc:sldMk cId="3014286482" sldId="595"/>
        </pc:sldMkLst>
        <pc:spChg chg="mod ord">
          <ac:chgData name="Kaisa Välimäki" userId="748bfbdf-5648-43ca-b5dc-bdb32b059750" providerId="ADAL" clId="{577FE38C-8315-4BB3-864F-171CD3BF8AF7}" dt="2025-03-10T13:16:52.962" v="2" actId="700"/>
          <ac:spMkLst>
            <pc:docMk/>
            <pc:sldMk cId="3014286482" sldId="595"/>
            <ac:spMk id="2" creationId="{C0589A98-F2C4-B62E-D3D1-E302CE49359A}"/>
          </ac:spMkLst>
        </pc:spChg>
        <pc:spChg chg="add del mod ord">
          <ac:chgData name="Kaisa Välimäki" userId="748bfbdf-5648-43ca-b5dc-bdb32b059750" providerId="ADAL" clId="{577FE38C-8315-4BB3-864F-171CD3BF8AF7}" dt="2025-03-10T13:36:08.803" v="86" actId="478"/>
          <ac:spMkLst>
            <pc:docMk/>
            <pc:sldMk cId="3014286482" sldId="595"/>
            <ac:spMk id="3" creationId="{82A2643C-4C00-4AB2-D223-D8D088DE9107}"/>
          </ac:spMkLst>
        </pc:spChg>
        <pc:spChg chg="mod ord">
          <ac:chgData name="Kaisa Välimäki" userId="748bfbdf-5648-43ca-b5dc-bdb32b059750" providerId="ADAL" clId="{577FE38C-8315-4BB3-864F-171CD3BF8AF7}" dt="2025-03-10T13:36:34.132" v="94" actId="1076"/>
          <ac:spMkLst>
            <pc:docMk/>
            <pc:sldMk cId="3014286482" sldId="595"/>
            <ac:spMk id="4" creationId="{EA21EA50-1F7C-792F-BF6E-A1E397E8476D}"/>
          </ac:spMkLst>
        </pc:spChg>
        <pc:spChg chg="mod ord">
          <ac:chgData name="Kaisa Välimäki" userId="748bfbdf-5648-43ca-b5dc-bdb32b059750" providerId="ADAL" clId="{577FE38C-8315-4BB3-864F-171CD3BF8AF7}" dt="2025-03-10T13:36:48.283" v="99" actId="1076"/>
          <ac:spMkLst>
            <pc:docMk/>
            <pc:sldMk cId="3014286482" sldId="595"/>
            <ac:spMk id="5" creationId="{97FF8AC6-8DC3-5F4A-8A12-64C3DDBF0E46}"/>
          </ac:spMkLst>
        </pc:spChg>
        <pc:spChg chg="add del mod ord">
          <ac:chgData name="Kaisa Välimäki" userId="748bfbdf-5648-43ca-b5dc-bdb32b059750" providerId="ADAL" clId="{577FE38C-8315-4BB3-864F-171CD3BF8AF7}" dt="2025-03-10T13:36:39.339" v="96" actId="478"/>
          <ac:spMkLst>
            <pc:docMk/>
            <pc:sldMk cId="3014286482" sldId="595"/>
            <ac:spMk id="6" creationId="{8B2CC03E-48E7-DB5E-6292-A467E1C5000B}"/>
          </ac:spMkLst>
        </pc:spChg>
        <pc:spChg chg="mod">
          <ac:chgData name="Kaisa Välimäki" userId="748bfbdf-5648-43ca-b5dc-bdb32b059750" providerId="ADAL" clId="{577FE38C-8315-4BB3-864F-171CD3BF8AF7}" dt="2025-03-10T13:36:30.323" v="92" actId="1076"/>
          <ac:spMkLst>
            <pc:docMk/>
            <pc:sldMk cId="3014286482" sldId="595"/>
            <ac:spMk id="8" creationId="{2ED0226F-FD46-7496-D55A-EC25992FDCA5}"/>
          </ac:spMkLst>
        </pc:spChg>
        <pc:picChg chg="mod">
          <ac:chgData name="Kaisa Välimäki" userId="748bfbdf-5648-43ca-b5dc-bdb32b059750" providerId="ADAL" clId="{577FE38C-8315-4BB3-864F-171CD3BF8AF7}" dt="2025-03-10T13:36:58.271" v="101" actId="14861"/>
          <ac:picMkLst>
            <pc:docMk/>
            <pc:sldMk cId="3014286482" sldId="595"/>
            <ac:picMk id="7" creationId="{E9100B8C-C460-B49D-E67F-516AF4A9950E}"/>
          </ac:picMkLst>
        </pc:picChg>
      </pc:sldChg>
      <pc:sldChg chg="modSp mod modClrScheme chgLayout">
        <pc:chgData name="Kaisa Välimäki" userId="748bfbdf-5648-43ca-b5dc-bdb32b059750" providerId="ADAL" clId="{577FE38C-8315-4BB3-864F-171CD3BF8AF7}" dt="2025-03-10T13:37:41.654" v="107" actId="14861"/>
        <pc:sldMkLst>
          <pc:docMk/>
          <pc:sldMk cId="2037086471" sldId="596"/>
        </pc:sldMkLst>
        <pc:spChg chg="mod ord">
          <ac:chgData name="Kaisa Välimäki" userId="748bfbdf-5648-43ca-b5dc-bdb32b059750" providerId="ADAL" clId="{577FE38C-8315-4BB3-864F-171CD3BF8AF7}" dt="2025-03-10T13:37:28.940" v="103" actId="1076"/>
          <ac:spMkLst>
            <pc:docMk/>
            <pc:sldMk cId="2037086471" sldId="596"/>
            <ac:spMk id="3" creationId="{1B8A54E7-CAFF-E877-BD83-D247ACD3796B}"/>
          </ac:spMkLst>
        </pc:spChg>
        <pc:spChg chg="mod ord">
          <ac:chgData name="Kaisa Välimäki" userId="748bfbdf-5648-43ca-b5dc-bdb32b059750" providerId="ADAL" clId="{577FE38C-8315-4BB3-864F-171CD3BF8AF7}" dt="2025-03-10T13:37:34.452" v="105" actId="14100"/>
          <ac:spMkLst>
            <pc:docMk/>
            <pc:sldMk cId="2037086471" sldId="596"/>
            <ac:spMk id="4" creationId="{995A83B2-7095-8191-79D2-1D1E64D6BDB3}"/>
          </ac:spMkLst>
        </pc:spChg>
        <pc:spChg chg="mod ord">
          <ac:chgData name="Kaisa Välimäki" userId="748bfbdf-5648-43ca-b5dc-bdb32b059750" providerId="ADAL" clId="{577FE38C-8315-4BB3-864F-171CD3BF8AF7}" dt="2025-03-10T13:37:31.538" v="104" actId="1076"/>
          <ac:spMkLst>
            <pc:docMk/>
            <pc:sldMk cId="2037086471" sldId="596"/>
            <ac:spMk id="5" creationId="{63AE528D-C666-8CC9-B830-89F12FBB701B}"/>
          </ac:spMkLst>
        </pc:spChg>
        <pc:picChg chg="mod">
          <ac:chgData name="Kaisa Välimäki" userId="748bfbdf-5648-43ca-b5dc-bdb32b059750" providerId="ADAL" clId="{577FE38C-8315-4BB3-864F-171CD3BF8AF7}" dt="2025-03-10T13:37:41.654" v="107" actId="14861"/>
          <ac:picMkLst>
            <pc:docMk/>
            <pc:sldMk cId="2037086471" sldId="596"/>
            <ac:picMk id="6" creationId="{7060B25F-207A-5694-F606-035407A9F0C4}"/>
          </ac:picMkLst>
        </pc:picChg>
        <pc:picChg chg="mod">
          <ac:chgData name="Kaisa Välimäki" userId="748bfbdf-5648-43ca-b5dc-bdb32b059750" providerId="ADAL" clId="{577FE38C-8315-4BB3-864F-171CD3BF8AF7}" dt="2025-03-10T13:37:41.654" v="107" actId="14861"/>
          <ac:picMkLst>
            <pc:docMk/>
            <pc:sldMk cId="2037086471" sldId="596"/>
            <ac:picMk id="9" creationId="{EDBE02E4-901D-C2B9-1A3A-48A34960115B}"/>
          </ac:picMkLst>
        </pc:picChg>
        <pc:picChg chg="mod">
          <ac:chgData name="Kaisa Välimäki" userId="748bfbdf-5648-43ca-b5dc-bdb32b059750" providerId="ADAL" clId="{577FE38C-8315-4BB3-864F-171CD3BF8AF7}" dt="2025-03-10T13:37:41.654" v="107" actId="14861"/>
          <ac:picMkLst>
            <pc:docMk/>
            <pc:sldMk cId="2037086471" sldId="596"/>
            <ac:picMk id="13" creationId="{CFCE561D-4C74-A9A2-B9DC-7F0928616D59}"/>
          </ac:picMkLst>
        </pc:picChg>
      </pc:sldChg>
      <pc:sldChg chg="addSp delSp modSp mod modClrScheme chgLayout">
        <pc:chgData name="Kaisa Välimäki" userId="748bfbdf-5648-43ca-b5dc-bdb32b059750" providerId="ADAL" clId="{577FE38C-8315-4BB3-864F-171CD3BF8AF7}" dt="2025-03-10T13:39:37.699" v="132" actId="1076"/>
        <pc:sldMkLst>
          <pc:docMk/>
          <pc:sldMk cId="1110063630" sldId="597"/>
        </pc:sldMkLst>
        <pc:spChg chg="add del mod ord">
          <ac:chgData name="Kaisa Välimäki" userId="748bfbdf-5648-43ca-b5dc-bdb32b059750" providerId="ADAL" clId="{577FE38C-8315-4BB3-864F-171CD3BF8AF7}" dt="2025-03-10T13:37:55.841" v="108" actId="478"/>
          <ac:spMkLst>
            <pc:docMk/>
            <pc:sldMk cId="1110063630" sldId="597"/>
            <ac:spMk id="2" creationId="{C4F892F6-00C8-A294-1AAC-33B484E9AC0D}"/>
          </ac:spMkLst>
        </pc:spChg>
        <pc:spChg chg="mod ord">
          <ac:chgData name="Kaisa Välimäki" userId="748bfbdf-5648-43ca-b5dc-bdb32b059750" providerId="ADAL" clId="{577FE38C-8315-4BB3-864F-171CD3BF8AF7}" dt="2025-03-10T13:16:46.483" v="1" actId="700"/>
          <ac:spMkLst>
            <pc:docMk/>
            <pc:sldMk cId="1110063630" sldId="597"/>
            <ac:spMk id="4" creationId="{6528FCDE-198D-95D6-AB15-055B5FC7EC47}"/>
          </ac:spMkLst>
        </pc:spChg>
        <pc:spChg chg="mod ord">
          <ac:chgData name="Kaisa Välimäki" userId="748bfbdf-5648-43ca-b5dc-bdb32b059750" providerId="ADAL" clId="{577FE38C-8315-4BB3-864F-171CD3BF8AF7}" dt="2025-03-10T13:39:37.699" v="132" actId="1076"/>
          <ac:spMkLst>
            <pc:docMk/>
            <pc:sldMk cId="1110063630" sldId="597"/>
            <ac:spMk id="5" creationId="{6B9CFBBF-3626-CF12-4EA2-BBA9F8045CC8}"/>
          </ac:spMkLst>
        </pc:spChg>
        <pc:spChg chg="mod">
          <ac:chgData name="Kaisa Välimäki" userId="748bfbdf-5648-43ca-b5dc-bdb32b059750" providerId="ADAL" clId="{577FE38C-8315-4BB3-864F-171CD3BF8AF7}" dt="2025-03-10T13:39:33.090" v="131" actId="1076"/>
          <ac:spMkLst>
            <pc:docMk/>
            <pc:sldMk cId="1110063630" sldId="597"/>
            <ac:spMk id="10" creationId="{737B2435-4DAF-2650-D318-68C6B2C8590F}"/>
          </ac:spMkLst>
        </pc:spChg>
        <pc:picChg chg="mod">
          <ac:chgData name="Kaisa Välimäki" userId="748bfbdf-5648-43ca-b5dc-bdb32b059750" providerId="ADAL" clId="{577FE38C-8315-4BB3-864F-171CD3BF8AF7}" dt="2025-03-10T13:38:59.033" v="123" actId="14861"/>
          <ac:picMkLst>
            <pc:docMk/>
            <pc:sldMk cId="1110063630" sldId="597"/>
            <ac:picMk id="8" creationId="{491A167B-3490-2817-5D46-2B31A6CAE23D}"/>
          </ac:picMkLst>
        </pc:picChg>
      </pc:sldChg>
      <pc:sldChg chg="modSp mod modClrScheme chgLayout">
        <pc:chgData name="Kaisa Välimäki" userId="748bfbdf-5648-43ca-b5dc-bdb32b059750" providerId="ADAL" clId="{577FE38C-8315-4BB3-864F-171CD3BF8AF7}" dt="2025-03-10T13:40:10.720" v="139" actId="1076"/>
        <pc:sldMkLst>
          <pc:docMk/>
          <pc:sldMk cId="2594029649" sldId="598"/>
        </pc:sldMkLst>
        <pc:spChg chg="mod ord">
          <ac:chgData name="Kaisa Välimäki" userId="748bfbdf-5648-43ca-b5dc-bdb32b059750" providerId="ADAL" clId="{577FE38C-8315-4BB3-864F-171CD3BF8AF7}" dt="2025-03-10T13:16:46.483" v="1" actId="700"/>
          <ac:spMkLst>
            <pc:docMk/>
            <pc:sldMk cId="2594029649" sldId="598"/>
            <ac:spMk id="3" creationId="{80313411-29BA-DFB0-36FF-36DC8ABB6593}"/>
          </ac:spMkLst>
        </pc:spChg>
        <pc:spChg chg="mod ord">
          <ac:chgData name="Kaisa Välimäki" userId="748bfbdf-5648-43ca-b5dc-bdb32b059750" providerId="ADAL" clId="{577FE38C-8315-4BB3-864F-171CD3BF8AF7}" dt="2025-03-10T13:40:10.720" v="139" actId="1076"/>
          <ac:spMkLst>
            <pc:docMk/>
            <pc:sldMk cId="2594029649" sldId="598"/>
            <ac:spMk id="4" creationId="{06B188CC-4C20-5978-8931-F112311CC201}"/>
          </ac:spMkLst>
        </pc:spChg>
        <pc:spChg chg="mod ord">
          <ac:chgData name="Kaisa Välimäki" userId="748bfbdf-5648-43ca-b5dc-bdb32b059750" providerId="ADAL" clId="{577FE38C-8315-4BB3-864F-171CD3BF8AF7}" dt="2025-03-10T13:40:10.720" v="139" actId="1076"/>
          <ac:spMkLst>
            <pc:docMk/>
            <pc:sldMk cId="2594029649" sldId="598"/>
            <ac:spMk id="5" creationId="{B026F0E5-4AAB-2C69-23B3-90E15731C9DD}"/>
          </ac:spMkLst>
        </pc:spChg>
        <pc:picChg chg="mod">
          <ac:chgData name="Kaisa Välimäki" userId="748bfbdf-5648-43ca-b5dc-bdb32b059750" providerId="ADAL" clId="{577FE38C-8315-4BB3-864F-171CD3BF8AF7}" dt="2025-03-10T13:40:06.559" v="138" actId="14861"/>
          <ac:picMkLst>
            <pc:docMk/>
            <pc:sldMk cId="2594029649" sldId="598"/>
            <ac:picMk id="6" creationId="{8EE57379-BE39-4E73-F3F4-5C4062CCBD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A76DD-3796-47DF-A93D-92D84B687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0" y="161554"/>
            <a:ext cx="7761874" cy="1771650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Supplier performance overview</a:t>
            </a:r>
            <a:endParaRPr lang="en-B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8471CB-8E73-C4D1-A4CD-E6C03CF1ED5C}"/>
              </a:ext>
            </a:extLst>
          </p:cNvPr>
          <p:cNvSpPr/>
          <p:nvPr/>
        </p:nvSpPr>
        <p:spPr>
          <a:xfrm>
            <a:off x="10555529" y="161554"/>
            <a:ext cx="1390116" cy="51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</a:t>
            </a:r>
            <a:r>
              <a:rPr lang="fi-FI" sz="1400" dirty="0"/>
              <a:t>Pro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27176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B4503-99F1-E99B-F87B-5F05682EE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9A98-F2C4-B62E-D3D1-E302CE49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sz="3600" dirty="0"/>
              <a:t>Supplier Performance Analysis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1EA50-1F7C-792F-BF6E-A1E397E84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" y="3549208"/>
            <a:ext cx="5351944" cy="3822115"/>
          </a:xfrm>
        </p:spPr>
        <p:txBody>
          <a:bodyPr/>
          <a:lstStyle/>
          <a:p>
            <a:r>
              <a:rPr lang="en-BE" sz="1300" b="1" dirty="0"/>
              <a:t>Metric: </a:t>
            </a:r>
            <a:r>
              <a:rPr lang="en-US" sz="1300" dirty="0"/>
              <a:t>Select the metric applied in KPI visuals: </a:t>
            </a:r>
            <a:br>
              <a:rPr lang="en-BE" sz="1300" dirty="0"/>
            </a:br>
            <a:r>
              <a:rPr lang="en-US" sz="1300" dirty="0"/>
              <a:t>Invoice count, Invoice value</a:t>
            </a:r>
            <a:r>
              <a:rPr lang="en-BE" sz="1300" dirty="0"/>
              <a:t>, Spend under control value, unordered spend value, ...</a:t>
            </a:r>
          </a:p>
          <a:p>
            <a:r>
              <a:rPr lang="en-BE" sz="1300" b="1" dirty="0"/>
              <a:t>Start date: </a:t>
            </a:r>
            <a:r>
              <a:rPr lang="en-US" sz="1300" dirty="0"/>
              <a:t>Select the beginning of the time interval. The selected date is included.</a:t>
            </a:r>
            <a:endParaRPr lang="en-BE" sz="1300" dirty="0"/>
          </a:p>
          <a:p>
            <a:r>
              <a:rPr lang="en-BE" sz="1300" b="1" dirty="0"/>
              <a:t>End date: </a:t>
            </a:r>
            <a:r>
              <a:rPr lang="en-US" sz="1300" dirty="0"/>
              <a:t>Select the end of the time interval. The selected date is included</a:t>
            </a:r>
            <a:endParaRPr lang="en-BE" sz="1300" dirty="0"/>
          </a:p>
          <a:p>
            <a:r>
              <a:rPr lang="fi-FI" sz="1300" b="1" dirty="0"/>
              <a:t>Time resolution for KPIs</a:t>
            </a:r>
            <a:r>
              <a:rPr lang="en-BE" sz="1300" b="1" dirty="0"/>
              <a:t>: </a:t>
            </a:r>
            <a:r>
              <a:rPr lang="en-US" sz="1300" dirty="0"/>
              <a:t>Select how to group data over time. Options include per month, per quarter, or per year. </a:t>
            </a:r>
            <a:endParaRPr lang="en-BE" sz="1300" dirty="0"/>
          </a:p>
          <a:p>
            <a:r>
              <a:rPr lang="fi-FI" sz="1300" b="1" dirty="0"/>
              <a:t>Organization</a:t>
            </a:r>
            <a:r>
              <a:rPr lang="en-BE" sz="1300" b="1" dirty="0"/>
              <a:t>: </a:t>
            </a:r>
            <a:r>
              <a:rPr lang="fi-FI" sz="1300" dirty="0"/>
              <a:t>Filter data by</a:t>
            </a:r>
            <a:r>
              <a:rPr lang="en-BE" sz="1300" dirty="0"/>
              <a:t> your company</a:t>
            </a:r>
            <a:r>
              <a:rPr lang="fi-FI" sz="1300" dirty="0"/>
              <a:t> organizations.</a:t>
            </a:r>
            <a:endParaRPr lang="en-BE" sz="1300" dirty="0"/>
          </a:p>
          <a:p>
            <a:r>
              <a:rPr lang="en-BE" sz="1300" b="1" dirty="0"/>
              <a:t>Supplier: </a:t>
            </a:r>
            <a:r>
              <a:rPr lang="fi-FI" sz="1300" dirty="0"/>
              <a:t>Filter data by suppliers.</a:t>
            </a:r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8AC6-8DC3-5F4A-8A12-64C3DDBF0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377" y="3308792"/>
            <a:ext cx="11871960" cy="53600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  <a:ea typeface="+mn-ea"/>
                <a:cs typeface="+mn-cs"/>
              </a:rPr>
              <a:t>List settings options: Describe the settings users can modify, such as data ranges, department filters, and currency settings</a:t>
            </a:r>
            <a:r>
              <a:rPr lang="en-US" sz="1400" b="1" i="0" dirty="0">
                <a:solidFill>
                  <a:srgbClr val="292A2E"/>
                </a:solidFill>
                <a:effectLst/>
                <a:latin typeface="ui-sans-serif"/>
              </a:rPr>
              <a:t>.</a:t>
            </a:r>
            <a:endParaRPr lang="en-BE" sz="1600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ED0226F-FD46-7496-D55A-EC25992FDCA5}"/>
              </a:ext>
            </a:extLst>
          </p:cNvPr>
          <p:cNvSpPr txBox="1">
            <a:spLocks/>
          </p:cNvSpPr>
          <p:nvPr/>
        </p:nvSpPr>
        <p:spPr>
          <a:xfrm>
            <a:off x="5758017" y="3549208"/>
            <a:ext cx="5716781" cy="236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Association: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</a:t>
            </a: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based on whether the invoices are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PO, Spend Plan or Non-PO invoices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Origin: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by invoice origin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Type: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by invoice type.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Value: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if the invoice and spend values are shown as net sums or gross sums.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</a:t>
            </a:r>
            <a:r>
              <a:rPr kumimoji="0" lang="en-B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urrency</a:t>
            </a: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the currency used in value-based calculations. Currencies are not converted.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</a:t>
            </a:r>
            <a:r>
              <a:rPr kumimoji="0" lang="en-B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rocessing</a:t>
            </a: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Time: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whether transfer time is included in processing time calculation: Include transfer time, Exclude transfer time.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Show Invoice List: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whether to show a table containing all the invoices</a:t>
            </a: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00B8C-C460-B49D-E67F-516AF4A99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888"/>
            <a:ext cx="12192000" cy="1589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2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ADE0-52FD-EA65-4FC3-A40427787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A54E7-CAFF-E877-BD83-D247ACD3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287447"/>
            <a:ext cx="9541042" cy="650875"/>
          </a:xfrm>
        </p:spPr>
        <p:txBody>
          <a:bodyPr/>
          <a:lstStyle/>
          <a:p>
            <a:r>
              <a:rPr lang="en-BE" dirty="0"/>
              <a:t>Supplier Performance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A83B2-7095-8191-79D2-1D1E64D6B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120" y="2110104"/>
            <a:ext cx="6212840" cy="3822115"/>
          </a:xfrm>
        </p:spPr>
        <p:txBody>
          <a:bodyPr/>
          <a:lstStyle/>
          <a:p>
            <a:r>
              <a:rPr lang="en-BE" sz="1200" b="1" dirty="0"/>
              <a:t>Supplier Invoice count: </a:t>
            </a:r>
            <a:r>
              <a:rPr lang="en-US" sz="1200" dirty="0"/>
              <a:t>Select the set of </a:t>
            </a:r>
            <a:r>
              <a:rPr lang="en-BE" sz="1200" dirty="0"/>
              <a:t>suppliers</a:t>
            </a:r>
            <a:r>
              <a:rPr lang="en-US" sz="1200" dirty="0"/>
              <a:t> based on their invoice count.</a:t>
            </a:r>
            <a:endParaRPr lang="en-BE" sz="1200" dirty="0"/>
          </a:p>
          <a:p>
            <a:r>
              <a:rPr lang="en-BE" sz="1200" b="1" dirty="0"/>
              <a:t>Supplier</a:t>
            </a:r>
            <a:r>
              <a:rPr lang="fi-FI" sz="1200" b="1" dirty="0"/>
              <a:t> invoice value</a:t>
            </a:r>
            <a:r>
              <a:rPr lang="en-BE" sz="1200" b="1" dirty="0"/>
              <a:t>: </a:t>
            </a:r>
            <a:r>
              <a:rPr lang="en-US" sz="1200" dirty="0"/>
              <a:t>Select the set of </a:t>
            </a:r>
            <a:r>
              <a:rPr lang="en-BE" sz="1200" dirty="0"/>
              <a:t>suppliers</a:t>
            </a:r>
            <a:r>
              <a:rPr lang="en-US" sz="1200" dirty="0"/>
              <a:t> based on their invoice value.</a:t>
            </a:r>
            <a:endParaRPr lang="en-BE" sz="1200" dirty="0"/>
          </a:p>
          <a:p>
            <a:r>
              <a:rPr lang="en-BE" sz="1200" b="1" dirty="0"/>
              <a:t>Supplier KPI value</a:t>
            </a:r>
            <a:r>
              <a:rPr lang="en-BE" sz="1200" dirty="0"/>
              <a:t>: </a:t>
            </a:r>
            <a:r>
              <a:rPr lang="en-US" sz="1200" dirty="0"/>
              <a:t>Select the metric applied in KPI visuals: </a:t>
            </a:r>
            <a:br>
              <a:rPr lang="en-US" sz="1200" dirty="0"/>
            </a:br>
            <a:r>
              <a:rPr lang="en-US" sz="1200" dirty="0"/>
              <a:t>Invoice count, Invoice value, Spend under control value, unordered spend value, ...</a:t>
            </a:r>
            <a:endParaRPr lang="en-BE" sz="1200" dirty="0"/>
          </a:p>
          <a:p>
            <a:r>
              <a:rPr lang="en-BE" sz="1200" b="1" dirty="0"/>
              <a:t>Supplier KPI value</a:t>
            </a:r>
            <a:r>
              <a:rPr lang="en-BE" sz="1200" dirty="0"/>
              <a:t>: 2 possible dimensions to additionally show:</a:t>
            </a:r>
          </a:p>
          <a:p>
            <a:pPr lvl="1"/>
            <a:r>
              <a:rPr lang="en-BE" sz="1200" b="1" dirty="0"/>
              <a:t>Dimension 1</a:t>
            </a:r>
            <a:r>
              <a:rPr lang="en-BE" sz="1200" dirty="0"/>
              <a:t>: Applies to the whole sheet; select dimension to segment the invoices: Invoice Association, Organization, Invoice Origin, Invoice type, Payment outcome, Touchless outcome, Payment term</a:t>
            </a:r>
          </a:p>
          <a:p>
            <a:pPr lvl="1"/>
            <a:r>
              <a:rPr lang="en-BE" sz="1200" b="1" dirty="0"/>
              <a:t>Dimension 2</a:t>
            </a:r>
            <a:r>
              <a:rPr lang="en-BE" sz="1200" dirty="0"/>
              <a:t>: Applies to the table only; </a:t>
            </a:r>
            <a:r>
              <a:rPr lang="en-US" sz="1200" dirty="0"/>
              <a:t>Select dimension to segment the invoices: Invoice association, Organization, Invoice origin, Invoice type, Payment outcome, Transfer outcome, Payment term, None</a:t>
            </a:r>
            <a:endParaRPr lang="en-BE" sz="1200" dirty="0"/>
          </a:p>
          <a:p>
            <a:r>
              <a:rPr lang="en-BE" sz="1200" b="1" dirty="0"/>
              <a:t>View data</a:t>
            </a:r>
            <a:r>
              <a:rPr lang="en-BE" sz="1200" dirty="0"/>
              <a:t>: </a:t>
            </a:r>
            <a:r>
              <a:rPr lang="en-US" sz="1200" dirty="0"/>
              <a:t>Select whether totals or percentages are used in the tables and supplier filters.</a:t>
            </a:r>
            <a:endParaRPr lang="en-BE" sz="1200" dirty="0"/>
          </a:p>
          <a:p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E528D-C666-8CC9-B830-89F12FBB7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6119" y="1648393"/>
            <a:ext cx="10028235" cy="336550"/>
          </a:xfrm>
        </p:spPr>
        <p:txBody>
          <a:bodyPr/>
          <a:lstStyle/>
          <a:p>
            <a:r>
              <a:rPr lang="en-BE" sz="1400" dirty="0"/>
              <a:t>Supplier</a:t>
            </a:r>
            <a:r>
              <a:rPr lang="fi-FI" sz="1400" dirty="0"/>
              <a:t> Performance </a:t>
            </a:r>
            <a:r>
              <a:rPr lang="en-BE" sz="1400" dirty="0"/>
              <a:t>Analysis in-sheet controls (left side)</a:t>
            </a:r>
          </a:p>
          <a:p>
            <a:endParaRPr lang="en-BE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BE02E4-901D-C2B9-1A3A-48A34960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711" y="2085175"/>
            <a:ext cx="1626771" cy="215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E561D-4C74-A9A2-B9DC-7F092861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47" y="4373888"/>
            <a:ext cx="1723701" cy="22369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0B25F-207A-5694-F606-035407A9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490" y="1492396"/>
            <a:ext cx="2392350" cy="50914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0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1254-6380-54E7-E48C-A841F7DB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28FCDE-198D-95D6-AB15-055B5FC7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Supplier performance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CFBBF-3626-CF12-4EA2-BBA9F8045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643" y="4163789"/>
            <a:ext cx="10028235" cy="336550"/>
          </a:xfrm>
        </p:spPr>
        <p:txBody>
          <a:bodyPr/>
          <a:lstStyle/>
          <a:p>
            <a:r>
              <a:rPr lang="en-BE" sz="1400" dirty="0"/>
              <a:t>Supplier Performance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F8586-E176-BAAA-9FC0-F119E745815B}"/>
              </a:ext>
            </a:extLst>
          </p:cNvPr>
          <p:cNvSpPr/>
          <p:nvPr/>
        </p:nvSpPr>
        <p:spPr>
          <a:xfrm>
            <a:off x="6096000" y="1324598"/>
            <a:ext cx="714998" cy="262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37B2435-4DAF-2650-D318-68C6B2C8590F}"/>
              </a:ext>
            </a:extLst>
          </p:cNvPr>
          <p:cNvSpPr txBox="1">
            <a:spLocks/>
          </p:cNvSpPr>
          <p:nvPr/>
        </p:nvSpPr>
        <p:spPr>
          <a:xfrm>
            <a:off x="1412240" y="4409296"/>
            <a:ext cx="11441674" cy="17408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Supplier by segment and weight visualization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Sankey Diagram shows the selected supplier in relation to the selected segment, and the thickness of the lines show the weight </a:t>
            </a:r>
            <a:br>
              <a:rPr lang="fi-FI" sz="1200" dirty="0">
                <a:solidFill>
                  <a:srgbClr val="120A48"/>
                </a:solidFill>
                <a:latin typeface="Inter"/>
              </a:rPr>
            </a:b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– Segments can include Touchless outcome definitions (selected via drop-down)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Block diagram shows the same, but in a bar graph over the selected period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To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the below Invoice count table on specific organization or segment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Click a path joining supplier and segment in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</a:t>
            </a:r>
            <a:r>
              <a:rPr kumimoji="0" lang="en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ankey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diagram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or inside a bar on the bar chart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To deactivate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the filter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Click the Sankey diagram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or block graph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visual somewhere outside the path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A167B-3490-2817-5D46-2B31A6CA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6"/>
          <a:stretch/>
        </p:blipFill>
        <p:spPr>
          <a:xfrm>
            <a:off x="939452" y="1469189"/>
            <a:ext cx="9801531" cy="26333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0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029E0-C1DC-4E7E-445A-ED6643C24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13411-29BA-DFB0-36FF-36DC8ABB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Performance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188CC-4C20-5978-8931-F112311CC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720" y="4496434"/>
            <a:ext cx="10028236" cy="3822115"/>
          </a:xfrm>
        </p:spPr>
        <p:txBody>
          <a:bodyPr/>
          <a:lstStyle/>
          <a:p>
            <a:r>
              <a:rPr lang="en-US" sz="1200" b="1" dirty="0"/>
              <a:t>Time period and invoice segment</a:t>
            </a:r>
            <a:r>
              <a:rPr lang="en-BE" sz="1200" b="1" dirty="0"/>
              <a:t> bar diagram</a:t>
            </a:r>
          </a:p>
          <a:p>
            <a:pPr lvl="1"/>
            <a:r>
              <a:rPr lang="en-US" sz="1200" dirty="0"/>
              <a:t>To </a:t>
            </a:r>
            <a:r>
              <a:rPr lang="en-BE" sz="1200" dirty="0"/>
              <a:t>filter the below Invoice count table on specific supplier or flow</a:t>
            </a:r>
            <a:r>
              <a:rPr lang="en-US" sz="1200" dirty="0"/>
              <a:t>: </a:t>
            </a:r>
            <a:endParaRPr lang="en-BE" sz="1200" dirty="0"/>
          </a:p>
          <a:p>
            <a:pPr lvl="2"/>
            <a:r>
              <a:rPr lang="en-US" sz="1200" dirty="0"/>
              <a:t>Click a bar to select time period and segment in time series.</a:t>
            </a:r>
            <a:endParaRPr lang="en-BE" sz="1200" dirty="0"/>
          </a:p>
          <a:p>
            <a:pPr lvl="2"/>
            <a:r>
              <a:rPr lang="en-BE" sz="1200" dirty="0"/>
              <a:t>You can click to select specific single bars or inside the area</a:t>
            </a:r>
            <a:br>
              <a:rPr lang="en-BE" sz="1200" dirty="0"/>
            </a:br>
            <a:r>
              <a:rPr lang="en-BE" sz="1200" dirty="0"/>
              <a:t>of a month to activate a specific timeframe for all the flows</a:t>
            </a:r>
            <a:endParaRPr lang="en-US" sz="1200" dirty="0"/>
          </a:p>
          <a:p>
            <a:pPr lvl="1"/>
            <a:r>
              <a:rPr lang="en-US" sz="1200" dirty="0"/>
              <a:t>To deactivate</a:t>
            </a:r>
            <a:r>
              <a:rPr lang="en-BE" sz="1200" dirty="0"/>
              <a:t> the filter</a:t>
            </a:r>
            <a:r>
              <a:rPr lang="en-US" sz="1200" dirty="0"/>
              <a:t>: </a:t>
            </a:r>
            <a:endParaRPr lang="en-BE" sz="1200" dirty="0"/>
          </a:p>
          <a:p>
            <a:pPr lvl="2"/>
            <a:r>
              <a:rPr lang="en-US" sz="1200" dirty="0"/>
              <a:t>Click the same item which activated the filter.</a:t>
            </a:r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6F0E5-4AAB-2C69-23B3-90E15731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999" y="4159884"/>
            <a:ext cx="10028235" cy="336550"/>
          </a:xfrm>
        </p:spPr>
        <p:txBody>
          <a:bodyPr/>
          <a:lstStyle/>
          <a:p>
            <a:r>
              <a:rPr lang="en-BE" sz="1400" dirty="0"/>
              <a:t>Supplier Performance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57379-BE39-4E73-F3F4-5C4062CC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3031"/>
            <a:ext cx="10345594" cy="24863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0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A48BA-2DCC-488C-F57C-A1CADB00F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4870F2-FD94-FF0A-EF98-9A276210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Supplier Performance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BDEDF-8036-2A94-2CB6-AFA798337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1730"/>
            <a:ext cx="10028236" cy="4014477"/>
          </a:xfrm>
        </p:spPr>
        <p:txBody>
          <a:bodyPr/>
          <a:lstStyle/>
          <a:p>
            <a:r>
              <a:rPr lang="en-US" sz="1300" b="1" i="0" dirty="0">
                <a:effectLst/>
              </a:rPr>
              <a:t>Summary of the goals: </a:t>
            </a:r>
            <a:endParaRPr lang="en-BE" sz="1300" b="1" i="0" dirty="0">
              <a:effectLst/>
            </a:endParaRPr>
          </a:p>
          <a:p>
            <a:pPr lvl="1"/>
            <a:r>
              <a:rPr lang="en-US" sz="1300" b="0" i="0" dirty="0">
                <a:effectLst/>
              </a:rPr>
              <a:t>This dashboard provides a comprehensive analysis of supplier performance relative to accounts payable</a:t>
            </a:r>
            <a:r>
              <a:rPr lang="en-BE" sz="1300" b="0" i="0" dirty="0">
                <a:effectLst/>
              </a:rPr>
              <a:t> touchless</a:t>
            </a:r>
            <a:r>
              <a:rPr lang="en-US" sz="1300" b="0" i="0" dirty="0">
                <a:effectLst/>
              </a:rPr>
              <a:t> </a:t>
            </a:r>
            <a:r>
              <a:rPr lang="en-BE" sz="1300" b="0" i="0" dirty="0">
                <a:effectLst/>
              </a:rPr>
              <a:t>outcomes</a:t>
            </a:r>
            <a:r>
              <a:rPr lang="en-US" sz="1300" b="0" i="0" dirty="0">
                <a:effectLst/>
              </a:rPr>
              <a:t>. Users can access detailed outcomes for any supplier, measured using either value-based or volume-based metrics. The dashboard enables users to easily distinguish between high and low performers for each </a:t>
            </a:r>
            <a:r>
              <a:rPr lang="en-BE" sz="1300" dirty="0"/>
              <a:t>outcome and measure touchless rate.</a:t>
            </a:r>
            <a:endParaRPr lang="en-BE" sz="1300" b="0" i="0" dirty="0">
              <a:effectLst/>
            </a:endParaRPr>
          </a:p>
          <a:p>
            <a:r>
              <a:rPr lang="en-US" sz="1300" b="1" i="0" dirty="0">
                <a:effectLst/>
              </a:rPr>
              <a:t>Main questions answered: </a:t>
            </a:r>
            <a:endParaRPr lang="en-BE" sz="1300" b="1" i="0" dirty="0">
              <a:effectLst/>
            </a:endParaRPr>
          </a:p>
          <a:p>
            <a:endParaRPr lang="en-BE" sz="1300" b="0" i="0" dirty="0">
              <a:effectLst/>
            </a:endParaRPr>
          </a:p>
          <a:p>
            <a:endParaRPr lang="en-BE" sz="1300" dirty="0"/>
          </a:p>
          <a:p>
            <a:endParaRPr lang="en-BE" sz="1300" b="0" i="0" dirty="0">
              <a:effectLst/>
            </a:endParaRPr>
          </a:p>
          <a:p>
            <a:endParaRPr lang="en-BE" sz="1300" dirty="0"/>
          </a:p>
          <a:p>
            <a:endParaRPr lang="en-BE" sz="1300" b="0" i="0" dirty="0">
              <a:effectLst/>
            </a:endParaRPr>
          </a:p>
          <a:p>
            <a:endParaRPr lang="en-BE" sz="1300" b="0" i="0" dirty="0">
              <a:effectLst/>
            </a:endParaRPr>
          </a:p>
          <a:p>
            <a:endParaRPr lang="en-US" sz="1300" dirty="0"/>
          </a:p>
          <a:p>
            <a:r>
              <a:rPr lang="en-US" sz="1300" dirty="0"/>
              <a:t>A user of this dashboard can come away with a clear strategy for which suppliers to engage with, to enhance each AP</a:t>
            </a:r>
            <a:r>
              <a:rPr lang="en-BE" sz="1300" dirty="0"/>
              <a:t> outcome</a:t>
            </a:r>
            <a:r>
              <a:rPr lang="en-US" sz="1300" dirty="0"/>
              <a:t>. The dashboard also provides visibility into whether the </a:t>
            </a:r>
            <a:r>
              <a:rPr lang="en-BE" sz="1300" dirty="0"/>
              <a:t>touchless outcomes</a:t>
            </a:r>
            <a:r>
              <a:rPr lang="en-US" sz="1300" dirty="0"/>
              <a:t> are improving as a result of the implemented improvement actions. Additionally, users can analyze each KPI in depth, examining the relationships between different metrics.</a:t>
            </a:r>
            <a:endParaRPr lang="en-US" sz="1300" b="0" i="0" dirty="0"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FE8AE-C0E6-8654-B81A-A89090FCA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417993"/>
            <a:ext cx="10028235" cy="336550"/>
          </a:xfrm>
        </p:spPr>
        <p:txBody>
          <a:bodyPr/>
          <a:lstStyle/>
          <a:p>
            <a:r>
              <a:rPr lang="en-BE" dirty="0"/>
              <a:t>Supplier</a:t>
            </a:r>
            <a:r>
              <a:rPr lang="fi-FI" dirty="0"/>
              <a:t> Performance </a:t>
            </a:r>
            <a:r>
              <a:rPr lang="en-BE" dirty="0"/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2DB62-58C3-122B-871B-B621D9751C61}"/>
              </a:ext>
            </a:extLst>
          </p:cNvPr>
          <p:cNvSpPr txBox="1"/>
          <p:nvPr/>
        </p:nvSpPr>
        <p:spPr>
          <a:xfrm>
            <a:off x="838200" y="3405149"/>
            <a:ext cx="6011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are the top suppliers with whom we do the most purchases with?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Out of those suppliers which the low performers for each of the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outcomes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?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What is the distribution of suppliers that are using e-invoices, smart invoices and manual invoices?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are the suppliers that are sending manual invoices? 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are the suppliers who are sending non-PO invoices?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are suppliers which has high spend not under control?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What is the distribution of suppliers for different invoice associations?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55BB8-3715-922E-5118-B8C91F105A5E}"/>
              </a:ext>
            </a:extLst>
          </p:cNvPr>
          <p:cNvSpPr txBox="1"/>
          <p:nvPr/>
        </p:nvSpPr>
        <p:spPr>
          <a:xfrm>
            <a:off x="6401058" y="3405149"/>
            <a:ext cx="5183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What is the distribution of suppliers for different payment outcomes?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suppliers are sending late invoices?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suppliers are we missing out on discounts ? 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suppliers have high processing time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esp</a:t>
            </a:r>
            <a:r>
              <a:rPr kumimoji="0" lang="en-B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ecially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for e-invoices and associated invoices ?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Which are the suppliers to pay attention to improve e-invoice rate, association rate,  spend under control, payment outcome, processing time ?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16A77-DB0D-105D-F50D-B9AEADCA4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A32A-2CE9-80FD-E4E5-6A32B1F7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</a:t>
            </a:r>
            <a:r>
              <a:rPr lang="fi-FI" dirty="0"/>
              <a:t>u</a:t>
            </a:r>
            <a:r>
              <a:rPr lang="en-BE" dirty="0" err="1"/>
              <a:t>pplier</a:t>
            </a:r>
            <a:r>
              <a:rPr lang="en-BE" dirty="0"/>
              <a:t> Performance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A027-DDA2-28EB-BEBF-62604C31A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3489-6C6F-371C-22C3-B0C2A3AF4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5DAE0-1D9D-59E0-F2DB-2AC39DC8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596"/>
            <a:ext cx="12192000" cy="46534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2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AE6A7-7448-77B9-4AA1-3E244AFC4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BED9-4AEA-9B0E-8E64-7AF64956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sz="3600" dirty="0"/>
              <a:t>Supplier Performance Overview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F715F-10C9-D5FF-4F75-48CC3E791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43" y="3645712"/>
            <a:ext cx="5181600" cy="3822115"/>
          </a:xfrm>
        </p:spPr>
        <p:txBody>
          <a:bodyPr/>
          <a:lstStyle/>
          <a:p>
            <a:r>
              <a:rPr lang="en-BE" sz="1300" b="1" dirty="0"/>
              <a:t>Start date: </a:t>
            </a:r>
            <a:r>
              <a:rPr lang="en-US" sz="1300" dirty="0"/>
              <a:t>Select the beginning of the time interval. The selected date is included.</a:t>
            </a:r>
            <a:endParaRPr lang="en-BE" sz="1300" dirty="0"/>
          </a:p>
          <a:p>
            <a:r>
              <a:rPr lang="en-BE" sz="1300" b="1" dirty="0"/>
              <a:t>End date: </a:t>
            </a:r>
            <a:r>
              <a:rPr lang="en-US" sz="1300" dirty="0"/>
              <a:t>Select the end of the time interval. The selected date is included</a:t>
            </a:r>
            <a:endParaRPr lang="en-BE" sz="1300" dirty="0"/>
          </a:p>
          <a:p>
            <a:r>
              <a:rPr lang="fi-FI" sz="1300" b="1" dirty="0"/>
              <a:t>Organization</a:t>
            </a:r>
            <a:r>
              <a:rPr lang="en-BE" sz="1300" b="1" dirty="0"/>
              <a:t>: </a:t>
            </a:r>
            <a:r>
              <a:rPr lang="fi-FI" sz="1300" dirty="0"/>
              <a:t>Filter data by</a:t>
            </a:r>
            <a:r>
              <a:rPr lang="en-BE" sz="1300" dirty="0"/>
              <a:t> your company</a:t>
            </a:r>
            <a:r>
              <a:rPr lang="fi-FI" sz="1300" dirty="0"/>
              <a:t> organizations.</a:t>
            </a:r>
            <a:endParaRPr lang="en-BE" sz="1300" dirty="0"/>
          </a:p>
          <a:p>
            <a:r>
              <a:rPr lang="en-BE" sz="1300" b="1" dirty="0"/>
              <a:t>Supplier: </a:t>
            </a:r>
            <a:r>
              <a:rPr lang="fi-FI" sz="1300" dirty="0"/>
              <a:t>Filter data by suppliers.</a:t>
            </a:r>
            <a:endParaRPr lang="en-BE" sz="1300" dirty="0"/>
          </a:p>
          <a:p>
            <a:pPr algn="l"/>
            <a:r>
              <a:rPr lang="en-BE" sz="1300" b="1" dirty="0"/>
              <a:t>Invoice Association: </a:t>
            </a:r>
            <a:r>
              <a:rPr lang="en-US" sz="1300" dirty="0"/>
              <a:t>Filter data </a:t>
            </a:r>
            <a:r>
              <a:rPr lang="en-BE" sz="1300" dirty="0"/>
              <a:t>based on whether the invoices are</a:t>
            </a:r>
            <a:r>
              <a:rPr lang="en-US" sz="1300" dirty="0"/>
              <a:t> </a:t>
            </a:r>
            <a:r>
              <a:rPr lang="en-BE" sz="1300" dirty="0"/>
              <a:t>PO, Spend Plan or Non-PO invoices</a:t>
            </a:r>
            <a:endParaRPr lang="en-US" sz="1300" dirty="0"/>
          </a:p>
          <a:p>
            <a:r>
              <a:rPr lang="en-BE" sz="1300" b="1" dirty="0"/>
              <a:t>Invoice Origin: </a:t>
            </a:r>
            <a:r>
              <a:rPr lang="en-US" sz="1300" dirty="0"/>
              <a:t>Filter data by invoice origin</a:t>
            </a:r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74491-7FB4-5DC2-D2B5-75342E654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70" y="3310661"/>
            <a:ext cx="11787977" cy="67010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  <a:ea typeface="+mn-ea"/>
                <a:cs typeface="+mn-cs"/>
              </a:rPr>
              <a:t>List settings options: Describe the settings users can modify, such as data ranges, department filters, and currency settings</a:t>
            </a:r>
            <a:r>
              <a:rPr lang="en-US" sz="1400" b="1" i="0" dirty="0">
                <a:solidFill>
                  <a:srgbClr val="292A2E"/>
                </a:solidFill>
                <a:effectLst/>
                <a:latin typeface="ui-sans-serif"/>
              </a:rPr>
              <a:t>.</a:t>
            </a:r>
            <a:endParaRPr lang="en-BE" sz="1600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3488EBD-C374-846C-62FE-4C6A2D8510B9}"/>
              </a:ext>
            </a:extLst>
          </p:cNvPr>
          <p:cNvSpPr txBox="1">
            <a:spLocks/>
          </p:cNvSpPr>
          <p:nvPr/>
        </p:nvSpPr>
        <p:spPr>
          <a:xfrm>
            <a:off x="6096000" y="3645869"/>
            <a:ext cx="5716781" cy="236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Type: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by invoice type.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Value: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if the invoice and spend values are shown as net sums or gross sums.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</a:t>
            </a:r>
            <a:r>
              <a:rPr kumimoji="0" lang="en-B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urrency</a:t>
            </a: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the currency used in value-based calculations. Currencies are not converted.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</a:t>
            </a:r>
            <a:r>
              <a:rPr kumimoji="0" lang="en-B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rocessing</a:t>
            </a: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Time: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whether transfer time is included in processing time calculation: Include transfer time, Exclude transfer time.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Show Invoice List: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whether to show a table containing all the invoices</a:t>
            </a: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054D2-43E2-701A-D60F-304CFB36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698"/>
            <a:ext cx="12192000" cy="15705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1A41E-77F0-786D-DCC2-FF62697A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73028-B826-B8DC-94AE-55BEF568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Supplier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4F145-0B17-BC54-C885-2AEBD8F9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759" y="4626543"/>
            <a:ext cx="10028236" cy="3822115"/>
          </a:xfrm>
        </p:spPr>
        <p:txBody>
          <a:bodyPr/>
          <a:lstStyle/>
          <a:p>
            <a:r>
              <a:rPr lang="en-US" sz="1300" b="1" dirty="0"/>
              <a:t>Metric: </a:t>
            </a:r>
            <a:r>
              <a:rPr lang="en-US" sz="1300" dirty="0"/>
              <a:t>Select the metric applied in KPI visuals: </a:t>
            </a:r>
            <a:br>
              <a:rPr lang="en-US" sz="1300" dirty="0"/>
            </a:br>
            <a:r>
              <a:rPr lang="en-US" sz="1300" dirty="0"/>
              <a:t>Invoice count, Invoice value, Spend under control value, unordered spend value, ...</a:t>
            </a:r>
          </a:p>
          <a:p>
            <a:r>
              <a:rPr lang="en-BE" sz="1300" b="1" dirty="0"/>
              <a:t>View data</a:t>
            </a:r>
            <a:r>
              <a:rPr lang="en-BE" sz="1300" dirty="0"/>
              <a:t>: </a:t>
            </a:r>
            <a:r>
              <a:rPr lang="en-US" sz="1300" dirty="0"/>
              <a:t>Select whether totals or percentages are used in the tables and supplier filters.</a:t>
            </a:r>
            <a:endParaRPr lang="en-BE" sz="1300" dirty="0"/>
          </a:p>
          <a:p>
            <a:r>
              <a:rPr lang="en-BE" sz="1300" b="1" dirty="0"/>
              <a:t>Supplier Invoice count: </a:t>
            </a:r>
            <a:r>
              <a:rPr lang="en-US" sz="1300" dirty="0"/>
              <a:t>Select the set of </a:t>
            </a:r>
            <a:r>
              <a:rPr lang="en-BE" sz="1300" dirty="0"/>
              <a:t>suppliers</a:t>
            </a:r>
            <a:r>
              <a:rPr lang="en-US" sz="1300" dirty="0"/>
              <a:t> based on their invoice count.</a:t>
            </a:r>
            <a:endParaRPr lang="en-BE" sz="1300" dirty="0"/>
          </a:p>
          <a:p>
            <a:r>
              <a:rPr lang="en-BE" sz="1300" b="1" dirty="0"/>
              <a:t>Supplier</a:t>
            </a:r>
            <a:r>
              <a:rPr lang="fi-FI" sz="1300" b="1" dirty="0"/>
              <a:t> invoice value</a:t>
            </a:r>
            <a:r>
              <a:rPr lang="en-BE" sz="1300" b="1" dirty="0"/>
              <a:t>: </a:t>
            </a:r>
            <a:r>
              <a:rPr lang="en-US" sz="1300" dirty="0"/>
              <a:t>Select the set of </a:t>
            </a:r>
            <a:r>
              <a:rPr lang="en-BE" sz="1300" dirty="0"/>
              <a:t>suppliers</a:t>
            </a:r>
            <a:r>
              <a:rPr lang="en-US" sz="1300" dirty="0"/>
              <a:t> based on their invoice value.</a:t>
            </a:r>
            <a:endParaRPr lang="en-BE" sz="1300" dirty="0"/>
          </a:p>
          <a:p>
            <a:r>
              <a:rPr lang="en-BE" sz="1300" b="1" dirty="0"/>
              <a:t>Supplier KPI value: </a:t>
            </a:r>
            <a:r>
              <a:rPr lang="en-BE" sz="1300" dirty="0"/>
              <a:t>Select the main KPI and between which values from that KPI to filter between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F60D8-5A19-81DA-B644-6AC60A01B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759" y="4289993"/>
            <a:ext cx="10028235" cy="336550"/>
          </a:xfrm>
        </p:spPr>
        <p:txBody>
          <a:bodyPr/>
          <a:lstStyle/>
          <a:p>
            <a:r>
              <a:rPr lang="en-BE" sz="1400" dirty="0"/>
              <a:t>Supplier</a:t>
            </a:r>
            <a:r>
              <a:rPr lang="fi-FI" sz="1400" dirty="0"/>
              <a:t> Performance Review</a:t>
            </a:r>
            <a:r>
              <a:rPr lang="en-BE" sz="1400" dirty="0"/>
              <a:t> in-sheet controls (top)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B2B76-91FE-BC44-40F6-530B5A18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835"/>
            <a:ext cx="12192000" cy="25602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5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EF49A-D42B-11D8-37EF-8E9ACF6E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F01BD-FEFC-0885-AF1A-5C51E462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Supplier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34C5-25FB-43DC-D76A-4F0EC1AD3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" y="3429000"/>
            <a:ext cx="5181600" cy="3822115"/>
          </a:xfrm>
        </p:spPr>
        <p:txBody>
          <a:bodyPr/>
          <a:lstStyle/>
          <a:p>
            <a:r>
              <a:rPr lang="en-BE" sz="1300" b="1" dirty="0"/>
              <a:t>Total count</a:t>
            </a:r>
            <a:r>
              <a:rPr lang="en-US" sz="1300" b="1" dirty="0"/>
              <a:t>: </a:t>
            </a:r>
            <a:r>
              <a:rPr lang="en-BE" sz="1300" dirty="0"/>
              <a:t>Total count of invoices (includes invoices, credit memos and other)</a:t>
            </a:r>
            <a:endParaRPr lang="en-US" sz="1300" dirty="0"/>
          </a:p>
          <a:p>
            <a:r>
              <a:rPr lang="en-BE" sz="1300" b="1" dirty="0"/>
              <a:t>Invoice Count</a:t>
            </a:r>
            <a:r>
              <a:rPr lang="en-BE" sz="1300" dirty="0"/>
              <a:t>: </a:t>
            </a:r>
            <a:r>
              <a:rPr lang="en-US" sz="1300" dirty="0"/>
              <a:t>T</a:t>
            </a:r>
            <a:r>
              <a:rPr lang="en-BE" sz="1300" dirty="0" err="1"/>
              <a:t>otal</a:t>
            </a:r>
            <a:r>
              <a:rPr lang="en-BE" sz="1300" dirty="0"/>
              <a:t> count of invoices (includes credit memos) (if the table is formatted to percentage, absolute value is displayed</a:t>
            </a:r>
          </a:p>
          <a:p>
            <a:r>
              <a:rPr lang="en-BE" sz="1300" b="1" dirty="0"/>
              <a:t>Invoices: </a:t>
            </a:r>
            <a:r>
              <a:rPr lang="en-US" sz="1300" dirty="0"/>
              <a:t>T</a:t>
            </a:r>
            <a:r>
              <a:rPr lang="en-BE" sz="1300" dirty="0" err="1"/>
              <a:t>otal</a:t>
            </a:r>
            <a:r>
              <a:rPr lang="en-BE" sz="1300" dirty="0"/>
              <a:t> of all invoices (excludes credit memos)</a:t>
            </a:r>
          </a:p>
          <a:p>
            <a:r>
              <a:rPr lang="en-BE" sz="1300" b="1" dirty="0"/>
              <a:t>Credit Memos: </a:t>
            </a:r>
            <a:r>
              <a:rPr lang="en-US" sz="1300" dirty="0"/>
              <a:t>T</a:t>
            </a:r>
            <a:r>
              <a:rPr lang="en-BE" sz="1300" dirty="0" err="1"/>
              <a:t>otal</a:t>
            </a:r>
            <a:r>
              <a:rPr lang="en-BE" sz="1300" dirty="0"/>
              <a:t> of all credit memos (excludes invoices)</a:t>
            </a:r>
          </a:p>
          <a:p>
            <a:r>
              <a:rPr lang="fi-FI" sz="1300" b="1" dirty="0"/>
              <a:t>E</a:t>
            </a:r>
            <a:r>
              <a:rPr lang="en-BE" sz="1300" b="1" dirty="0"/>
              <a:t>-Invoices: </a:t>
            </a:r>
            <a:r>
              <a:rPr lang="en-BE" sz="1300" dirty="0"/>
              <a:t>Total of invoices classified as electronic invoices (excludes Smart &amp; Manual)</a:t>
            </a:r>
          </a:p>
          <a:p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329EA-FA11-C708-7461-637DF0BD3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46" y="3092450"/>
            <a:ext cx="5181600" cy="336550"/>
          </a:xfrm>
        </p:spPr>
        <p:txBody>
          <a:bodyPr/>
          <a:lstStyle/>
          <a:p>
            <a:r>
              <a:rPr lang="en-BE" sz="1400" dirty="0"/>
              <a:t>Supplier</a:t>
            </a:r>
            <a:r>
              <a:rPr lang="fi-FI" sz="1400" dirty="0"/>
              <a:t> Performance </a:t>
            </a:r>
            <a:r>
              <a:rPr lang="en-BE" sz="1400" dirty="0"/>
              <a:t>Overview Columns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691B419-E42D-909F-A4F6-A8AE0448CB93}"/>
              </a:ext>
            </a:extLst>
          </p:cNvPr>
          <p:cNvSpPr txBox="1">
            <a:spLocks/>
          </p:cNvSpPr>
          <p:nvPr/>
        </p:nvSpPr>
        <p:spPr>
          <a:xfrm>
            <a:off x="5963920" y="3429000"/>
            <a:ext cx="5827521" cy="174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Smart Invoices: </a:t>
            </a: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Invoices classified as smart invoices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Manual invoices: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Invoices classified as manual invoices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PO invoices: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Invoices associated to purchase orders are called PO invoices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SP invoices: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Invoices associated to spend plans are called SP invoices.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3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Non-PO invoices</a:t>
            </a: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Invoices that are not associated to purchase orders or spend plans are called Non-PO invoices. 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3604E-6AA2-F76C-1A8B-873AF80F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70" b="73419"/>
          <a:stretch/>
        </p:blipFill>
        <p:spPr>
          <a:xfrm>
            <a:off x="264947" y="2006995"/>
            <a:ext cx="11658574" cy="728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1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C57ED-F696-635C-50FB-432DAC40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D5261E-4BA2-E6A7-947B-BB92EF42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95" y="324253"/>
            <a:ext cx="9541042" cy="650875"/>
          </a:xfrm>
        </p:spPr>
        <p:txBody>
          <a:bodyPr/>
          <a:lstStyle/>
          <a:p>
            <a:r>
              <a:rPr lang="en-BE" dirty="0"/>
              <a:t>Supplier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02A83-22F5-CB9B-EA88-A7629AC05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685" y="4294504"/>
            <a:ext cx="10028236" cy="3822115"/>
          </a:xfrm>
        </p:spPr>
        <p:txBody>
          <a:bodyPr/>
          <a:lstStyle/>
          <a:p>
            <a:r>
              <a:rPr lang="en-BE" sz="1200" b="1" dirty="0"/>
              <a:t>Touchless</a:t>
            </a:r>
            <a:r>
              <a:rPr lang="en-US" sz="1200" b="1" dirty="0"/>
              <a:t>: </a:t>
            </a:r>
            <a:r>
              <a:rPr lang="en-BE" sz="1200" dirty="0"/>
              <a:t>Total overall processed without any manual intervention</a:t>
            </a:r>
          </a:p>
          <a:p>
            <a:r>
              <a:rPr lang="en-BE" sz="1200" b="1" dirty="0"/>
              <a:t>Non-touchless</a:t>
            </a:r>
            <a:r>
              <a:rPr lang="en-BE" sz="1200" dirty="0"/>
              <a:t>: Total overall processed with manual intervention</a:t>
            </a:r>
          </a:p>
          <a:p>
            <a:r>
              <a:rPr lang="en-BE" sz="1200" b="1" dirty="0"/>
              <a:t>Touchless Receiving: </a:t>
            </a:r>
            <a:r>
              <a:rPr lang="en-US" sz="1200" dirty="0"/>
              <a:t>R</a:t>
            </a:r>
            <a:r>
              <a:rPr lang="en-BE" sz="1200" dirty="0" err="1"/>
              <a:t>eceiving</a:t>
            </a:r>
            <a:r>
              <a:rPr lang="en-BE" sz="1200" dirty="0"/>
              <a:t> Phase done Fully Touchless</a:t>
            </a:r>
          </a:p>
          <a:p>
            <a:r>
              <a:rPr lang="fi-FI" sz="1200" b="1" dirty="0"/>
              <a:t>N</a:t>
            </a:r>
            <a:r>
              <a:rPr lang="en-BE" sz="1200" b="1" dirty="0"/>
              <a:t>on-Touchless receiving: </a:t>
            </a:r>
            <a:r>
              <a:rPr lang="en-US" sz="1200" dirty="0"/>
              <a:t>R</a:t>
            </a:r>
            <a:r>
              <a:rPr lang="en-BE" sz="1200" dirty="0" err="1"/>
              <a:t>eceiving</a:t>
            </a:r>
            <a:r>
              <a:rPr lang="en-BE" sz="1200" dirty="0"/>
              <a:t> Phase not done Touchless</a:t>
            </a:r>
          </a:p>
          <a:p>
            <a:r>
              <a:rPr lang="fi-FI" sz="1200" b="1" dirty="0"/>
              <a:t>T</a:t>
            </a:r>
            <a:r>
              <a:rPr lang="en-BE" sz="1200" b="1" dirty="0" err="1"/>
              <a:t>ouchless</a:t>
            </a:r>
            <a:r>
              <a:rPr lang="en-BE" sz="1200" b="1" dirty="0"/>
              <a:t> match: </a:t>
            </a:r>
            <a:r>
              <a:rPr lang="en-BE" sz="1200" dirty="0"/>
              <a:t>Matching phase done fully touchless</a:t>
            </a:r>
          </a:p>
          <a:p>
            <a:r>
              <a:rPr lang="fi-FI" sz="1200" b="1" dirty="0"/>
              <a:t>N</a:t>
            </a:r>
            <a:r>
              <a:rPr lang="en-BE" sz="1200" b="1" dirty="0"/>
              <a:t>on-touchless match: </a:t>
            </a:r>
            <a:r>
              <a:rPr lang="en-BE" sz="1200" dirty="0"/>
              <a:t>Matching phase not done Touchless</a:t>
            </a:r>
          </a:p>
          <a:p>
            <a:r>
              <a:rPr lang="fi-FI" sz="1200" b="1" dirty="0"/>
              <a:t>T</a:t>
            </a:r>
            <a:r>
              <a:rPr lang="en-BE" sz="1200" b="1" dirty="0" err="1"/>
              <a:t>ouchless</a:t>
            </a:r>
            <a:r>
              <a:rPr lang="en-BE" sz="1200" b="1" dirty="0"/>
              <a:t> transfer: </a:t>
            </a:r>
            <a:r>
              <a:rPr lang="en-BE" sz="1200" dirty="0"/>
              <a:t>Transfer phase done touchless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D0A8C-0C4E-210A-CFC1-A838315AB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564" y="4029676"/>
            <a:ext cx="10028235" cy="336550"/>
          </a:xfrm>
        </p:spPr>
        <p:txBody>
          <a:bodyPr/>
          <a:lstStyle/>
          <a:p>
            <a:r>
              <a:rPr lang="en-BE" sz="1400" dirty="0"/>
              <a:t>Supplier</a:t>
            </a:r>
            <a:r>
              <a:rPr lang="fi-FI" sz="1400" dirty="0"/>
              <a:t> Performance </a:t>
            </a:r>
            <a:r>
              <a:rPr lang="en-BE" sz="1400" dirty="0"/>
              <a:t>Overview Columns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12FDCC1-A521-AE80-6AF2-A6A0BFDA9353}"/>
              </a:ext>
            </a:extLst>
          </p:cNvPr>
          <p:cNvSpPr txBox="1">
            <a:spLocks/>
          </p:cNvSpPr>
          <p:nvPr/>
        </p:nvSpPr>
        <p:spPr>
          <a:xfrm>
            <a:off x="6096000" y="4294504"/>
            <a:ext cx="5827521" cy="2207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N</a:t>
            </a: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on-touchless transfer: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Transfer phase not done touchless.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on time: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Payment date is before on the due 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on due date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Payment date is the same as the due 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early(al):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Payment date is earlier than the due 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early(no discount):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early without a chance of a discount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early (discount captured):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early, lead to discount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early (</a:t>
            </a:r>
            <a:r>
              <a:rPr kumimoji="0" lang="en-B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discound</a:t>
            </a: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missed):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Paid early, but to late enough not to receive a discount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28411-8FA0-FDC7-FF2B-7B86B2B3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5" y="1357118"/>
            <a:ext cx="10626165" cy="1257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7A6A7-A756-B510-8D32-0FC1B683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299"/>
          <a:stretch/>
        </p:blipFill>
        <p:spPr>
          <a:xfrm>
            <a:off x="567995" y="2632688"/>
            <a:ext cx="8618071" cy="1396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6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97E5-4335-9681-A5CE-76F3D4BFE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4E4F91-2264-C1F3-885E-00F1033C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Supplier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F89AB-B1BA-33EC-B333-8A11AAFE4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4314824"/>
            <a:ext cx="6019800" cy="3822115"/>
          </a:xfrm>
        </p:spPr>
        <p:txBody>
          <a:bodyPr/>
          <a:lstStyle/>
          <a:p>
            <a:r>
              <a:rPr lang="en-BE" sz="1200" b="1" dirty="0"/>
              <a:t>Paid late (all)</a:t>
            </a:r>
            <a:r>
              <a:rPr lang="en-US" sz="1200" b="1" dirty="0"/>
              <a:t>: </a:t>
            </a:r>
            <a:r>
              <a:rPr lang="en-BE" sz="1200" dirty="0"/>
              <a:t>Payment date is after the due date</a:t>
            </a:r>
          </a:p>
          <a:p>
            <a:r>
              <a:rPr lang="en-BE" sz="1200" b="1" dirty="0"/>
              <a:t>Paid late (no issues)</a:t>
            </a:r>
            <a:r>
              <a:rPr lang="en-BE" sz="1200" dirty="0"/>
              <a:t>: </a:t>
            </a:r>
            <a:r>
              <a:rPr lang="en-US" sz="1200" dirty="0"/>
              <a:t>P</a:t>
            </a:r>
            <a:r>
              <a:rPr lang="en-BE" sz="1200" dirty="0"/>
              <a:t>aid late without any reason detected</a:t>
            </a:r>
          </a:p>
          <a:p>
            <a:r>
              <a:rPr lang="en-BE" sz="1200" b="1" dirty="0"/>
              <a:t>Paid late (disputed, invoice on time): </a:t>
            </a:r>
            <a:r>
              <a:rPr lang="en-BE" sz="1200" dirty="0"/>
              <a:t>Paid late but disputed</a:t>
            </a:r>
          </a:p>
          <a:p>
            <a:r>
              <a:rPr lang="fi-FI" sz="1200" b="1" dirty="0"/>
              <a:t>P</a:t>
            </a:r>
            <a:r>
              <a:rPr lang="en-BE" sz="1200" b="1" dirty="0"/>
              <a:t>aid late (invoice late, not disputed): </a:t>
            </a:r>
            <a:r>
              <a:rPr lang="en-BE" sz="1200" dirty="0"/>
              <a:t>Paid late because the invoice was late, invoice not disputed</a:t>
            </a:r>
          </a:p>
          <a:p>
            <a:r>
              <a:rPr lang="fi-FI" sz="1200" b="1" dirty="0"/>
              <a:t>P</a:t>
            </a:r>
            <a:r>
              <a:rPr lang="en-BE" sz="1200" b="1" dirty="0"/>
              <a:t>aid late (invoice late, disputed): </a:t>
            </a:r>
            <a:r>
              <a:rPr lang="en-BE" sz="1200" dirty="0"/>
              <a:t>Paid late because the invoice was late, and the invoice was also disputed.</a:t>
            </a:r>
          </a:p>
          <a:p>
            <a:r>
              <a:rPr lang="fi-FI" sz="1200" b="1" dirty="0"/>
              <a:t>T</a:t>
            </a:r>
            <a:r>
              <a:rPr lang="en-BE" sz="1200" b="1" dirty="0" err="1"/>
              <a:t>ransfer</a:t>
            </a:r>
            <a:r>
              <a:rPr lang="en-BE" sz="1200" b="1" dirty="0"/>
              <a:t> on time: </a:t>
            </a:r>
            <a:r>
              <a:rPr lang="en-BE" sz="1200" dirty="0"/>
              <a:t>Invoice was transferred before the invoice due 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CE751-167C-672F-FDC6-605EA259C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4057736"/>
            <a:ext cx="6019800" cy="336550"/>
          </a:xfrm>
        </p:spPr>
        <p:txBody>
          <a:bodyPr/>
          <a:lstStyle/>
          <a:p>
            <a:r>
              <a:rPr lang="en-BE" sz="1400" dirty="0"/>
              <a:t>Supplier</a:t>
            </a:r>
            <a:r>
              <a:rPr lang="fi-FI" sz="1400" dirty="0"/>
              <a:t> Performance </a:t>
            </a:r>
            <a:r>
              <a:rPr lang="en-BE" sz="1400" dirty="0"/>
              <a:t>Overview Columns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BE43AE9-D995-2713-7A72-F0EC01816F41}"/>
              </a:ext>
            </a:extLst>
          </p:cNvPr>
          <p:cNvSpPr txBox="1">
            <a:spLocks/>
          </p:cNvSpPr>
          <p:nvPr/>
        </p:nvSpPr>
        <p:spPr>
          <a:xfrm>
            <a:off x="6172200" y="4314824"/>
            <a:ext cx="5827521" cy="22266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</a:t>
            </a:r>
            <a:r>
              <a:rPr kumimoji="0" lang="en-B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ransfer</a:t>
            </a: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late (all):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</a:t>
            </a:r>
            <a:r>
              <a:rPr kumimoji="0" lang="en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nvoice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was transferred after the invoice due 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</a:t>
            </a:r>
            <a:r>
              <a:rPr kumimoji="0" lang="en-B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ransfer</a:t>
            </a: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late (no issues):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Transfer was late, invoice did not have issues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Transfer late (disputed, invoice on time):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Transfer was late, invoice was disputed, invoices was received on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Transfer late (invoice late, not disputed)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Transfer was late, invoice was not disputed, but invoice was received late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Transfer late 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(invoice late, disputed): Transfer was late, invoice was disputed, but invoice was also received late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Disputed Invoices</a:t>
            </a: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Total invoices that are disputed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4ACDEA-3325-959C-BEEB-0FB422AD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176"/>
            <a:ext cx="12192000" cy="1300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4230AE-4652-1C79-B40F-CED87659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6975"/>
            <a:ext cx="12192000" cy="13766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8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B4F5-D13C-9D22-696A-9020EB81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EB41-C019-737E-FF31-16F45453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</a:t>
            </a:r>
            <a:r>
              <a:rPr lang="fi-FI" dirty="0"/>
              <a:t>u</a:t>
            </a:r>
            <a:r>
              <a:rPr lang="en-BE" dirty="0" err="1"/>
              <a:t>pplier</a:t>
            </a:r>
            <a:r>
              <a:rPr lang="en-BE" dirty="0"/>
              <a:t> Performance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DFF5C-5D8B-B127-C1F9-3D6F2C91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1109"/>
            <a:ext cx="10443994" cy="51417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7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C2D9A5-727B-43C4-B970-09230A6B8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E1E55-49B7-4C40-876A-5F98EA2D3562}">
  <ds:schemaRefs>
    <ds:schemaRef ds:uri="http://schemas.microsoft.com/office/2006/documentManagement/types"/>
    <ds:schemaRef ds:uri="http://purl.org/dc/dcmitype/"/>
    <ds:schemaRef ds:uri="bf7afc72-a310-4c93-83e9-21ce9b8f8abd"/>
    <ds:schemaRef ds:uri="http://schemas.microsoft.com/office/2006/metadata/properties"/>
    <ds:schemaRef ds:uri="http://purl.org/dc/elements/1.1/"/>
    <ds:schemaRef ds:uri="d8732223-c9df-4e1c-8a15-8e2d35da786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05BB4A-2101-4BCD-B761-80FB28CC8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1052</TotalTime>
  <Words>1712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ui-sans-serif</vt:lpstr>
      <vt:lpstr>Arial</vt:lpstr>
      <vt:lpstr>Inter</vt:lpstr>
      <vt:lpstr>Office Theme</vt:lpstr>
      <vt:lpstr>  Supplier performance overview</vt:lpstr>
      <vt:lpstr>Supplier Performance Review</vt:lpstr>
      <vt:lpstr>Supplier Performance Overview</vt:lpstr>
      <vt:lpstr>Supplier Performance Overview Controls</vt:lpstr>
      <vt:lpstr>Supplier Performance Overview</vt:lpstr>
      <vt:lpstr>Supplier Performance Overview</vt:lpstr>
      <vt:lpstr>Supplier Performance Overview</vt:lpstr>
      <vt:lpstr>Supplier Performance Overview</vt:lpstr>
      <vt:lpstr>Supplier Performance Analysis</vt:lpstr>
      <vt:lpstr>Supplier Performance Analysis Controls</vt:lpstr>
      <vt:lpstr>Supplier Performance Analysis</vt:lpstr>
      <vt:lpstr>Supplier performance analysis</vt:lpstr>
      <vt:lpstr>Organization Performance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79</cp:revision>
  <dcterms:created xsi:type="dcterms:W3CDTF">2025-01-22T14:35:08Z</dcterms:created>
  <dcterms:modified xsi:type="dcterms:W3CDTF">2025-03-11T09:11:45Z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