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458" r:id="rId5"/>
    <p:sldId id="459" r:id="rId6"/>
    <p:sldId id="460" r:id="rId7"/>
    <p:sldId id="461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</p:sldIdLst>
  <p:sldSz cx="12192000" cy="6858000"/>
  <p:notesSz cx="6858000" cy="9144000"/>
  <p:embeddedFontLst>
    <p:embeddedFont>
      <p:font typeface="Inter" panose="02000503000000020004" pitchFamily="2" charset="0"/>
      <p:regular r:id="rId19"/>
      <p:bold r:id="rId20"/>
      <p:italic r:id="rId21"/>
      <p:boldItalic r:id="rId2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943F76-FA01-BD28-E3B3-CA89A5528E38}" name="Nikita Bazalo-Prins" initials="NB" userId="S::nikita.bazalo-prins@basware.com::3eba2ab9-9a82-4ad9-8403-facffa0b83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807" autoAdjust="0"/>
  </p:normalViewPr>
  <p:slideViewPr>
    <p:cSldViewPr snapToGrid="0">
      <p:cViewPr varScale="1">
        <p:scale>
          <a:sx n="63" d="100"/>
          <a:sy n="63" d="100"/>
        </p:scale>
        <p:origin x="80" y="320"/>
      </p:cViewPr>
      <p:guideLst/>
    </p:cSldViewPr>
  </p:slideViewPr>
  <p:outlineViewPr>
    <p:cViewPr>
      <p:scale>
        <a:sx n="33" d="100"/>
        <a:sy n="33" d="100"/>
      </p:scale>
      <p:origin x="0" y="-12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sa Välimäki" userId="748bfbdf-5648-43ca-b5dc-bdb32b059750" providerId="ADAL" clId="{C722B336-0D45-4DF4-83C8-BAD5D29EC695}"/>
    <pc:docChg chg="custSel modSld">
      <pc:chgData name="Kaisa Välimäki" userId="748bfbdf-5648-43ca-b5dc-bdb32b059750" providerId="ADAL" clId="{C722B336-0D45-4DF4-83C8-BAD5D29EC695}" dt="2025-03-11T08:20:41.390" v="51" actId="1076"/>
      <pc:docMkLst>
        <pc:docMk/>
      </pc:docMkLst>
      <pc:sldChg chg="addSp delSp modSp mod modClrScheme chgLayout">
        <pc:chgData name="Kaisa Välimäki" userId="748bfbdf-5648-43ca-b5dc-bdb32b059750" providerId="ADAL" clId="{C722B336-0D45-4DF4-83C8-BAD5D29EC695}" dt="2025-03-11T08:15:22.485" v="2" actId="478"/>
        <pc:sldMkLst>
          <pc:docMk/>
          <pc:sldMk cId="3767453326" sldId="459"/>
        </pc:sldMkLst>
        <pc:spChg chg="mod ord">
          <ac:chgData name="Kaisa Välimäki" userId="748bfbdf-5648-43ca-b5dc-bdb32b059750" providerId="ADAL" clId="{C722B336-0D45-4DF4-83C8-BAD5D29EC695}" dt="2025-03-11T08:15:17.040" v="0" actId="700"/>
          <ac:spMkLst>
            <pc:docMk/>
            <pc:sldMk cId="3767453326" sldId="459"/>
            <ac:spMk id="2" creationId="{57BE5C50-C688-C364-242D-895371C81620}"/>
          </ac:spMkLst>
        </pc:spChg>
        <pc:spChg chg="add del mod ord">
          <ac:chgData name="Kaisa Välimäki" userId="748bfbdf-5648-43ca-b5dc-bdb32b059750" providerId="ADAL" clId="{C722B336-0D45-4DF4-83C8-BAD5D29EC695}" dt="2025-03-11T08:15:22.485" v="2" actId="478"/>
          <ac:spMkLst>
            <pc:docMk/>
            <pc:sldMk cId="3767453326" sldId="459"/>
            <ac:spMk id="3" creationId="{E6BFEF67-2E3B-9A73-05B9-868F6ABE1B60}"/>
          </ac:spMkLst>
        </pc:spChg>
        <pc:spChg chg="add mod ord">
          <ac:chgData name="Kaisa Välimäki" userId="748bfbdf-5648-43ca-b5dc-bdb32b059750" providerId="ADAL" clId="{C722B336-0D45-4DF4-83C8-BAD5D29EC695}" dt="2025-03-11T08:15:17.040" v="0" actId="700"/>
          <ac:spMkLst>
            <pc:docMk/>
            <pc:sldMk cId="3767453326" sldId="459"/>
            <ac:spMk id="5" creationId="{C41641A4-CBC5-1AC5-E82C-FF7518A72879}"/>
          </ac:spMkLst>
        </pc:spChg>
      </pc:sldChg>
      <pc:sldChg chg="addSp modSp mod modClrScheme chgLayout">
        <pc:chgData name="Kaisa Välimäki" userId="748bfbdf-5648-43ca-b5dc-bdb32b059750" providerId="ADAL" clId="{C722B336-0D45-4DF4-83C8-BAD5D29EC695}" dt="2025-03-11T08:15:28.061" v="3" actId="14100"/>
        <pc:sldMkLst>
          <pc:docMk/>
          <pc:sldMk cId="2067441185" sldId="460"/>
        </pc:sldMkLst>
        <pc:spChg chg="mod ord">
          <ac:chgData name="Kaisa Välimäki" userId="748bfbdf-5648-43ca-b5dc-bdb32b059750" providerId="ADAL" clId="{C722B336-0D45-4DF4-83C8-BAD5D29EC695}" dt="2025-03-11T08:15:17.040" v="0" actId="700"/>
          <ac:spMkLst>
            <pc:docMk/>
            <pc:sldMk cId="2067441185" sldId="460"/>
            <ac:spMk id="2" creationId="{57BE5C50-C688-C364-242D-895371C81620}"/>
          </ac:spMkLst>
        </pc:spChg>
        <pc:spChg chg="add mod ord">
          <ac:chgData name="Kaisa Välimäki" userId="748bfbdf-5648-43ca-b5dc-bdb32b059750" providerId="ADAL" clId="{C722B336-0D45-4DF4-83C8-BAD5D29EC695}" dt="2025-03-11T08:15:17.040" v="0" actId="700"/>
          <ac:spMkLst>
            <pc:docMk/>
            <pc:sldMk cId="2067441185" sldId="460"/>
            <ac:spMk id="3" creationId="{CC6FF102-DFAB-F154-EB32-EDCA91070021}"/>
          </ac:spMkLst>
        </pc:spChg>
        <pc:spChg chg="add mod ord">
          <ac:chgData name="Kaisa Välimäki" userId="748bfbdf-5648-43ca-b5dc-bdb32b059750" providerId="ADAL" clId="{C722B336-0D45-4DF4-83C8-BAD5D29EC695}" dt="2025-03-11T08:15:17.040" v="0" actId="700"/>
          <ac:spMkLst>
            <pc:docMk/>
            <pc:sldMk cId="2067441185" sldId="460"/>
            <ac:spMk id="4" creationId="{67A3F026-20F6-37D0-C5FE-E36AD0B982B5}"/>
          </ac:spMkLst>
        </pc:spChg>
        <pc:picChg chg="mod">
          <ac:chgData name="Kaisa Välimäki" userId="748bfbdf-5648-43ca-b5dc-bdb32b059750" providerId="ADAL" clId="{C722B336-0D45-4DF4-83C8-BAD5D29EC695}" dt="2025-03-11T08:15:28.061" v="3" actId="14100"/>
          <ac:picMkLst>
            <pc:docMk/>
            <pc:sldMk cId="2067441185" sldId="460"/>
            <ac:picMk id="5" creationId="{69DA6203-673A-2B28-0E75-C1A49C5EB718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16:42.142" v="12" actId="1076"/>
        <pc:sldMkLst>
          <pc:docMk/>
          <pc:sldMk cId="984773800" sldId="461"/>
        </pc:sldMkLst>
        <pc:spChg chg="mod ord">
          <ac:chgData name="Kaisa Välimäki" userId="748bfbdf-5648-43ca-b5dc-bdb32b059750" providerId="ADAL" clId="{C722B336-0D45-4DF4-83C8-BAD5D29EC695}" dt="2025-03-11T08:15:17.040" v="0" actId="700"/>
          <ac:spMkLst>
            <pc:docMk/>
            <pc:sldMk cId="984773800" sldId="461"/>
            <ac:spMk id="2" creationId="{BE48D237-DBA9-C78E-33CE-52D55B5E222C}"/>
          </ac:spMkLst>
        </pc:spChg>
        <pc:spChg chg="mod ord">
          <ac:chgData name="Kaisa Välimäki" userId="748bfbdf-5648-43ca-b5dc-bdb32b059750" providerId="ADAL" clId="{C722B336-0D45-4DF4-83C8-BAD5D29EC695}" dt="2025-03-11T08:15:59.768" v="8" actId="554"/>
          <ac:spMkLst>
            <pc:docMk/>
            <pc:sldMk cId="984773800" sldId="461"/>
            <ac:spMk id="4" creationId="{A23D38AD-1433-FC5D-2277-E57BE21C413C}"/>
          </ac:spMkLst>
        </pc:spChg>
        <pc:spChg chg="mod ord">
          <ac:chgData name="Kaisa Välimäki" userId="748bfbdf-5648-43ca-b5dc-bdb32b059750" providerId="ADAL" clId="{C722B336-0D45-4DF4-83C8-BAD5D29EC695}" dt="2025-03-11T08:16:28.678" v="9" actId="1076"/>
          <ac:spMkLst>
            <pc:docMk/>
            <pc:sldMk cId="984773800" sldId="461"/>
            <ac:spMk id="5" creationId="{DEE3C12F-9D93-A20B-63F7-D8EBDD7B4DD0}"/>
          </ac:spMkLst>
        </pc:spChg>
        <pc:spChg chg="mod">
          <ac:chgData name="Kaisa Välimäki" userId="748bfbdf-5648-43ca-b5dc-bdb32b059750" providerId="ADAL" clId="{C722B336-0D45-4DF4-83C8-BAD5D29EC695}" dt="2025-03-11T08:15:59.768" v="8" actId="554"/>
          <ac:spMkLst>
            <pc:docMk/>
            <pc:sldMk cId="984773800" sldId="461"/>
            <ac:spMk id="8" creationId="{58408327-D653-0598-7229-C04B8DE2D62D}"/>
          </ac:spMkLst>
        </pc:spChg>
        <pc:picChg chg="mod">
          <ac:chgData name="Kaisa Välimäki" userId="748bfbdf-5648-43ca-b5dc-bdb32b059750" providerId="ADAL" clId="{C722B336-0D45-4DF4-83C8-BAD5D29EC695}" dt="2025-03-11T08:16:42.142" v="12" actId="1076"/>
          <ac:picMkLst>
            <pc:docMk/>
            <pc:sldMk cId="984773800" sldId="461"/>
            <ac:picMk id="7" creationId="{6ECF0DA6-02F4-4033-124D-AC907099BA1B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17:29.316" v="18" actId="1076"/>
        <pc:sldMkLst>
          <pc:docMk/>
          <pc:sldMk cId="1294714944" sldId="462"/>
        </pc:sldMkLst>
        <pc:spChg chg="mod ord">
          <ac:chgData name="Kaisa Välimäki" userId="748bfbdf-5648-43ca-b5dc-bdb32b059750" providerId="ADAL" clId="{C722B336-0D45-4DF4-83C8-BAD5D29EC695}" dt="2025-03-11T08:17:09.494" v="13" actId="700"/>
          <ac:spMkLst>
            <pc:docMk/>
            <pc:sldMk cId="1294714944" sldId="462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C722B336-0D45-4DF4-83C8-BAD5D29EC695}" dt="2025-03-11T08:17:28.492" v="17" actId="14100"/>
          <ac:spMkLst>
            <pc:docMk/>
            <pc:sldMk cId="1294714944" sldId="462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C722B336-0D45-4DF4-83C8-BAD5D29EC695}" dt="2025-03-11T08:17:26.381" v="16" actId="1076"/>
          <ac:spMkLst>
            <pc:docMk/>
            <pc:sldMk cId="1294714944" sldId="462"/>
            <ac:spMk id="7" creationId="{02ACC61B-C2E0-3C17-6804-44BA4226F733}"/>
          </ac:spMkLst>
        </pc:spChg>
        <pc:picChg chg="mod">
          <ac:chgData name="Kaisa Välimäki" userId="748bfbdf-5648-43ca-b5dc-bdb32b059750" providerId="ADAL" clId="{C722B336-0D45-4DF4-83C8-BAD5D29EC695}" dt="2025-03-11T08:17:29.316" v="18" actId="1076"/>
          <ac:picMkLst>
            <pc:docMk/>
            <pc:sldMk cId="1294714944" sldId="462"/>
            <ac:picMk id="4" creationId="{14353E4B-0816-2584-EBF3-0B1B9C4FDBB6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17:47.496" v="22" actId="1076"/>
        <pc:sldMkLst>
          <pc:docMk/>
          <pc:sldMk cId="1384510894" sldId="463"/>
        </pc:sldMkLst>
        <pc:spChg chg="mod ord">
          <ac:chgData name="Kaisa Välimäki" userId="748bfbdf-5648-43ca-b5dc-bdb32b059750" providerId="ADAL" clId="{C722B336-0D45-4DF4-83C8-BAD5D29EC695}" dt="2025-03-11T08:17:37.654" v="19" actId="700"/>
          <ac:spMkLst>
            <pc:docMk/>
            <pc:sldMk cId="1384510894" sldId="463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C722B336-0D45-4DF4-83C8-BAD5D29EC695}" dt="2025-03-11T08:17:44.477" v="21" actId="14100"/>
          <ac:spMkLst>
            <pc:docMk/>
            <pc:sldMk cId="1384510894" sldId="463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C722B336-0D45-4DF4-83C8-BAD5D29EC695}" dt="2025-03-11T08:17:44.477" v="21" actId="14100"/>
          <ac:spMkLst>
            <pc:docMk/>
            <pc:sldMk cId="1384510894" sldId="463"/>
            <ac:spMk id="7" creationId="{02ACC61B-C2E0-3C17-6804-44BA4226F733}"/>
          </ac:spMkLst>
        </pc:spChg>
        <pc:picChg chg="mod">
          <ac:chgData name="Kaisa Välimäki" userId="748bfbdf-5648-43ca-b5dc-bdb32b059750" providerId="ADAL" clId="{C722B336-0D45-4DF4-83C8-BAD5D29EC695}" dt="2025-03-11T08:17:47.496" v="22" actId="1076"/>
          <ac:picMkLst>
            <pc:docMk/>
            <pc:sldMk cId="1384510894" sldId="463"/>
            <ac:picMk id="8" creationId="{DC27F349-0E3D-AD90-C310-F985B7A62163}"/>
          </ac:picMkLst>
        </pc:picChg>
      </pc:sldChg>
      <pc:sldChg chg="modSp mod">
        <pc:chgData name="Kaisa Välimäki" userId="748bfbdf-5648-43ca-b5dc-bdb32b059750" providerId="ADAL" clId="{C722B336-0D45-4DF4-83C8-BAD5D29EC695}" dt="2025-03-11T08:17:57.812" v="23" actId="1076"/>
        <pc:sldMkLst>
          <pc:docMk/>
          <pc:sldMk cId="1943236333" sldId="464"/>
        </pc:sldMkLst>
        <pc:spChg chg="mod">
          <ac:chgData name="Kaisa Välimäki" userId="748bfbdf-5648-43ca-b5dc-bdb32b059750" providerId="ADAL" clId="{C722B336-0D45-4DF4-83C8-BAD5D29EC695}" dt="2025-03-11T08:17:57.812" v="23" actId="1076"/>
          <ac:spMkLst>
            <pc:docMk/>
            <pc:sldMk cId="1943236333" sldId="464"/>
            <ac:spMk id="5" creationId="{658D4852-AEC3-DED1-2D08-48F4D289F6D9}"/>
          </ac:spMkLst>
        </pc:spChg>
        <pc:spChg chg="mod">
          <ac:chgData name="Kaisa Välimäki" userId="748bfbdf-5648-43ca-b5dc-bdb32b059750" providerId="ADAL" clId="{C722B336-0D45-4DF4-83C8-BAD5D29EC695}" dt="2025-03-11T08:17:57.812" v="23" actId="1076"/>
          <ac:spMkLst>
            <pc:docMk/>
            <pc:sldMk cId="1943236333" sldId="464"/>
            <ac:spMk id="6" creationId="{2136E3E9-3497-BC3D-78F7-8A73D89EB478}"/>
          </ac:spMkLst>
        </pc:spChg>
      </pc:sldChg>
      <pc:sldChg chg="addSp delSp modSp mod modClrScheme chgLayout">
        <pc:chgData name="Kaisa Välimäki" userId="748bfbdf-5648-43ca-b5dc-bdb32b059750" providerId="ADAL" clId="{C722B336-0D45-4DF4-83C8-BAD5D29EC695}" dt="2025-03-11T08:18:58.764" v="30" actId="1076"/>
        <pc:sldMkLst>
          <pc:docMk/>
          <pc:sldMk cId="1185225365" sldId="465"/>
        </pc:sldMkLst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1185225365" sldId="465"/>
            <ac:spMk id="2" creationId="{57BE5C50-C688-C364-242D-895371C81620}"/>
          </ac:spMkLst>
        </pc:spChg>
        <pc:spChg chg="add del mod ord">
          <ac:chgData name="Kaisa Välimäki" userId="748bfbdf-5648-43ca-b5dc-bdb32b059750" providerId="ADAL" clId="{C722B336-0D45-4DF4-83C8-BAD5D29EC695}" dt="2025-03-11T08:18:55.107" v="29" actId="478"/>
          <ac:spMkLst>
            <pc:docMk/>
            <pc:sldMk cId="1185225365" sldId="465"/>
            <ac:spMk id="3" creationId="{2B50D2A2-BF76-A6B8-2B85-135586903FB3}"/>
          </ac:spMkLst>
        </pc:spChg>
        <pc:spChg chg="add del mod ord">
          <ac:chgData name="Kaisa Välimäki" userId="748bfbdf-5648-43ca-b5dc-bdb32b059750" providerId="ADAL" clId="{C722B336-0D45-4DF4-83C8-BAD5D29EC695}" dt="2025-03-11T08:18:53.516" v="28" actId="478"/>
          <ac:spMkLst>
            <pc:docMk/>
            <pc:sldMk cId="1185225365" sldId="465"/>
            <ac:spMk id="5" creationId="{A81B293B-DE06-27C9-A07F-2DC8741B13C8}"/>
          </ac:spMkLst>
        </pc:spChg>
        <pc:picChg chg="mod">
          <ac:chgData name="Kaisa Välimäki" userId="748bfbdf-5648-43ca-b5dc-bdb32b059750" providerId="ADAL" clId="{C722B336-0D45-4DF4-83C8-BAD5D29EC695}" dt="2025-03-11T08:18:58.764" v="30" actId="1076"/>
          <ac:picMkLst>
            <pc:docMk/>
            <pc:sldMk cId="1185225365" sldId="465"/>
            <ac:picMk id="4" creationId="{B1CA7605-E758-F394-A336-4CBEABDD1519}"/>
          </ac:picMkLst>
        </pc:picChg>
      </pc:sldChg>
      <pc:sldChg chg="addSp delSp modSp mod modClrScheme chgLayout">
        <pc:chgData name="Kaisa Välimäki" userId="748bfbdf-5648-43ca-b5dc-bdb32b059750" providerId="ADAL" clId="{C722B336-0D45-4DF4-83C8-BAD5D29EC695}" dt="2025-03-11T08:20:06.709" v="42" actId="1076"/>
        <pc:sldMkLst>
          <pc:docMk/>
          <pc:sldMk cId="1955830356" sldId="466"/>
        </pc:sldMkLst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1955830356" sldId="466"/>
            <ac:spMk id="2" creationId="{BE48D237-DBA9-C78E-33CE-52D55B5E222C}"/>
          </ac:spMkLst>
        </pc:spChg>
        <pc:spChg chg="add del mod ord">
          <ac:chgData name="Kaisa Välimäki" userId="748bfbdf-5648-43ca-b5dc-bdb32b059750" providerId="ADAL" clId="{C722B336-0D45-4DF4-83C8-BAD5D29EC695}" dt="2025-03-11T08:19:17.925" v="33" actId="478"/>
          <ac:spMkLst>
            <pc:docMk/>
            <pc:sldMk cId="1955830356" sldId="466"/>
            <ac:spMk id="3" creationId="{DDAC9988-D629-231C-D5C0-1E1EE7E3D74F}"/>
          </ac:spMkLst>
        </pc:spChg>
        <pc:spChg chg="mod ord">
          <ac:chgData name="Kaisa Välimäki" userId="748bfbdf-5648-43ca-b5dc-bdb32b059750" providerId="ADAL" clId="{C722B336-0D45-4DF4-83C8-BAD5D29EC695}" dt="2025-03-11T08:19:59.238" v="41" actId="554"/>
          <ac:spMkLst>
            <pc:docMk/>
            <pc:sldMk cId="1955830356" sldId="466"/>
            <ac:spMk id="4" creationId="{A23D38AD-1433-FC5D-2277-E57BE21C413C}"/>
          </ac:spMkLst>
        </pc:spChg>
        <pc:spChg chg="mod">
          <ac:chgData name="Kaisa Välimäki" userId="748bfbdf-5648-43ca-b5dc-bdb32b059750" providerId="ADAL" clId="{C722B336-0D45-4DF4-83C8-BAD5D29EC695}" dt="2025-03-11T08:19:59.238" v="41" actId="554"/>
          <ac:spMkLst>
            <pc:docMk/>
            <pc:sldMk cId="1955830356" sldId="466"/>
            <ac:spMk id="8" creationId="{58408327-D653-0598-7229-C04B8DE2D62D}"/>
          </ac:spMkLst>
        </pc:spChg>
        <pc:picChg chg="mod">
          <ac:chgData name="Kaisa Välimäki" userId="748bfbdf-5648-43ca-b5dc-bdb32b059750" providerId="ADAL" clId="{C722B336-0D45-4DF4-83C8-BAD5D29EC695}" dt="2025-03-11T08:20:06.709" v="42" actId="1076"/>
          <ac:picMkLst>
            <pc:docMk/>
            <pc:sldMk cId="1955830356" sldId="466"/>
            <ac:picMk id="6" creationId="{63A6C036-58AB-5598-DE45-87E0A94D213B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20:15.764" v="44" actId="1076"/>
        <pc:sldMkLst>
          <pc:docMk/>
          <pc:sldMk cId="1042407518" sldId="467"/>
        </pc:sldMkLst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1042407518" sldId="467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C722B336-0D45-4DF4-83C8-BAD5D29EC695}" dt="2025-03-11T08:20:13.636" v="43" actId="14100"/>
          <ac:spMkLst>
            <pc:docMk/>
            <pc:sldMk cId="1042407518" sldId="467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1042407518" sldId="467"/>
            <ac:spMk id="7" creationId="{02ACC61B-C2E0-3C17-6804-44BA4226F733}"/>
          </ac:spMkLst>
        </pc:spChg>
        <pc:picChg chg="mod">
          <ac:chgData name="Kaisa Välimäki" userId="748bfbdf-5648-43ca-b5dc-bdb32b059750" providerId="ADAL" clId="{C722B336-0D45-4DF4-83C8-BAD5D29EC695}" dt="2025-03-11T08:20:15.764" v="44" actId="1076"/>
          <ac:picMkLst>
            <pc:docMk/>
            <pc:sldMk cId="1042407518" sldId="467"/>
            <ac:picMk id="8" creationId="{A34C5C0A-DA20-C209-67B1-FE4A8989B59C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20:26.212" v="47" actId="1076"/>
        <pc:sldMkLst>
          <pc:docMk/>
          <pc:sldMk cId="2007359075" sldId="468"/>
        </pc:sldMkLst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2007359075" sldId="468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C722B336-0D45-4DF4-83C8-BAD5D29EC695}" dt="2025-03-11T08:20:22.074" v="45" actId="14100"/>
          <ac:spMkLst>
            <pc:docMk/>
            <pc:sldMk cId="2007359075" sldId="468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2007359075" sldId="468"/>
            <ac:spMk id="7" creationId="{02ACC61B-C2E0-3C17-6804-44BA4226F733}"/>
          </ac:spMkLst>
        </pc:spChg>
        <pc:picChg chg="mod">
          <ac:chgData name="Kaisa Välimäki" userId="748bfbdf-5648-43ca-b5dc-bdb32b059750" providerId="ADAL" clId="{C722B336-0D45-4DF4-83C8-BAD5D29EC695}" dt="2025-03-11T08:20:26.212" v="47" actId="1076"/>
          <ac:picMkLst>
            <pc:docMk/>
            <pc:sldMk cId="2007359075" sldId="468"/>
            <ac:picMk id="4" creationId="{54DEB06C-4C6C-384A-EEEE-F8E8A1031AED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20:33.517" v="49" actId="1076"/>
        <pc:sldMkLst>
          <pc:docMk/>
          <pc:sldMk cId="2445443652" sldId="469"/>
        </pc:sldMkLst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2445443652" sldId="469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C722B336-0D45-4DF4-83C8-BAD5D29EC695}" dt="2025-03-11T08:20:32.109" v="48" actId="14100"/>
          <ac:spMkLst>
            <pc:docMk/>
            <pc:sldMk cId="2445443652" sldId="469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2445443652" sldId="469"/>
            <ac:spMk id="7" creationId="{02ACC61B-C2E0-3C17-6804-44BA4226F733}"/>
          </ac:spMkLst>
        </pc:spChg>
        <pc:picChg chg="mod">
          <ac:chgData name="Kaisa Välimäki" userId="748bfbdf-5648-43ca-b5dc-bdb32b059750" providerId="ADAL" clId="{C722B336-0D45-4DF4-83C8-BAD5D29EC695}" dt="2025-03-11T08:20:33.517" v="49" actId="1076"/>
          <ac:picMkLst>
            <pc:docMk/>
            <pc:sldMk cId="2445443652" sldId="469"/>
            <ac:picMk id="8" creationId="{0AAA4788-0381-A103-C278-718AA6F91FC5}"/>
          </ac:picMkLst>
        </pc:picChg>
      </pc:sldChg>
      <pc:sldChg chg="modSp mod modClrScheme chgLayout">
        <pc:chgData name="Kaisa Välimäki" userId="748bfbdf-5648-43ca-b5dc-bdb32b059750" providerId="ADAL" clId="{C722B336-0D45-4DF4-83C8-BAD5D29EC695}" dt="2025-03-11T08:20:41.390" v="51" actId="1076"/>
        <pc:sldMkLst>
          <pc:docMk/>
          <pc:sldMk cId="4047162928" sldId="470"/>
        </pc:sldMkLst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4047162928" sldId="470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C722B336-0D45-4DF4-83C8-BAD5D29EC695}" dt="2025-03-11T08:20:39.156" v="50" actId="14100"/>
          <ac:spMkLst>
            <pc:docMk/>
            <pc:sldMk cId="4047162928" sldId="470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C722B336-0D45-4DF4-83C8-BAD5D29EC695}" dt="2025-03-11T08:18:30.355" v="24" actId="700"/>
          <ac:spMkLst>
            <pc:docMk/>
            <pc:sldMk cId="4047162928" sldId="470"/>
            <ac:spMk id="7" creationId="{02ACC61B-C2E0-3C17-6804-44BA4226F733}"/>
          </ac:spMkLst>
        </pc:spChg>
        <pc:picChg chg="mod">
          <ac:chgData name="Kaisa Välimäki" userId="748bfbdf-5648-43ca-b5dc-bdb32b059750" providerId="ADAL" clId="{C722B336-0D45-4DF4-83C8-BAD5D29EC695}" dt="2025-03-11T08:20:41.390" v="51" actId="1076"/>
          <ac:picMkLst>
            <pc:docMk/>
            <pc:sldMk cId="4047162928" sldId="470"/>
            <ac:picMk id="4" creationId="{A461887D-34CB-CDEA-4CC7-7125589DFB1B}"/>
          </ac:picMkLst>
        </pc:picChg>
      </pc:sldChg>
    </pc:docChg>
  </pc:docChgLst>
  <pc:docChgLst>
    <pc:chgData name="Kaisa Välimäki" userId="S::kaisaval@basware.com::748bfbdf-5648-43ca-b5dc-bdb32b059750" providerId="AD" clId="Web-{C681F6A3-D791-4308-B086-5001FE3902CB}"/>
    <pc:docChg chg="delSld">
      <pc:chgData name="Kaisa Välimäki" userId="S::kaisaval@basware.com::748bfbdf-5648-43ca-b5dc-bdb32b059750" providerId="AD" clId="Web-{C681F6A3-D791-4308-B086-5001FE3902CB}" dt="2025-03-03T09:31:50.441" v="11"/>
      <pc:docMkLst>
        <pc:docMk/>
      </pc:docMkLst>
      <pc:sldChg chg="del">
        <pc:chgData name="Kaisa Välimäki" userId="S::kaisaval@basware.com::748bfbdf-5648-43ca-b5dc-bdb32b059750" providerId="AD" clId="Web-{C681F6A3-D791-4308-B086-5001FE3902CB}" dt="2025-03-03T09:31:50.441" v="11"/>
        <pc:sldMkLst>
          <pc:docMk/>
          <pc:sldMk cId="1527830879" sldId="315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41" v="10"/>
        <pc:sldMkLst>
          <pc:docMk/>
          <pc:sldMk cId="672348335" sldId="316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5"/>
        <pc:sldMkLst>
          <pc:docMk/>
          <pc:sldMk cId="2030065872" sldId="318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8"/>
        <pc:sldMkLst>
          <pc:docMk/>
          <pc:sldMk cId="1274401360" sldId="375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6"/>
        <pc:sldMkLst>
          <pc:docMk/>
          <pc:sldMk cId="2773473345" sldId="377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7"/>
        <pc:sldMkLst>
          <pc:docMk/>
          <pc:sldMk cId="839051854" sldId="404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3"/>
        <pc:sldMkLst>
          <pc:docMk/>
          <pc:sldMk cId="4055447153" sldId="405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1"/>
        <pc:sldMkLst>
          <pc:docMk/>
          <pc:sldMk cId="2325274459" sldId="406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41" v="9"/>
        <pc:sldMkLst>
          <pc:docMk/>
          <pc:sldMk cId="2924511251" sldId="453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4"/>
        <pc:sldMkLst>
          <pc:docMk/>
          <pc:sldMk cId="3908507948" sldId="454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2"/>
        <pc:sldMkLst>
          <pc:docMk/>
          <pc:sldMk cId="1165129909" sldId="455"/>
        </pc:sldMkLst>
      </pc:sldChg>
      <pc:sldChg chg="del">
        <pc:chgData name="Kaisa Välimäki" userId="S::kaisaval@basware.com::748bfbdf-5648-43ca-b5dc-bdb32b059750" providerId="AD" clId="Web-{C681F6A3-D791-4308-B086-5001FE3902CB}" dt="2025-03-03T09:31:50.426" v="0"/>
        <pc:sldMkLst>
          <pc:docMk/>
          <pc:sldMk cId="781764488" sldId="456"/>
        </pc:sldMkLst>
      </pc:sldChg>
    </pc:docChg>
  </pc:docChgLst>
  <pc:docChgLst>
    <pc:chgData name="Kaisa Välimäki" userId="748bfbdf-5648-43ca-b5dc-bdb32b059750" providerId="ADAL" clId="{9EFF4329-3251-43C0-8D5A-ACFDC4C39CD4}"/>
    <pc:docChg chg="undo custSel addSld delSld modSld">
      <pc:chgData name="Kaisa Välimäki" userId="748bfbdf-5648-43ca-b5dc-bdb32b059750" providerId="ADAL" clId="{9EFF4329-3251-43C0-8D5A-ACFDC4C39CD4}" dt="2025-02-25T11:53:25.421" v="6" actId="47"/>
      <pc:docMkLst>
        <pc:docMk/>
      </pc:docMkLst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854199711" sldId="256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4205618619" sldId="29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653512687" sldId="30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988930583" sldId="30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121071900" sldId="30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968994710" sldId="30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551993988" sldId="30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135301328" sldId="30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894949806" sldId="307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97233310" sldId="30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548834975" sldId="30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012759927" sldId="31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560756354" sldId="31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450190320" sldId="31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524311119" sldId="314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2378528983" sldId="319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596869539" sldId="321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788703727" sldId="32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221248950" sldId="32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310029527" sldId="32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54904080" sldId="32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538597282" sldId="32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835384343" sldId="327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717657524" sldId="32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018246919" sldId="329"/>
        </pc:sldMkLst>
      </pc:sldChg>
      <pc:sldChg chg="del">
        <pc:chgData name="Kaisa Välimäki" userId="748bfbdf-5648-43ca-b5dc-bdb32b059750" providerId="ADAL" clId="{9EFF4329-3251-43C0-8D5A-ACFDC4C39CD4}" dt="2025-02-25T11:53:03.921" v="2" actId="47"/>
        <pc:sldMkLst>
          <pc:docMk/>
          <pc:sldMk cId="864699528" sldId="330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292936495" sldId="331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69860492" sldId="33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282255781" sldId="33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703057547" sldId="33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687433936" sldId="34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636642166" sldId="34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460639307" sldId="34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523001272" sldId="34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774703633" sldId="34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654317970" sldId="352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1920263595" sldId="36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298590772" sldId="36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889952100" sldId="37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03000067" sldId="37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728543628" sldId="372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404176935" sldId="38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610330744" sldId="38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46918987" sldId="39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833032213" sldId="39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146332038" sldId="39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083843901" sldId="39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857440374" sldId="397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518354870" sldId="407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4121571201" sldId="408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294048048" sldId="411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843426578" sldId="41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825823758" sldId="41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82364706" sldId="41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203188562" sldId="41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205675484" sldId="417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312756513" sldId="41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82015864" sldId="41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014431329" sldId="42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832220462" sldId="42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758495586" sldId="42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34254014" sldId="42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55638713" sldId="42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294796305" sldId="42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675417354" sldId="42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96327379" sldId="427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299825545" sldId="42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790074769" sldId="42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206060040" sldId="43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177971457" sldId="43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683054097" sldId="43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646832728" sldId="43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64070695" sldId="43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139206880" sldId="43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60853195" sldId="43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132439745" sldId="43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335687882" sldId="43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505139554" sldId="44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292810321" sldId="44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537062472" sldId="44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232697476" sldId="44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113918644" sldId="44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643964112" sldId="44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630122759" sldId="44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4020585427" sldId="447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431822597" sldId="44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537141026" sldId="449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197231722" sldId="450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247291449" sldId="451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571062616" sldId="452"/>
        </pc:sldMkLst>
      </pc:sldChg>
      <pc:sldChg chg="add del">
        <pc:chgData name="Kaisa Välimäki" userId="748bfbdf-5648-43ca-b5dc-bdb32b059750" providerId="ADAL" clId="{9EFF4329-3251-43C0-8D5A-ACFDC4C39CD4}" dt="2025-02-25T11:53:25.421" v="6" actId="47"/>
        <pc:sldMkLst>
          <pc:docMk/>
          <pc:sldMk cId="3122399563" sldId="457"/>
        </pc:sldMkLst>
      </pc:sldChg>
      <pc:sldChg chg="modSp add mod">
        <pc:chgData name="Kaisa Välimäki" userId="748bfbdf-5648-43ca-b5dc-bdb32b059750" providerId="ADAL" clId="{9EFF4329-3251-43C0-8D5A-ACFDC4C39CD4}" dt="2025-02-25T11:53:05.320" v="3" actId="20577"/>
        <pc:sldMkLst>
          <pc:docMk/>
          <pc:sldMk cId="2173042685" sldId="458"/>
        </pc:sldMkLst>
        <pc:spChg chg="mod">
          <ac:chgData name="Kaisa Välimäki" userId="748bfbdf-5648-43ca-b5dc-bdb32b059750" providerId="ADAL" clId="{9EFF4329-3251-43C0-8D5A-ACFDC4C39CD4}" dt="2025-02-25T11:53:05.320" v="3" actId="20577"/>
          <ac:spMkLst>
            <pc:docMk/>
            <pc:sldMk cId="2173042685" sldId="458"/>
            <ac:spMk id="3" creationId="{F9C02591-E8B1-C9BB-6FAF-69160E0DEB7C}"/>
          </ac:spMkLst>
        </pc:spChg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691115067" sldId="45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971125405" sldId="45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16600083" sldId="46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039796688" sldId="46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872253873" sldId="46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131853744" sldId="46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327651820" sldId="46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713975919" sldId="465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704500328" sldId="466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142639264" sldId="467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39802349" sldId="468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905749708" sldId="469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04504857" sldId="470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484822276" sldId="471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637644860" sldId="472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3433117974" sldId="473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2165698015" sldId="474"/>
        </pc:sldMkLst>
      </pc:sldChg>
      <pc:sldChg chg="del">
        <pc:chgData name="Kaisa Välimäki" userId="748bfbdf-5648-43ca-b5dc-bdb32b059750" providerId="ADAL" clId="{9EFF4329-3251-43C0-8D5A-ACFDC4C39CD4}" dt="2025-02-25T11:52:50.694" v="0" actId="47"/>
        <pc:sldMkLst>
          <pc:docMk/>
          <pc:sldMk cId="1097431664" sldId="475"/>
        </pc:sldMkLst>
      </pc:sldChg>
    </pc:docChg>
  </pc:docChgLst>
  <pc:docChgLst>
    <pc:chgData name="Kaisa Välimäki" userId="S::kaisaval@basware.com::748bfbdf-5648-43ca-b5dc-bdb32b059750" providerId="AD" clId="Web-{43CD44C4-68B5-4EBF-8A44-043B2A8BFBA2}"/>
    <pc:docChg chg="addSld">
      <pc:chgData name="Kaisa Välimäki" userId="S::kaisaval@basware.com::748bfbdf-5648-43ca-b5dc-bdb32b059750" providerId="AD" clId="Web-{43CD44C4-68B5-4EBF-8A44-043B2A8BFBA2}" dt="2025-03-03T09:31:14.461" v="11"/>
      <pc:docMkLst>
        <pc:docMk/>
      </pc:docMkLst>
      <pc:sldChg chg="add">
        <pc:chgData name="Kaisa Välimäki" userId="S::kaisaval@basware.com::748bfbdf-5648-43ca-b5dc-bdb32b059750" providerId="AD" clId="Web-{43CD44C4-68B5-4EBF-8A44-043B2A8BFBA2}" dt="2025-03-03T09:31:14.008" v="0"/>
        <pc:sldMkLst>
          <pc:docMk/>
          <pc:sldMk cId="3767453326" sldId="459"/>
        </pc:sldMkLst>
      </pc:sldChg>
      <pc:sldChg chg="add">
        <pc:chgData name="Kaisa Välimäki" userId="S::kaisaval@basware.com::748bfbdf-5648-43ca-b5dc-bdb32b059750" providerId="AD" clId="Web-{43CD44C4-68B5-4EBF-8A44-043B2A8BFBA2}" dt="2025-03-03T09:31:14.054" v="1"/>
        <pc:sldMkLst>
          <pc:docMk/>
          <pc:sldMk cId="2067441185" sldId="460"/>
        </pc:sldMkLst>
      </pc:sldChg>
      <pc:sldChg chg="add">
        <pc:chgData name="Kaisa Välimäki" userId="S::kaisaval@basware.com::748bfbdf-5648-43ca-b5dc-bdb32b059750" providerId="AD" clId="Web-{43CD44C4-68B5-4EBF-8A44-043B2A8BFBA2}" dt="2025-03-03T09:31:14.086" v="2"/>
        <pc:sldMkLst>
          <pc:docMk/>
          <pc:sldMk cId="984773800" sldId="461"/>
        </pc:sldMkLst>
      </pc:sldChg>
      <pc:sldChg chg="add">
        <pc:chgData name="Kaisa Välimäki" userId="S::kaisaval@basware.com::748bfbdf-5648-43ca-b5dc-bdb32b059750" providerId="AD" clId="Web-{43CD44C4-68B5-4EBF-8A44-043B2A8BFBA2}" dt="2025-03-03T09:31:14.133" v="3"/>
        <pc:sldMkLst>
          <pc:docMk/>
          <pc:sldMk cId="1294714944" sldId="462"/>
        </pc:sldMkLst>
      </pc:sldChg>
      <pc:sldChg chg="add">
        <pc:chgData name="Kaisa Välimäki" userId="S::kaisaval@basware.com::748bfbdf-5648-43ca-b5dc-bdb32b059750" providerId="AD" clId="Web-{43CD44C4-68B5-4EBF-8A44-043B2A8BFBA2}" dt="2025-03-03T09:31:14.164" v="4"/>
        <pc:sldMkLst>
          <pc:docMk/>
          <pc:sldMk cId="1384510894" sldId="463"/>
        </pc:sldMkLst>
      </pc:sldChg>
      <pc:sldChg chg="add">
        <pc:chgData name="Kaisa Välimäki" userId="S::kaisaval@basware.com::748bfbdf-5648-43ca-b5dc-bdb32b059750" providerId="AD" clId="Web-{43CD44C4-68B5-4EBF-8A44-043B2A8BFBA2}" dt="2025-03-03T09:31:14.211" v="5"/>
        <pc:sldMkLst>
          <pc:docMk/>
          <pc:sldMk cId="1943236333" sldId="464"/>
        </pc:sldMkLst>
      </pc:sldChg>
      <pc:sldChg chg="add">
        <pc:chgData name="Kaisa Välimäki" userId="S::kaisaval@basware.com::748bfbdf-5648-43ca-b5dc-bdb32b059750" providerId="AD" clId="Web-{43CD44C4-68B5-4EBF-8A44-043B2A8BFBA2}" dt="2025-03-03T09:31:14.258" v="6"/>
        <pc:sldMkLst>
          <pc:docMk/>
          <pc:sldMk cId="1185225365" sldId="465"/>
        </pc:sldMkLst>
      </pc:sldChg>
      <pc:sldChg chg="add">
        <pc:chgData name="Kaisa Välimäki" userId="S::kaisaval@basware.com::748bfbdf-5648-43ca-b5dc-bdb32b059750" providerId="AD" clId="Web-{43CD44C4-68B5-4EBF-8A44-043B2A8BFBA2}" dt="2025-03-03T09:31:14.289" v="7"/>
        <pc:sldMkLst>
          <pc:docMk/>
          <pc:sldMk cId="1955830356" sldId="466"/>
        </pc:sldMkLst>
      </pc:sldChg>
      <pc:sldChg chg="add">
        <pc:chgData name="Kaisa Välimäki" userId="S::kaisaval@basware.com::748bfbdf-5648-43ca-b5dc-bdb32b059750" providerId="AD" clId="Web-{43CD44C4-68B5-4EBF-8A44-043B2A8BFBA2}" dt="2025-03-03T09:31:14.336" v="8"/>
        <pc:sldMkLst>
          <pc:docMk/>
          <pc:sldMk cId="1042407518" sldId="467"/>
        </pc:sldMkLst>
      </pc:sldChg>
      <pc:sldChg chg="add">
        <pc:chgData name="Kaisa Välimäki" userId="S::kaisaval@basware.com::748bfbdf-5648-43ca-b5dc-bdb32b059750" providerId="AD" clId="Web-{43CD44C4-68B5-4EBF-8A44-043B2A8BFBA2}" dt="2025-03-03T09:31:14.367" v="9"/>
        <pc:sldMkLst>
          <pc:docMk/>
          <pc:sldMk cId="2007359075" sldId="468"/>
        </pc:sldMkLst>
      </pc:sldChg>
      <pc:sldChg chg="add">
        <pc:chgData name="Kaisa Välimäki" userId="S::kaisaval@basware.com::748bfbdf-5648-43ca-b5dc-bdb32b059750" providerId="AD" clId="Web-{43CD44C4-68B5-4EBF-8A44-043B2A8BFBA2}" dt="2025-03-03T09:31:14.414" v="10"/>
        <pc:sldMkLst>
          <pc:docMk/>
          <pc:sldMk cId="2445443652" sldId="469"/>
        </pc:sldMkLst>
      </pc:sldChg>
      <pc:sldChg chg="add">
        <pc:chgData name="Kaisa Välimäki" userId="S::kaisaval@basware.com::748bfbdf-5648-43ca-b5dc-bdb32b059750" providerId="AD" clId="Web-{43CD44C4-68B5-4EBF-8A44-043B2A8BFBA2}" dt="2025-03-03T09:31:14.461" v="11"/>
        <pc:sldMkLst>
          <pc:docMk/>
          <pc:sldMk cId="4047162928" sldId="4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" panose="02000503000000020004" pitchFamily="50" charset="0"/>
              </a:defRPr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" panose="02000503000000020004" pitchFamily="50" charset="0"/>
              </a:defRPr>
            </a:lvl1pPr>
          </a:lstStyle>
          <a:p>
            <a:fld id="{49042933-A333-45D6-9453-722143B2AE1E}" type="datetimeFigureOut">
              <a:rPr lang="fi-FI" smtClean="0"/>
              <a:pPr/>
              <a:t>11.3.2025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" panose="02000503000000020004" pitchFamily="50" charset="0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" panose="02000503000000020004" pitchFamily="50" charset="0"/>
              </a:defRPr>
            </a:lvl1pPr>
          </a:lstStyle>
          <a:p>
            <a:fld id="{26BB66EF-16C6-4772-8BEF-FA03DF44B8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051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0.sv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hyperlink" Target="https://www.instagram.com/baswareglobal/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hyperlink" Target="https://www.instagram.com/baswareglobal/" TargetMode="Externa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hyperlink" Target="https://www.instagram.com/baswareglobal/" TargetMode="Externa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hyperlink" Target="https://www.instagram.com/baswareglobal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2EBA78-A44C-45D9-B079-5624C43BAA91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C358EB-1B1C-44F3-BF5F-7499C96C33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45EC45-4A35-440C-9B82-4EBDD99A4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AF8B52-C38B-4DC8-B20C-1AD959228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449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h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F2FF39-3724-4AD0-8790-689A62853723}"/>
              </a:ext>
            </a:extLst>
          </p:cNvPr>
          <p:cNvSpPr/>
          <p:nvPr userDrawn="1"/>
        </p:nvSpPr>
        <p:spPr>
          <a:xfrm>
            <a:off x="1" y="0"/>
            <a:ext cx="331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 dirty="0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B5A9F635-8B2C-4A26-A718-4D4182CAC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33507">
            <a:off x="1743172" y="3727081"/>
            <a:ext cx="2851879" cy="284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E7B-8475-4669-87E1-0C2879CD6834}"/>
              </a:ext>
            </a:extLst>
          </p:cNvPr>
          <p:cNvSpPr/>
          <p:nvPr userDrawn="1"/>
        </p:nvSpPr>
        <p:spPr>
          <a:xfrm>
            <a:off x="3314699" y="0"/>
            <a:ext cx="88773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2B70518-49A2-47E3-AF1D-2849CD2760B4}"/>
              </a:ext>
            </a:extLst>
          </p:cNvPr>
          <p:cNvSpPr/>
          <p:nvPr userDrawn="1"/>
        </p:nvSpPr>
        <p:spPr>
          <a:xfrm>
            <a:off x="-1" y="6867525"/>
            <a:ext cx="4048125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6873E00-DBA0-40EB-8A78-D38C81741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35CCDD72-9376-44AF-AA64-57B9FBCEB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9049" y="962024"/>
            <a:ext cx="633040" cy="38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01</a:t>
            </a:r>
            <a:endParaRPr lang="fi-FI" dirty="0"/>
          </a:p>
        </p:txBody>
      </p:sp>
      <p:sp>
        <p:nvSpPr>
          <p:cNvPr id="66" name="Text Placeholder 349">
            <a:extLst>
              <a:ext uri="{FF2B5EF4-FFF2-40B4-BE49-F238E27FC236}">
                <a16:creationId xmlns:a16="http://schemas.microsoft.com/office/drawing/2014/main" id="{EE818711-0B02-4DBC-BCD7-5F77DE0878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050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fi-FI" dirty="0"/>
          </a:p>
        </p:txBody>
      </p:sp>
      <p:sp>
        <p:nvSpPr>
          <p:cNvPr id="67" name="Text Placeholder 349">
            <a:extLst>
              <a:ext uri="{FF2B5EF4-FFF2-40B4-BE49-F238E27FC236}">
                <a16:creationId xmlns:a16="http://schemas.microsoft.com/office/drawing/2014/main" id="{8BE689DB-387D-4518-BEEB-C7EAA5A96F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23062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fi-FI" dirty="0"/>
          </a:p>
        </p:txBody>
      </p:sp>
      <p:sp>
        <p:nvSpPr>
          <p:cNvPr id="68" name="Text Placeholder 349">
            <a:extLst>
              <a:ext uri="{FF2B5EF4-FFF2-40B4-BE49-F238E27FC236}">
                <a16:creationId xmlns:a16="http://schemas.microsoft.com/office/drawing/2014/main" id="{AE93B1C1-C3F0-494A-B670-3E8421FE12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061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fi-FI" dirty="0"/>
          </a:p>
        </p:txBody>
      </p:sp>
      <p:sp>
        <p:nvSpPr>
          <p:cNvPr id="69" name="Text Placeholder 349">
            <a:extLst>
              <a:ext uri="{FF2B5EF4-FFF2-40B4-BE49-F238E27FC236}">
                <a16:creationId xmlns:a16="http://schemas.microsoft.com/office/drawing/2014/main" id="{26B3CEF1-2F73-4958-9E37-1D57472A6C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3061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fi-FI" dirty="0"/>
          </a:p>
        </p:txBody>
      </p:sp>
      <p:sp>
        <p:nvSpPr>
          <p:cNvPr id="70" name="Text Placeholder 349">
            <a:extLst>
              <a:ext uri="{FF2B5EF4-FFF2-40B4-BE49-F238E27FC236}">
                <a16:creationId xmlns:a16="http://schemas.microsoft.com/office/drawing/2014/main" id="{45F7D4BA-56D9-4DA3-B22D-AC195407F2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3061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36034-50EA-46E1-B40B-A8F2EE7CC2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4700" y="962024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EDC18650-D8A5-40E8-A3C0-FF8885878C8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84700" y="1851025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2C68CBC6-8F65-4C0D-84A6-ADA7F6C95E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84700" y="2740026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7E6F7AEF-4390-435C-B179-083CA70A5E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84700" y="3629027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D690FA52-B767-4163-BF89-9723E1E2C3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84700" y="4518028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D800E652-7E61-4CD2-A57A-24A4AF0675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84700" y="5407029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D89E4-197C-261B-BC3D-188E76B7D24C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7457C6-E34F-A809-F4DA-ABD789C2EC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4" y="559246"/>
            <a:ext cx="3313905" cy="1171575"/>
          </a:xfrm>
        </p:spPr>
        <p:txBody>
          <a:bodyPr anchor="ctr"/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Inter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Contents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651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ndscape of a mountain range with trees and sun rays&#10;&#10;Description automatically generated with medium confidence">
            <a:extLst>
              <a:ext uri="{FF2B5EF4-FFF2-40B4-BE49-F238E27FC236}">
                <a16:creationId xmlns:a16="http://schemas.microsoft.com/office/drawing/2014/main" id="{EF8DEAB2-45A4-FA1E-6ADC-5CEC109A4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89300"/>
            <a:ext cx="12192001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38EC8-2576-4EAB-BD7A-5E8320B18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F11D02B-8A03-4D89-BA73-8553447EE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B2A267-1642-4169-A96D-AF7D4979E9A6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FCF747-6223-46EA-81CC-F1A64F8759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in at a train station&#10;&#10;Description automatically generated">
            <a:extLst>
              <a:ext uri="{FF2B5EF4-FFF2-40B4-BE49-F238E27FC236}">
                <a16:creationId xmlns:a16="http://schemas.microsoft.com/office/drawing/2014/main" id="{52D99A81-A6CC-1AC7-72CF-9DE0F4795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89300"/>
            <a:ext cx="12192001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038E81-7888-44AA-AA35-7C2C9E5D2145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6E10D64-27B2-450A-8B37-BE3C6631B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6288DB-0903-44FE-8BFF-ECC881E1B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EC55D6-8E37-620D-4C22-6ED5707EA8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1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idewalk&#10;&#10;Description automatically generated">
            <a:extLst>
              <a:ext uri="{FF2B5EF4-FFF2-40B4-BE49-F238E27FC236}">
                <a16:creationId xmlns:a16="http://schemas.microsoft.com/office/drawing/2014/main" id="{E5E25CA6-97BB-8E4A-EAA0-A233D3CCA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89300"/>
            <a:ext cx="12204701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7A2305-DD36-4E23-BCB9-21D207CBBD01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58D1476-C0E3-4518-905A-11FD37801F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09B56E-38AD-4EC7-8F2D-B3ED47B922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08AD114-3200-28D6-AC76-CC0998BE02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3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64842D-DD35-E873-E4D5-07F40E697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3314700"/>
            <a:ext cx="12204700" cy="355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03C8E5-4F3D-4505-A4C2-5CB2BA7A1A01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C60762-2279-4346-BEA9-558EF394BE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7B98C52-F23D-4D07-9444-EE99F7A6E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E4465A-50B5-4CC7-D2A9-4B85F78443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19513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62A4E2-7787-48B1-BCED-CCE1A8D7F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719262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27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10028236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19513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2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55E7CA-FAA6-4D45-9567-1A9DBDF69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EE8D697-CDD6-4611-91CB-3857F47D8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96C7B32-750A-4FAB-9938-2BE35FB3B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27095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3A5A3C7-AF20-4E9E-9CC5-DC0335211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26844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9F92-FB8E-7A56-AF64-82F2290C0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325"/>
            <a:ext cx="10028236" cy="33811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74679C4-9A72-47AB-42CA-82A517112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226614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514EE-7D5F-D402-3A1A-AE67873A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126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19513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62A4E2-7787-48B1-BCED-CCE1A8D7F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719262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86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EB6266-10DD-4C11-8394-CB6D86AC1505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AD2BB20-25B7-43F6-9B77-3BADBB8329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1E79E0-4B3E-4FBC-8429-C42BCA7EA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8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10028236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19513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76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55E7CA-FAA6-4D45-9567-1A9DBDF69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EE8D697-CDD6-4611-91CB-3857F47D8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96C7B32-750A-4FAB-9938-2BE35FB3B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27095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3A5A3C7-AF20-4E9E-9CC5-DC0335211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26844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88875C-D419-5F80-BEA9-E0B3DF055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596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9F92-FB8E-7A56-AF64-82F2290C0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325"/>
            <a:ext cx="10028236" cy="33811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74679C4-9A72-47AB-42CA-82A517112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226614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C04EA8-3C7D-AAFF-CB3B-19DB54972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33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4450"/>
            <a:ext cx="5181600" cy="34188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4450"/>
            <a:ext cx="5181600" cy="34188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2B45D-8FF5-48D8-83D6-8553E1FC9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09788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56CEE8F-3A31-434E-9F2A-890CB7F6C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109537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7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1DD038-24EC-1A4C-92CD-0EC0DAE56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15038"/>
            <a:ext cx="10515599" cy="354515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88ACCFB-2AFD-F557-FD54-294B37B8F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053327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02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527D27A-8A24-402C-8C6E-EA7BCBFBAF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89A0ED0-96B1-4EBF-BE5B-D279CDE62D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67225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DF509F-74FA-4793-9E90-B7ECC38A88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96250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2783DF3-3ED5-48E2-AB54-93F555B9243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8200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DDCF15C-6A48-4358-A130-D01874B585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67225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EFCB2C0-0C37-489A-985E-64A832B5D79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96250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828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9753-DA52-466C-BC37-07B370BE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F75BD8-3428-489B-8FB5-AF53C1783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9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Whi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 descr="A picture containing pattern, screenshot, fabric, art&#10;&#10;Description automatically generated">
            <a:extLst>
              <a:ext uri="{FF2B5EF4-FFF2-40B4-BE49-F238E27FC236}">
                <a16:creationId xmlns:a16="http://schemas.microsoft.com/office/drawing/2014/main" id="{3DCCFE3E-0829-5D46-A6D3-0E3898589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99" y="40145"/>
            <a:ext cx="4012315" cy="67777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9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Background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>
            <a:extLst>
              <a:ext uri="{FF2B5EF4-FFF2-40B4-BE49-F238E27FC236}">
                <a16:creationId xmlns:a16="http://schemas.microsoft.com/office/drawing/2014/main" id="{3DCCFE3E-0829-5D46-A6D3-0E3898589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899" y="40145"/>
            <a:ext cx="4012315" cy="67777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24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ck Background Whit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>
            <a:extLst>
              <a:ext uri="{FF2B5EF4-FFF2-40B4-BE49-F238E27FC236}">
                <a16:creationId xmlns:a16="http://schemas.microsoft.com/office/drawing/2014/main" id="{3DCCFE3E-0829-5D46-A6D3-0E3898589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899" y="40145"/>
            <a:ext cx="4012315" cy="67777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14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1B8F0-7E80-47A9-B29E-E42BAEA32D8E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46EA54-C431-450A-9704-F052C295AE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AF63FB1-EF58-457D-9E81-55A017B9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8743F5-58F6-47E6-8CE2-5A53CCAF3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43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930E6C-08AF-4F37-8267-71E77CA394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52458-01BF-F880-E588-288596B395E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6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D64F8D-5751-46F5-B60F-862FC1D802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9ABF0-0765-6267-9F7E-9324DAFA4174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4C7CD0-3B05-415D-A99B-9441D0D948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E0C09-0EB3-C67C-20FA-6316C9B237DC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7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6194E2-8D66-4D7C-BA38-BDFFC9A1F5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D831E-6BF6-217B-30BD-1E407617C45F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6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4924"/>
            <a:ext cx="4772025" cy="3553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71ACD27-5A0C-4ED9-8C69-FE940E8D3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7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00424"/>
            <a:ext cx="4772025" cy="3457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6B7F2DA-E14F-4170-B158-527C12000D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2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13643"/>
            <a:ext cx="4772025" cy="3444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2F7E2E1-32FB-43A4-B4F0-6215C2993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6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3413123"/>
            <a:ext cx="4772025" cy="34448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10D81E-93DE-4094-A952-F45150BE54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0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i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E39FFE-5A52-4821-BEC4-80B12DEB8CCA}"/>
              </a:ext>
            </a:extLst>
          </p:cNvPr>
          <p:cNvSpPr/>
          <p:nvPr userDrawn="1"/>
        </p:nvSpPr>
        <p:spPr>
          <a:xfrm>
            <a:off x="0" y="0"/>
            <a:ext cx="47720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BF271A5-9E0A-4A3D-81C0-53E1F2374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97778">
            <a:off x="2533357" y="4816198"/>
            <a:ext cx="2997376" cy="2990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806199"/>
            <a:ext cx="3867151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9F2E2F6-523E-4631-B0E4-45CD2E4EB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8275" y="806199"/>
            <a:ext cx="3076575" cy="70978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53C832-ED29-4EEB-B738-D66335B92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2988" y="806199"/>
            <a:ext cx="3076575" cy="70978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640465-1F99-4143-9236-1E1577845E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AC49AF0-CCE7-4A6A-8E09-A52C75EEB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48274" y="1638300"/>
            <a:ext cx="3076575" cy="4318251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D5E10F0-DE4C-4D79-9B9A-F0CF9F4036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62988" y="1638300"/>
            <a:ext cx="3076575" cy="4318251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183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D102C-036E-42BC-9766-40C1659A4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300" y="-6"/>
            <a:ext cx="3441700" cy="6858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"/>
            <a:ext cx="3441700" cy="68580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3314701" y="-2"/>
            <a:ext cx="556259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350" y="1880876"/>
            <a:ext cx="4533900" cy="1959604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a customer or other quotation here. Keep it short and to the point. Remember to move the quotation marks.</a:t>
            </a:r>
            <a:endParaRPr lang="fi-FI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4F5EA3A-F1DC-444F-9835-99517A60E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6967" y="2500246"/>
            <a:ext cx="1455364" cy="18575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CEABE-3CED-4ECF-B42A-E78E5B21E9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3350" y="4096132"/>
            <a:ext cx="4533900" cy="2457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lang="en-US" sz="12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7CD9AF-09D3-4D01-A4BE-F773F52C73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6A0AEB-3F84-4E2F-ACF7-ED4A238023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3350" y="4383787"/>
            <a:ext cx="4533900" cy="586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84457-18EE-5F72-D535-BA5E40E89A76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9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052C52-64C1-4298-AA35-90FF5361A9A8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0E79BF-4875-4C13-9F75-BBE734577B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BCCD73F2-49F3-4AC8-A22E-8D1D9FC7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615A53-DB4B-4754-AB17-434008214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203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F3B94E75-BE20-4C56-BD6E-397AC02CD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8EC7D427-889B-4FB0-81B6-B8EAD8BA4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1AF860-4D15-4C15-ABAD-646C8ACDD36C}"/>
              </a:ext>
            </a:extLst>
          </p:cNvPr>
          <p:cNvSpPr/>
          <p:nvPr userDrawn="1"/>
        </p:nvSpPr>
        <p:spPr>
          <a:xfrm>
            <a:off x="838200" y="2176462"/>
            <a:ext cx="5114925" cy="979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3" name="Text Placeholder 349">
            <a:extLst>
              <a:ext uri="{FF2B5EF4-FFF2-40B4-BE49-F238E27FC236}">
                <a16:creationId xmlns:a16="http://schemas.microsoft.com/office/drawing/2014/main" id="{509BCE2E-EE5B-40F6-9B76-EE8B3EDF73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509" y="2492469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252A7-C2CD-4201-BA4F-28324F49D9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92449" y="2312194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27BD5E-1663-4F5F-B3B8-DE7B433CBA3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135881" y="2312194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4731C3-F956-4C26-BFCB-F1D1A8C4F9DB}"/>
              </a:ext>
            </a:extLst>
          </p:cNvPr>
          <p:cNvSpPr/>
          <p:nvPr userDrawn="1"/>
        </p:nvSpPr>
        <p:spPr>
          <a:xfrm>
            <a:off x="838200" y="3367595"/>
            <a:ext cx="5114925" cy="979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5" name="Text Placeholder 349">
            <a:extLst>
              <a:ext uri="{FF2B5EF4-FFF2-40B4-BE49-F238E27FC236}">
                <a16:creationId xmlns:a16="http://schemas.microsoft.com/office/drawing/2014/main" id="{91EA250C-03D1-487B-B2C0-77BF10B9D3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509" y="3683602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fi-FI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B5CBA1F-6718-470C-B355-615C816C3E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92449" y="3503327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9B8504A8-983C-4D58-AE46-66F3FB4923A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35881" y="3503327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AB8FC7-5F00-4991-814C-A181A7E4CCA0}"/>
              </a:ext>
            </a:extLst>
          </p:cNvPr>
          <p:cNvSpPr/>
          <p:nvPr userDrawn="1"/>
        </p:nvSpPr>
        <p:spPr>
          <a:xfrm>
            <a:off x="838200" y="4559302"/>
            <a:ext cx="5114925" cy="979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9" name="Text Placeholder 349">
            <a:extLst>
              <a:ext uri="{FF2B5EF4-FFF2-40B4-BE49-F238E27FC236}">
                <a16:creationId xmlns:a16="http://schemas.microsoft.com/office/drawing/2014/main" id="{99AECBC3-502D-4CC4-A12A-157D49341C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509" y="4875309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fi-FI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D0DC41D9-1770-49C0-A4B3-9B93598200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592449" y="4695034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Picture Placeholder 7">
            <a:extLst>
              <a:ext uri="{FF2B5EF4-FFF2-40B4-BE49-F238E27FC236}">
                <a16:creationId xmlns:a16="http://schemas.microsoft.com/office/drawing/2014/main" id="{2433F0F9-B0C4-4349-AF6C-8CA71316FA9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35881" y="4695034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D261A59-BA05-42E6-8EDF-466370D003D3}"/>
              </a:ext>
            </a:extLst>
          </p:cNvPr>
          <p:cNvSpPr/>
          <p:nvPr userDrawn="1"/>
        </p:nvSpPr>
        <p:spPr>
          <a:xfrm>
            <a:off x="6238875" y="2171003"/>
            <a:ext cx="5114925" cy="979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7" name="Text Placeholder 349">
            <a:extLst>
              <a:ext uri="{FF2B5EF4-FFF2-40B4-BE49-F238E27FC236}">
                <a16:creationId xmlns:a16="http://schemas.microsoft.com/office/drawing/2014/main" id="{39DD410F-C033-441F-BE81-F8DC7D5BD7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30184" y="2487010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fi-FI" dirty="0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32B0672-0484-430C-BED8-06A126AF60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993124" y="2306735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A2486FB2-E4F6-4E24-B7A6-9E8C6D414EA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536556" y="2306735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C0426F-DA57-42CF-915C-6E6EC250F7AB}"/>
              </a:ext>
            </a:extLst>
          </p:cNvPr>
          <p:cNvSpPr/>
          <p:nvPr userDrawn="1"/>
        </p:nvSpPr>
        <p:spPr>
          <a:xfrm>
            <a:off x="6238875" y="3362136"/>
            <a:ext cx="5114925" cy="9794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61" name="Text Placeholder 349">
            <a:extLst>
              <a:ext uri="{FF2B5EF4-FFF2-40B4-BE49-F238E27FC236}">
                <a16:creationId xmlns:a16="http://schemas.microsoft.com/office/drawing/2014/main" id="{D59F6C4B-D7D5-41B5-8211-DE98736EC7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30184" y="3678143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fi-FI" dirty="0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174E8D8E-951E-4347-B586-CF5F638C32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993124" y="3497868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C4ADE9DA-55E7-4BA9-969D-EFC9EC3A54D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536556" y="3497868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17407C-E2D9-44DF-B8C8-D23A82E3313F}"/>
              </a:ext>
            </a:extLst>
          </p:cNvPr>
          <p:cNvSpPr/>
          <p:nvPr userDrawn="1"/>
        </p:nvSpPr>
        <p:spPr>
          <a:xfrm>
            <a:off x="6238875" y="4553843"/>
            <a:ext cx="5114925" cy="979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65" name="Text Placeholder 349">
            <a:extLst>
              <a:ext uri="{FF2B5EF4-FFF2-40B4-BE49-F238E27FC236}">
                <a16:creationId xmlns:a16="http://schemas.microsoft.com/office/drawing/2014/main" id="{7853B2E3-6ABF-4C65-8353-48F3E9F40E2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30184" y="4869850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fi-FI" dirty="0"/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3A3C0B62-9939-4B18-A07E-B086F3BB676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993124" y="4689575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7">
            <a:extLst>
              <a:ext uri="{FF2B5EF4-FFF2-40B4-BE49-F238E27FC236}">
                <a16:creationId xmlns:a16="http://schemas.microsoft.com/office/drawing/2014/main" id="{03EBA1FB-50F3-4FE2-9100-B4ACB14C87F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536556" y="4689575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94150-A55C-9F84-1C3E-0EC5668CAB4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4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 T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88BC37-BEFF-469D-AB27-C5791082146C}"/>
              </a:ext>
            </a:extLst>
          </p:cNvPr>
          <p:cNvGrpSpPr/>
          <p:nvPr userDrawn="1"/>
        </p:nvGrpSpPr>
        <p:grpSpPr>
          <a:xfrm>
            <a:off x="1577976" y="1673059"/>
            <a:ext cx="643856" cy="643854"/>
            <a:chOff x="8877294" y="0"/>
            <a:chExt cx="3314706" cy="33147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06F9B0-CE86-49CE-8ABE-276CF192481E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1C385CC-D421-4107-B3B1-F08F76813E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024D75-BACD-4335-B4AF-D6C9CD5A2C6D}"/>
              </a:ext>
            </a:extLst>
          </p:cNvPr>
          <p:cNvGrpSpPr/>
          <p:nvPr userDrawn="1"/>
        </p:nvGrpSpPr>
        <p:grpSpPr>
          <a:xfrm>
            <a:off x="4425450" y="1673059"/>
            <a:ext cx="643856" cy="643854"/>
            <a:chOff x="8877294" y="0"/>
            <a:chExt cx="3314706" cy="331470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060021-4A6A-4F53-88FD-5EEB69F47611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8645EB2-B721-47BD-8EB3-8E7D17D4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B77776-91C2-4AB2-B03B-EE75293E5CB8}"/>
              </a:ext>
            </a:extLst>
          </p:cNvPr>
          <p:cNvGrpSpPr/>
          <p:nvPr userDrawn="1"/>
        </p:nvGrpSpPr>
        <p:grpSpPr>
          <a:xfrm>
            <a:off x="7272924" y="1673059"/>
            <a:ext cx="643856" cy="643854"/>
            <a:chOff x="8877294" y="0"/>
            <a:chExt cx="3314706" cy="33147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81A716-5220-4BCE-9772-BAC664B01932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0505AF3-2A75-4B54-9E32-962EE121B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32A9CE-C90F-4D6C-AAFD-E0853868FE82}"/>
              </a:ext>
            </a:extLst>
          </p:cNvPr>
          <p:cNvGrpSpPr/>
          <p:nvPr userDrawn="1"/>
        </p:nvGrpSpPr>
        <p:grpSpPr>
          <a:xfrm>
            <a:off x="10120398" y="1673059"/>
            <a:ext cx="643856" cy="643854"/>
            <a:chOff x="8877294" y="0"/>
            <a:chExt cx="3314706" cy="331470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C7A519-C7A1-47C5-87B2-83314232EDE9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DACC261-D4D8-4961-8B93-F97F78C31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F3B94E75-BE20-4C56-BD6E-397AC02C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BC2AE1D-2FBD-4D34-A25B-A365C3EF1E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641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EB329F05-640B-4E37-ADBA-5A1621162B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641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5CEDCB86-3684-4B36-BA31-3BC600BEB1A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36115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822753C4-B860-416E-9D79-5E5AAA45A83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36115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2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81F55F34-89BE-49E7-B10A-75DCAFB248E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83589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86B156D7-7ABD-4151-B165-7757DA2CB42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83589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3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57847187-13F1-4FC1-A015-FF54BAB090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31063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654F5CA7-D6DB-4C71-BC1E-9D35952C23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31063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4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3C706EAD-47F6-447A-9642-8EDC3BF6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3DF4A-4236-3524-7E26-2839EF6E9BDB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5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5D598-429E-4C84-9E1E-8016E376B991}"/>
              </a:ext>
            </a:extLst>
          </p:cNvPr>
          <p:cNvSpPr/>
          <p:nvPr userDrawn="1"/>
        </p:nvSpPr>
        <p:spPr>
          <a:xfrm>
            <a:off x="0" y="2400300"/>
            <a:ext cx="12192000" cy="316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8DD605-D183-4014-9750-9AA47550E5B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64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67" name="Picture Placeholder 3">
            <a:extLst>
              <a:ext uri="{FF2B5EF4-FFF2-40B4-BE49-F238E27FC236}">
                <a16:creationId xmlns:a16="http://schemas.microsoft.com/office/drawing/2014/main" id="{A698504F-6552-4C7F-BE2C-49B598F1264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4338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5AC876-BBA4-4864-AB20-F38455C3D7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85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A6E03FC-4FE8-4E3B-B32D-B22265A34B1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85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08CF314-5781-4E9A-8766-15168A68FA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6545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6DF9966-77CC-440B-AFF6-072BCE0B9A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6545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EF9C145-3F90-4C1C-9E3F-D49B3F1BEED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5103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19B3225-0C77-4BCA-9FA2-497516EF4E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324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B71610D-A25A-40BF-B976-CAD6977A7B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324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1810314-B172-43A5-A2AF-4F81D1268EA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77728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8AC59F-A6BF-42DF-AF1C-C8C1AF62E90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9935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270029B-7D45-48DE-90DE-D9C37A75231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9935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00CEA6-7DEB-4CE8-B8B5-73C9D9F7A33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0442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E849C7F-DA4B-4F78-BE2A-44B77156BC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663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C873338-ABDF-48B8-824E-66103422197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663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2CCA9-85D9-3D60-51A5-8D4B5E35A56D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5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8DD605-D183-4014-9750-9AA47550E5B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669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EC3ADCF-69EB-489E-8087-D9D40A16A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672D603-A34F-4AF5-AF72-46C4DBF525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89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ABA2404-8151-467A-AD16-236B80F08C4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148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B3B89C7-E953-4922-A6A3-574CA51100D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68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6BBD3864-3791-4A5E-B12C-88C8B289EF4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4627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A2B27901-F5B2-4996-9607-1BDA4392B4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847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D1A70C74-0704-4E71-99CE-DF0A740E34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106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A8BBD25E-29F1-4796-A9D4-AA1EB640F4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6941DE84-CDA4-4A08-A33A-0141ECBCE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9585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0A5EFEF0-9504-45CE-A6DE-9CBE3D804E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805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3A949550-9A61-483C-A49E-ACB62347EB5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669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8030D674-E62D-4C7C-97B1-AC62B3B23F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89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AA95DE1F-75E3-40A4-AE13-48EFF95EA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2148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3FC3ABFD-D41B-4A91-879D-5AA9BE5243F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368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79C36927-C924-4C73-946B-B1C82F0AF8B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4627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3F26E36A-D9D5-48E9-8257-12E617FCCA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847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48147FD4-20F1-4FB4-8B22-7DBC168F71A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106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6F3729C6-4B63-4F86-9203-5F4F2F8DAE6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326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0E2F5C-55BC-49BA-B20A-6C1CB18ADF6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9585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91E4BD0E-3AD1-4674-B952-06858D9DB7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805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93D3F-CE79-92D0-EF07-B50C1FBB31E2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9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5D598-429E-4C84-9E1E-8016E376B991}"/>
              </a:ext>
            </a:extLst>
          </p:cNvPr>
          <p:cNvSpPr/>
          <p:nvPr userDrawn="1"/>
        </p:nvSpPr>
        <p:spPr>
          <a:xfrm>
            <a:off x="0" y="2153391"/>
            <a:ext cx="12192000" cy="3751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5145E3-F714-4B6E-BCAD-3445CF5B8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66394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37ED0D-4C53-4C4F-A447-24532E82382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347065"/>
            <a:ext cx="11569700" cy="41400"/>
          </a:xfrm>
          <a:prstGeom prst="line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69C015-C8A6-4E89-BDB4-728E6109F012}"/>
              </a:ext>
            </a:extLst>
          </p:cNvPr>
          <p:cNvGrpSpPr/>
          <p:nvPr userDrawn="1"/>
        </p:nvGrpSpPr>
        <p:grpSpPr>
          <a:xfrm>
            <a:off x="1411152" y="3196251"/>
            <a:ext cx="381269" cy="381269"/>
            <a:chOff x="8877294" y="0"/>
            <a:chExt cx="3314706" cy="331470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A803CF-C709-49FC-8700-CE8880229CB0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38A6C59-A006-475F-82B4-12F775049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A425A0-3FEB-4844-B72B-F6A7E96B1A98}"/>
              </a:ext>
            </a:extLst>
          </p:cNvPr>
          <p:cNvGrpSpPr/>
          <p:nvPr userDrawn="1"/>
        </p:nvGrpSpPr>
        <p:grpSpPr>
          <a:xfrm>
            <a:off x="3633652" y="3196251"/>
            <a:ext cx="381269" cy="381269"/>
            <a:chOff x="8877294" y="0"/>
            <a:chExt cx="3314706" cy="331470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C62D51-1614-4831-A8A8-EF045DE36711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121E26F-2132-490B-B2A7-F6ABA51F3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20E70A-0839-4F0A-ACC2-B37C5F1E0FB9}"/>
              </a:ext>
            </a:extLst>
          </p:cNvPr>
          <p:cNvGrpSpPr/>
          <p:nvPr userDrawn="1"/>
        </p:nvGrpSpPr>
        <p:grpSpPr>
          <a:xfrm>
            <a:off x="5856152" y="3196251"/>
            <a:ext cx="381269" cy="381269"/>
            <a:chOff x="8877294" y="0"/>
            <a:chExt cx="3314706" cy="331470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208D7B-B74B-4EDE-A90B-6655073B37C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CEF2D9E3-F190-46F9-8620-C6DCF3424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3E30E7-66C4-4A14-814A-D38622C64D92}"/>
              </a:ext>
            </a:extLst>
          </p:cNvPr>
          <p:cNvGrpSpPr/>
          <p:nvPr userDrawn="1"/>
        </p:nvGrpSpPr>
        <p:grpSpPr>
          <a:xfrm>
            <a:off x="8078652" y="3196251"/>
            <a:ext cx="381269" cy="381269"/>
            <a:chOff x="8877294" y="0"/>
            <a:chExt cx="3314706" cy="331470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AB38CE-1166-41C5-934F-80A31651C0A0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1ACFD996-0303-4029-917F-7AE350D4A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97DAA3C-45C4-4D4B-BA91-7C12C21BE749}"/>
              </a:ext>
            </a:extLst>
          </p:cNvPr>
          <p:cNvGrpSpPr/>
          <p:nvPr userDrawn="1"/>
        </p:nvGrpSpPr>
        <p:grpSpPr>
          <a:xfrm>
            <a:off x="10301152" y="3196251"/>
            <a:ext cx="381269" cy="381269"/>
            <a:chOff x="8877294" y="0"/>
            <a:chExt cx="3314706" cy="331470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F1E2B9-2E64-4B42-82E5-A4DF550601E4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6C78474-A615-4A83-9CB2-119F50B19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1D5D43B9-5424-4938-9ED7-DD45E098E8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C0A3027-EE8F-4EB3-917E-64341F2188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4A4455C-9172-4CB9-A029-9512A3924C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14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2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72F5445-A540-46BD-AB45-33FAC23A14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33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3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65A4815E-7C30-4069-AD56-85BE990AD2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564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4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98FC3F15-760A-4A08-8E08-69B8AA9C0D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78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99908268-B275-4B3F-923A-09D8834BF5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8500" y="3813789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5690867-5F77-41A7-B805-299404DB66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11476" y="3808053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3784AFA6-7CBE-4520-AB2C-FE502BEE7E9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24452" y="3802317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DB1E9207-BCE6-4A14-88DF-9B8BFC886E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37428" y="3796581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D41324D-B29A-4C41-BA99-96F87064AC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50404" y="3790845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4BFC4-F140-35EA-E6DC-0F0A6C726964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1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10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green, clothing, fabric, pattern&#10;&#10;Description automatically generated">
            <a:extLst>
              <a:ext uri="{FF2B5EF4-FFF2-40B4-BE49-F238E27FC236}">
                <a16:creationId xmlns:a16="http://schemas.microsoft.com/office/drawing/2014/main" id="{3443331A-F7E7-0B98-7328-53EA97DA7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77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electric blue, azure, screenshot, majorelle blue&#10;&#10;Description automatically generated">
            <a:extLst>
              <a:ext uri="{FF2B5EF4-FFF2-40B4-BE49-F238E27FC236}">
                <a16:creationId xmlns:a16="http://schemas.microsoft.com/office/drawing/2014/main" id="{FFF7DC9D-3C36-B898-D72A-91315A9AF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7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lilac, violet, fabric, magenta&#10;&#10;Description automatically generated">
            <a:extLst>
              <a:ext uri="{FF2B5EF4-FFF2-40B4-BE49-F238E27FC236}">
                <a16:creationId xmlns:a16="http://schemas.microsoft.com/office/drawing/2014/main" id="{C5ED828B-C814-CF8F-1C01-8C6145B90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1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clothing, fabric, pink, lilac&#10;&#10;Description automatically generated">
            <a:extLst>
              <a:ext uri="{FF2B5EF4-FFF2-40B4-BE49-F238E27FC236}">
                <a16:creationId xmlns:a16="http://schemas.microsoft.com/office/drawing/2014/main" id="{DA9E0FE1-780E-896A-8766-1769CB28DF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61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lights in the sky&#10;&#10;Description automatically generated">
            <a:extLst>
              <a:ext uri="{FF2B5EF4-FFF2-40B4-BE49-F238E27FC236}">
                <a16:creationId xmlns:a16="http://schemas.microsoft.com/office/drawing/2014/main" id="{8449186E-B7EB-36F6-F351-64DBA2DA7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0616" y="1227220"/>
            <a:ext cx="3451379" cy="5630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38EC8-2576-4EAB-BD7A-5E8320B18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8818B-AB89-4264-9F48-14068B4454FA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97AA5F-5FB8-4168-957A-0844CEBCC3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9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1" y="4495376"/>
            <a:ext cx="7779754" cy="236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E7829-D469-47D3-BF94-124C26327572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25F500-B733-472B-8B0B-D5582108E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A449B8-3FB4-4920-9D5C-B6C7C14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D7714B-09F0-48C1-8D66-B8CA09A22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541B99-13DF-4540-869D-D553615B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BB84E-44CB-3753-2E64-2EACD20343A5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17" name="Picture 16">
            <a:hlinkClick r:id="rId7"/>
            <a:extLst>
              <a:ext uri="{FF2B5EF4-FFF2-40B4-BE49-F238E27FC236}">
                <a16:creationId xmlns:a16="http://schemas.microsoft.com/office/drawing/2014/main" id="{511BDDC8-FB78-36A7-3144-F363663D0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21" name="Picture 20">
            <a:hlinkClick r:id="rId9"/>
            <a:extLst>
              <a:ext uri="{FF2B5EF4-FFF2-40B4-BE49-F238E27FC236}">
                <a16:creationId xmlns:a16="http://schemas.microsoft.com/office/drawing/2014/main" id="{CF9B00D2-70D3-9A53-533B-CF4BA4882EB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23" name="Picture 22">
            <a:hlinkClick r:id="rId11"/>
            <a:extLst>
              <a:ext uri="{FF2B5EF4-FFF2-40B4-BE49-F238E27FC236}">
                <a16:creationId xmlns:a16="http://schemas.microsoft.com/office/drawing/2014/main" id="{E3CDC0E0-2D3F-9FBF-3A06-24FC1286B7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800"/>
            <a:ext cx="76327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A2EC93-25EE-4D38-B805-4FA8549AAD30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D1C91-65E1-48B9-80AA-38C09A8E6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27ADBF5-8D41-4DDC-BEB2-CA34663EC0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F2512FC-3E40-423D-B908-2D6B3A215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DBAD31D-9FAE-5787-DE49-7CEA32417D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8A4B1-ECEF-60C4-8F04-C25E203A59EC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38E7BCB3-A32A-C1C8-5165-2B23DAC5FC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C49888FA-02EA-C172-CC6D-8F61000394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EB708258-C5B2-7567-A249-445AEB7E1A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18525"/>
            <a:ext cx="7632700" cy="2239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AD48AE-903B-4FED-8E44-93CCAFBB347B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FDC9C2-7CA7-4F7D-A01D-FB730897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E9C39FB-AB4A-41FA-9929-E36B49064C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C32B7D-20DE-4DFD-AFEB-FE57353F6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A50471-4E71-36AF-0B0B-1D615BB5D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0488B-5F3F-F4CE-9316-4139990206B8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2AE093A7-8E49-2D91-3BA1-AF67047076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8EC0E714-924D-CEC0-2C28-C65E0375697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169F9630-96B9-EF66-AB62-5F4EB685233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0944"/>
            <a:ext cx="7632700" cy="2267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3683B-50A8-42D0-8458-631E4CE6F12F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AD7FB-16B9-4F76-A6F2-3B80D2F10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8C85B6B-AA4A-45B9-A0DF-C3AF47428F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6C95BE-6539-4781-9486-42B66C4BC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B10503D-5962-2C50-FBCD-E9D0BAD2CF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9BBE8-67D2-CE45-8140-418DC8F14F5F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0C3B73EF-8318-EF2C-5F04-672D456E72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AF80C161-F274-8B85-AC4F-5BD838FD1D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F0046F08-28C4-B9ED-D6F1-4272197D869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omputer&#10;&#10;Description automatically generated">
            <a:extLst>
              <a:ext uri="{FF2B5EF4-FFF2-40B4-BE49-F238E27FC236}">
                <a16:creationId xmlns:a16="http://schemas.microsoft.com/office/drawing/2014/main" id="{0064F3CE-8BC4-3C4A-DD3A-E2B1B7BB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3052" y="1283368"/>
            <a:ext cx="3408943" cy="5574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994FD7-8A5E-4773-958D-04F7C2260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4795B0-02A7-495C-8B54-7C5EFBD72E4E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9D575BD-86B7-4ECA-9F3E-7A32FDBE83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86DD97-8E1A-48F6-86CA-BD14B959F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18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8082A6D7-B444-A5EA-998A-73BFB85B7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032" y="1193800"/>
            <a:ext cx="3417402" cy="566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44D2E5A-4637-470D-A55E-02DECB6EC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A31140-877C-4573-9B08-4EAC8F0F2610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6A19338-01E9-493E-B53F-DAC534530B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DC0C4A5-9D57-4337-ACAD-8DAC5D2CE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215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leading to a snowy mountain&#10;&#10;Description automatically generated">
            <a:extLst>
              <a:ext uri="{FF2B5EF4-FFF2-40B4-BE49-F238E27FC236}">
                <a16:creationId xmlns:a16="http://schemas.microsoft.com/office/drawing/2014/main" id="{98187530-53B2-8B65-C994-22664029F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074" y="1203158"/>
            <a:ext cx="3400922" cy="56548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52FCB5-B64D-47FC-8386-05E2B6AFC3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CA5C6D-DAFC-4961-BCEB-256642FECE7B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0EE181-09A1-421A-8A48-C2CD217C4E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8E0B079-F871-45AC-9D49-84C312450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193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F2FF39-3724-4AD0-8790-689A62853723}"/>
              </a:ext>
            </a:extLst>
          </p:cNvPr>
          <p:cNvSpPr/>
          <p:nvPr userDrawn="1"/>
        </p:nvSpPr>
        <p:spPr>
          <a:xfrm>
            <a:off x="1" y="0"/>
            <a:ext cx="331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 dirty="0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B5A9F635-8B2C-4A26-A718-4D4182CAC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33507">
            <a:off x="1743172" y="3727081"/>
            <a:ext cx="2851879" cy="284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E7B-8475-4669-87E1-0C2879CD6834}"/>
              </a:ext>
            </a:extLst>
          </p:cNvPr>
          <p:cNvSpPr/>
          <p:nvPr userDrawn="1"/>
        </p:nvSpPr>
        <p:spPr>
          <a:xfrm>
            <a:off x="3314699" y="0"/>
            <a:ext cx="88773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62CD-112F-459C-8F81-4DC1D65C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9049" y="961314"/>
            <a:ext cx="633040" cy="38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01</a:t>
            </a:r>
            <a:endParaRPr lang="fi-FI" dirty="0"/>
          </a:p>
        </p:txBody>
      </p:sp>
      <p:sp>
        <p:nvSpPr>
          <p:cNvPr id="350" name="Text Placeholder 349">
            <a:extLst>
              <a:ext uri="{FF2B5EF4-FFF2-40B4-BE49-F238E27FC236}">
                <a16:creationId xmlns:a16="http://schemas.microsoft.com/office/drawing/2014/main" id="{4D784AB7-CED8-4200-8123-5411A045A5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050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fi-FI" dirty="0"/>
          </a:p>
        </p:txBody>
      </p:sp>
      <p:sp>
        <p:nvSpPr>
          <p:cNvPr id="351" name="Text Placeholder 349">
            <a:extLst>
              <a:ext uri="{FF2B5EF4-FFF2-40B4-BE49-F238E27FC236}">
                <a16:creationId xmlns:a16="http://schemas.microsoft.com/office/drawing/2014/main" id="{3DC3F35A-31CB-4B22-9BA7-BB0CD49744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23062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fi-FI" dirty="0"/>
          </a:p>
        </p:txBody>
      </p:sp>
      <p:sp>
        <p:nvSpPr>
          <p:cNvPr id="352" name="Text Placeholder 349">
            <a:extLst>
              <a:ext uri="{FF2B5EF4-FFF2-40B4-BE49-F238E27FC236}">
                <a16:creationId xmlns:a16="http://schemas.microsoft.com/office/drawing/2014/main" id="{639F329E-95CE-49AD-A6B5-2288AF412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061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fi-FI" dirty="0"/>
          </a:p>
        </p:txBody>
      </p:sp>
      <p:sp>
        <p:nvSpPr>
          <p:cNvPr id="353" name="Text Placeholder 349">
            <a:extLst>
              <a:ext uri="{FF2B5EF4-FFF2-40B4-BE49-F238E27FC236}">
                <a16:creationId xmlns:a16="http://schemas.microsoft.com/office/drawing/2014/main" id="{E4CFF5C0-06E3-41B6-9666-1358385841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3061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fi-FI" dirty="0"/>
          </a:p>
        </p:txBody>
      </p:sp>
      <p:sp>
        <p:nvSpPr>
          <p:cNvPr id="354" name="Text Placeholder 349">
            <a:extLst>
              <a:ext uri="{FF2B5EF4-FFF2-40B4-BE49-F238E27FC236}">
                <a16:creationId xmlns:a16="http://schemas.microsoft.com/office/drawing/2014/main" id="{D327A5EE-8ACE-4087-A661-FAB5657E32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3061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fi-FI" dirty="0"/>
          </a:p>
        </p:txBody>
      </p:sp>
      <p:sp>
        <p:nvSpPr>
          <p:cNvPr id="356" name="Text Placeholder 349">
            <a:extLst>
              <a:ext uri="{FF2B5EF4-FFF2-40B4-BE49-F238E27FC236}">
                <a16:creationId xmlns:a16="http://schemas.microsoft.com/office/drawing/2014/main" id="{E1EBE735-B104-4DFD-B66D-C7A220F900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22525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08</a:t>
            </a:r>
            <a:endParaRPr lang="fi-FI" dirty="0"/>
          </a:p>
        </p:txBody>
      </p:sp>
      <p:sp>
        <p:nvSpPr>
          <p:cNvPr id="357" name="Text Placeholder 349">
            <a:extLst>
              <a:ext uri="{FF2B5EF4-FFF2-40B4-BE49-F238E27FC236}">
                <a16:creationId xmlns:a16="http://schemas.microsoft.com/office/drawing/2014/main" id="{0E3A67FF-857D-43BD-BE49-918AA872AB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16537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09</a:t>
            </a:r>
            <a:endParaRPr lang="fi-FI" dirty="0"/>
          </a:p>
        </p:txBody>
      </p:sp>
      <p:sp>
        <p:nvSpPr>
          <p:cNvPr id="358" name="Text Placeholder 349">
            <a:extLst>
              <a:ext uri="{FF2B5EF4-FFF2-40B4-BE49-F238E27FC236}">
                <a16:creationId xmlns:a16="http://schemas.microsoft.com/office/drawing/2014/main" id="{402D9A78-AE80-436C-97C6-80F4ACA91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6536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10</a:t>
            </a:r>
            <a:endParaRPr lang="fi-FI" dirty="0"/>
          </a:p>
        </p:txBody>
      </p:sp>
      <p:sp>
        <p:nvSpPr>
          <p:cNvPr id="359" name="Text Placeholder 349">
            <a:extLst>
              <a:ext uri="{FF2B5EF4-FFF2-40B4-BE49-F238E27FC236}">
                <a16:creationId xmlns:a16="http://schemas.microsoft.com/office/drawing/2014/main" id="{437BA9A4-AEE9-492C-AD54-1F32AF0697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6536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11</a:t>
            </a:r>
            <a:endParaRPr lang="fi-FI" dirty="0"/>
          </a:p>
        </p:txBody>
      </p:sp>
      <p:sp>
        <p:nvSpPr>
          <p:cNvPr id="360" name="Text Placeholder 349">
            <a:extLst>
              <a:ext uri="{FF2B5EF4-FFF2-40B4-BE49-F238E27FC236}">
                <a16:creationId xmlns:a16="http://schemas.microsoft.com/office/drawing/2014/main" id="{CD54CA76-6786-491E-AD81-92312BB3CE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6536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12</a:t>
            </a:r>
            <a:endParaRPr lang="fi-FI" dirty="0"/>
          </a:p>
        </p:txBody>
      </p:sp>
      <p:sp>
        <p:nvSpPr>
          <p:cNvPr id="362" name="Text Placeholder 349">
            <a:extLst>
              <a:ext uri="{FF2B5EF4-FFF2-40B4-BE49-F238E27FC236}">
                <a16:creationId xmlns:a16="http://schemas.microsoft.com/office/drawing/2014/main" id="{2734ACB1-5660-4C69-8950-C77120CE66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22186" y="961314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07</a:t>
            </a:r>
            <a:endParaRPr lang="fi-FI" dirty="0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2B70518-49A2-47E3-AF1D-2849CD2760B4}"/>
              </a:ext>
            </a:extLst>
          </p:cNvPr>
          <p:cNvSpPr/>
          <p:nvPr userDrawn="1"/>
        </p:nvSpPr>
        <p:spPr>
          <a:xfrm>
            <a:off x="-1" y="6867525"/>
            <a:ext cx="4048125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6873E00-DBA0-40EB-8A78-D38C81741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4E7E006F-9DD6-43DA-8C0B-408028C6181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84225" y="961314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F45C6B2-6D1E-46C0-82ED-3C6E4414654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84225" y="1851025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AE81EFB1-D174-4A63-B85E-D3924EF194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84225" y="2740736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69501928-E4A8-406B-8E78-5FD1F4E8B5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84225" y="3630447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53380A8B-7F17-439A-8354-21DFC70E9C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84225" y="4520158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513C2DAE-4920-4C2B-B86B-B78285C9A8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84225" y="5409869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E1679746-49F9-4DC5-AC35-5BDFDC64D49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82983" y="961314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9A278724-AD09-4886-8AEE-61F17EE191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82983" y="1851025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84AF4F70-4DE3-4DAC-8CD4-CA66986D53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82983" y="2740736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09043932-7646-46BE-876C-2D4402B2B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682983" y="3630447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27421D64-8187-4443-9600-C9B9549FCE7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682983" y="4520158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204C7B53-E469-4E88-8D5C-6B2D2FFFA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682983" y="5409869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51624-EFE5-77AC-2E0F-28E57116DCF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0A43C1-7D5A-66E1-3C0E-737764CD34F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4" y="559246"/>
            <a:ext cx="3313905" cy="1171575"/>
          </a:xfrm>
        </p:spPr>
        <p:txBody>
          <a:bodyPr anchor="ctr"/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Inter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Contents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542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D2062-FD07-480B-BF40-72C67654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2406-009D-47EB-AD45-06EFF1B2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40417-2048-73F2-51FE-1211C63312AF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72B8A-017B-F8A8-D760-E5730E1984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118850" y="6642100"/>
            <a:ext cx="10382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B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Private</a:t>
            </a:r>
          </a:p>
        </p:txBody>
      </p:sp>
    </p:spTree>
    <p:extLst>
      <p:ext uri="{BB962C8B-B14F-4D97-AF65-F5344CB8AC3E}">
        <p14:creationId xmlns:p14="http://schemas.microsoft.com/office/powerpoint/2010/main" val="306996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737" r:id="rId5"/>
    <p:sldLayoutId id="2147483739" r:id="rId6"/>
    <p:sldLayoutId id="2147483741" r:id="rId7"/>
    <p:sldLayoutId id="2147483744" r:id="rId8"/>
    <p:sldLayoutId id="2147483650" r:id="rId9"/>
    <p:sldLayoutId id="2147483718" r:id="rId10"/>
    <p:sldLayoutId id="2147483676" r:id="rId11"/>
    <p:sldLayoutId id="2147483677" r:id="rId12"/>
    <p:sldLayoutId id="2147483678" r:id="rId13"/>
    <p:sldLayoutId id="2147483679" r:id="rId14"/>
    <p:sldLayoutId id="2147483652" r:id="rId15"/>
    <p:sldLayoutId id="2147483724" r:id="rId16"/>
    <p:sldLayoutId id="2147483680" r:id="rId17"/>
    <p:sldLayoutId id="2147483725" r:id="rId18"/>
    <p:sldLayoutId id="2147483746" r:id="rId19"/>
    <p:sldLayoutId id="2147483747" r:id="rId20"/>
    <p:sldLayoutId id="2147483748" r:id="rId21"/>
    <p:sldLayoutId id="2147483749" r:id="rId22"/>
    <p:sldLayoutId id="2147483685" r:id="rId23"/>
    <p:sldLayoutId id="2147483726" r:id="rId24"/>
    <p:sldLayoutId id="2147483719" r:id="rId25"/>
    <p:sldLayoutId id="2147483720" r:id="rId26"/>
    <p:sldLayoutId id="2147483731" r:id="rId27"/>
    <p:sldLayoutId id="2147483734" r:id="rId28"/>
    <p:sldLayoutId id="2147483735" r:id="rId29"/>
    <p:sldLayoutId id="2147483686" r:id="rId30"/>
    <p:sldLayoutId id="2147483687" r:id="rId31"/>
    <p:sldLayoutId id="2147483688" r:id="rId32"/>
    <p:sldLayoutId id="2147483689" r:id="rId33"/>
    <p:sldLayoutId id="2147483696" r:id="rId34"/>
    <p:sldLayoutId id="2147483697" r:id="rId35"/>
    <p:sldLayoutId id="2147483698" r:id="rId36"/>
    <p:sldLayoutId id="2147483700" r:id="rId37"/>
    <p:sldLayoutId id="2147483701" r:id="rId38"/>
    <p:sldLayoutId id="2147483710" r:id="rId39"/>
    <p:sldLayoutId id="2147483721" r:id="rId40"/>
    <p:sldLayoutId id="2147483702" r:id="rId41"/>
    <p:sldLayoutId id="2147483703" r:id="rId42"/>
    <p:sldLayoutId id="2147483704" r:id="rId43"/>
    <p:sldLayoutId id="2147483715" r:id="rId44"/>
    <p:sldLayoutId id="2147483723" r:id="rId45"/>
    <p:sldLayoutId id="2147483727" r:id="rId46"/>
    <p:sldLayoutId id="2147483729" r:id="rId47"/>
    <p:sldLayoutId id="2147483728" r:id="rId48"/>
    <p:sldLayoutId id="2147483730" r:id="rId49"/>
    <p:sldLayoutId id="2147483711" r:id="rId50"/>
    <p:sldLayoutId id="2147483712" r:id="rId51"/>
    <p:sldLayoutId id="2147483713" r:id="rId52"/>
    <p:sldLayoutId id="2147483714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1" kern="1200">
          <a:solidFill>
            <a:schemeClr val="tx1"/>
          </a:solidFill>
          <a:latin typeface="Inter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02591-E8B1-C9BB-6FAF-69160E0DE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 dirty="0"/>
              <a:t>Realized Spend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FADBFF-20D1-E2EF-B263-41ACCC5F58BC}"/>
              </a:ext>
            </a:extLst>
          </p:cNvPr>
          <p:cNvSpPr/>
          <p:nvPr/>
        </p:nvSpPr>
        <p:spPr>
          <a:xfrm>
            <a:off x="9117254" y="161554"/>
            <a:ext cx="1390116" cy="5150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BE" sz="1400" dirty="0"/>
              <a:t>Insights </a:t>
            </a:r>
            <a:r>
              <a:rPr lang="fi-FI" sz="1400" dirty="0"/>
              <a:t>Pro</a:t>
            </a:r>
            <a:endParaRPr lang="en-BE" sz="1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A976B5-6EBD-039D-5286-5BB3AED46B48}"/>
              </a:ext>
            </a:extLst>
          </p:cNvPr>
          <p:cNvSpPr/>
          <p:nvPr/>
        </p:nvSpPr>
        <p:spPr>
          <a:xfrm>
            <a:off x="10609982" y="161554"/>
            <a:ext cx="1390116" cy="5150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BE" sz="1400" dirty="0"/>
              <a:t>Insights Essentials</a:t>
            </a:r>
          </a:p>
        </p:txBody>
      </p:sp>
    </p:spTree>
    <p:extLst>
      <p:ext uri="{BB962C8B-B14F-4D97-AF65-F5344CB8AC3E}">
        <p14:creationId xmlns:p14="http://schemas.microsoft.com/office/powerpoint/2010/main" val="21730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474754" cy="3822115"/>
          </a:xfrm>
        </p:spPr>
        <p:txBody>
          <a:bodyPr/>
          <a:lstStyle/>
          <a:p>
            <a:r>
              <a:rPr lang="en-BE" sz="1400" b="1" dirty="0"/>
              <a:t>View data: </a:t>
            </a:r>
            <a:r>
              <a:rPr lang="en-BE" sz="1400" dirty="0"/>
              <a:t>per organization or per supplier</a:t>
            </a:r>
          </a:p>
          <a:p>
            <a:pPr lvl="1"/>
            <a:r>
              <a:rPr lang="fi-FI" sz="1400" dirty="0"/>
              <a:t>W</a:t>
            </a:r>
            <a:r>
              <a:rPr lang="en-BE" sz="1400" dirty="0"/>
              <a:t>ill refilter the entire dashboard on the selected entity (organization or supplier)</a:t>
            </a:r>
          </a:p>
          <a:p>
            <a:r>
              <a:rPr lang="en-BE" sz="1400" b="1" dirty="0"/>
              <a:t>Organization Spend Filter: </a:t>
            </a:r>
            <a:r>
              <a:rPr lang="en-BE" sz="1400" dirty="0"/>
              <a:t>Allows you to select a value between which to filter for selected organizations or suppliers</a:t>
            </a:r>
          </a:p>
          <a:p>
            <a:r>
              <a:rPr lang="en-BE" sz="1400" b="1" dirty="0"/>
              <a:t>Realized spend Visualization:</a:t>
            </a:r>
          </a:p>
          <a:p>
            <a:pPr lvl="1"/>
            <a:r>
              <a:rPr lang="en-BE" sz="1400" dirty="0"/>
              <a:t>Rank of the entity (by Realized spend)</a:t>
            </a:r>
          </a:p>
          <a:p>
            <a:pPr lvl="1"/>
            <a:r>
              <a:rPr lang="en-BE" sz="1400" dirty="0"/>
              <a:t>Realized spend: Amount of total Spend, only includes invoices if they have a transfer date</a:t>
            </a:r>
          </a:p>
          <a:p>
            <a:pPr lvl="1"/>
            <a:r>
              <a:rPr lang="en-BE" sz="1400" dirty="0"/>
              <a:t>Invoice count (number of invoices)</a:t>
            </a:r>
          </a:p>
          <a:p>
            <a:pPr lvl="1"/>
            <a:r>
              <a:rPr lang="en-BE" sz="1400" dirty="0"/>
              <a:t>Cumulative percentage : </a:t>
            </a:r>
            <a:r>
              <a:rPr lang="en-US" sz="1400" dirty="0"/>
              <a:t>Rank suppliers/organizations on descending/ascending order and calculate</a:t>
            </a:r>
            <a:r>
              <a:rPr lang="en-BE" sz="1400" dirty="0"/>
              <a:t>s</a:t>
            </a:r>
            <a:r>
              <a:rPr lang="en-US" sz="1400" dirty="0"/>
              <a:t> cumulative realized spend percentage</a:t>
            </a:r>
            <a:endParaRPr lang="en-BE" sz="1400" dirty="0"/>
          </a:p>
          <a:p>
            <a:endParaRPr lang="en-BE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Realized Spend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C5C0A-DA20-C209-67B1-FE4A8989B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12" y="2300379"/>
            <a:ext cx="5474754" cy="35838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40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074920" cy="3822115"/>
          </a:xfrm>
        </p:spPr>
        <p:txBody>
          <a:bodyPr/>
          <a:lstStyle/>
          <a:p>
            <a:r>
              <a:rPr lang="en-BE" sz="1400" b="1" dirty="0"/>
              <a:t>Contracted spend outcome</a:t>
            </a:r>
          </a:p>
          <a:p>
            <a:pPr lvl="1"/>
            <a:r>
              <a:rPr lang="en-BE" sz="1400" dirty="0"/>
              <a:t>Graph that compares the contracted spend (transferred invoices that have a contract number) with the non-contracted spend</a:t>
            </a:r>
          </a:p>
          <a:p>
            <a:r>
              <a:rPr lang="en-BE" sz="1400" b="1" dirty="0"/>
              <a:t>Spend under control outcome</a:t>
            </a:r>
          </a:p>
          <a:p>
            <a:pPr lvl="1"/>
            <a:r>
              <a:rPr lang="en-BE" sz="1400" dirty="0"/>
              <a:t>Graph that compares the spend under control (spend amount that can be associated with a PO or SP) with the non-contracted or maverick spend</a:t>
            </a:r>
          </a:p>
          <a:p>
            <a:r>
              <a:rPr lang="en-BE" sz="1400" b="1" dirty="0"/>
              <a:t>Realized spend trend</a:t>
            </a:r>
          </a:p>
          <a:p>
            <a:pPr lvl="1"/>
            <a:r>
              <a:rPr lang="en-BE" sz="1400" dirty="0"/>
              <a:t>Shows the trend of Realized spend over the past months, set as the period in the controls, while also showing the average as the dotted line</a:t>
            </a:r>
          </a:p>
          <a:p>
            <a:pPr lvl="1"/>
            <a:endParaRPr lang="en-BE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Realized Spend Analysis</a:t>
            </a:r>
          </a:p>
          <a:p>
            <a:endParaRPr lang="en-BE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EB06C-4C6C-384A-EEEE-F8E8A103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0" y="2252344"/>
            <a:ext cx="6027434" cy="3279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35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389880" cy="3822115"/>
          </a:xfrm>
        </p:spPr>
        <p:txBody>
          <a:bodyPr/>
          <a:lstStyle/>
          <a:p>
            <a:r>
              <a:rPr lang="en-BE" sz="1400" dirty="0"/>
              <a:t>Shows Realized spend (transferred invoices only) and Invoice count (total number of invoices for all Dimensions</a:t>
            </a:r>
          </a:p>
          <a:p>
            <a:pPr lvl="1"/>
            <a:r>
              <a:rPr lang="en-BE" sz="1200" dirty="0"/>
              <a:t>Account</a:t>
            </a:r>
          </a:p>
          <a:p>
            <a:pPr lvl="1"/>
            <a:r>
              <a:rPr lang="en-BE" sz="1200" dirty="0"/>
              <a:t>Cost </a:t>
            </a:r>
            <a:r>
              <a:rPr lang="en-BE" sz="1200" dirty="0" err="1"/>
              <a:t>Center</a:t>
            </a:r>
            <a:endParaRPr lang="en-BE" sz="1200" dirty="0"/>
          </a:p>
          <a:p>
            <a:pPr lvl="1"/>
            <a:r>
              <a:rPr lang="en-BE" sz="1200" dirty="0"/>
              <a:t>Payment Term</a:t>
            </a:r>
          </a:p>
          <a:p>
            <a:pPr lvl="1"/>
            <a:r>
              <a:rPr lang="en-BE" sz="1200" dirty="0"/>
              <a:t>Latest reviewer</a:t>
            </a:r>
          </a:p>
          <a:p>
            <a:pPr lvl="1"/>
            <a:r>
              <a:rPr lang="en-BE" sz="1200" dirty="0"/>
              <a:t>Project</a:t>
            </a:r>
          </a:p>
          <a:p>
            <a:pPr lvl="1"/>
            <a:r>
              <a:rPr lang="en-BE" sz="1200" dirty="0"/>
              <a:t>Custom Field</a:t>
            </a:r>
          </a:p>
          <a:p>
            <a:pPr lvl="1"/>
            <a:r>
              <a:rPr lang="en-BE" sz="1200" dirty="0"/>
              <a:t>Latest approver</a:t>
            </a:r>
          </a:p>
          <a:p>
            <a:pPr lvl="1"/>
            <a:r>
              <a:rPr lang="en-BE" sz="1200" dirty="0"/>
              <a:t>Latest reference person</a:t>
            </a:r>
          </a:p>
          <a:p>
            <a:r>
              <a:rPr lang="en-BE" sz="1400" dirty="0"/>
              <a:t>Clicking 1 record will filter the entire dashboard (deselect by clicking again on that same record)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Spend Dashboard for all Dimensions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A4788-0381-A103-C278-718AA6F9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44" y="1564067"/>
            <a:ext cx="4656756" cy="4848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44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085080" cy="3822115"/>
          </a:xfrm>
        </p:spPr>
        <p:txBody>
          <a:bodyPr/>
          <a:lstStyle/>
          <a:p>
            <a:r>
              <a:rPr lang="en-BE" sz="1200" dirty="0"/>
              <a:t>Shows Realized spend (transferred invoices only) and Invoice count (total number of invoices for specific Dimensions which you can select in the top 2 drop downs</a:t>
            </a:r>
          </a:p>
          <a:p>
            <a:pPr lvl="1"/>
            <a:r>
              <a:rPr lang="en-BE" sz="1100" dirty="0"/>
              <a:t>Account</a:t>
            </a:r>
          </a:p>
          <a:p>
            <a:pPr lvl="1"/>
            <a:r>
              <a:rPr lang="en-BE" sz="1100" dirty="0"/>
              <a:t>Cost </a:t>
            </a:r>
            <a:r>
              <a:rPr lang="en-BE" sz="1100" dirty="0" err="1"/>
              <a:t>Center</a:t>
            </a:r>
            <a:endParaRPr lang="en-BE" sz="1100" dirty="0"/>
          </a:p>
          <a:p>
            <a:pPr lvl="1"/>
            <a:r>
              <a:rPr lang="en-BE" sz="1100" dirty="0"/>
              <a:t>Payment Term</a:t>
            </a:r>
          </a:p>
          <a:p>
            <a:pPr lvl="1"/>
            <a:r>
              <a:rPr lang="en-BE" sz="1100" dirty="0"/>
              <a:t>Latest reviewer</a:t>
            </a:r>
          </a:p>
          <a:p>
            <a:pPr lvl="1"/>
            <a:r>
              <a:rPr lang="en-BE" sz="1100" dirty="0"/>
              <a:t>Project</a:t>
            </a:r>
          </a:p>
          <a:p>
            <a:pPr lvl="1"/>
            <a:r>
              <a:rPr lang="en-BE" sz="1100" dirty="0"/>
              <a:t>Custom Field</a:t>
            </a:r>
          </a:p>
          <a:p>
            <a:pPr lvl="1"/>
            <a:r>
              <a:rPr lang="en-BE" sz="1100" dirty="0"/>
              <a:t>Latest approver</a:t>
            </a:r>
          </a:p>
          <a:p>
            <a:pPr lvl="1"/>
            <a:r>
              <a:rPr lang="en-BE" sz="1100" dirty="0"/>
              <a:t>Latest reference person</a:t>
            </a:r>
          </a:p>
          <a:p>
            <a:r>
              <a:rPr lang="en-BE" sz="1200" dirty="0"/>
              <a:t>Clicking 1 record will filter the entire dashboard (deselect by clicking again on that same record)</a:t>
            </a:r>
          </a:p>
          <a:p>
            <a:r>
              <a:rPr lang="en-BE" sz="1200" dirty="0"/>
              <a:t>There is also a </a:t>
            </a:r>
            <a:r>
              <a:rPr lang="fi-FI" sz="1200" dirty="0"/>
              <a:t>S</a:t>
            </a:r>
            <a:r>
              <a:rPr lang="en-BE" sz="1200" dirty="0" err="1"/>
              <a:t>ankey</a:t>
            </a:r>
            <a:r>
              <a:rPr lang="en-BE" sz="1200" dirty="0"/>
              <a:t> diagram which will show the relationship between the 2 selected dimensions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Spend Dashboard for Selected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1887D-34CB-CDEA-4CC7-7125589D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6063"/>
            <a:ext cx="6019798" cy="4352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6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C50-C688-C364-242D-895371C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Spend Discovery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641A4-CBC5-1AC5-E82C-FF7518A72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58B4D60-E080-66D8-F897-391668545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594"/>
            <a:ext cx="12192000" cy="4042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45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C50-C688-C364-242D-895371C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Spend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F102-DFAB-F154-EB32-EDCA910700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3F026-20F6-37D0-C5FE-E36AD0B98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9DA6203-673A-2B28-0E75-C1A49C5EB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0449"/>
            <a:ext cx="10391775" cy="494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44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5F27-0A52-323E-5B31-F95D40B8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D237-DBA9-C78E-33CE-52D55B5E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Realised Spend Discovery Controls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D38AD-1433-FC5D-2277-E57BE21C4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290269"/>
            <a:ext cx="5257800" cy="3822115"/>
          </a:xfrm>
        </p:spPr>
        <p:txBody>
          <a:bodyPr/>
          <a:lstStyle/>
          <a:p>
            <a:r>
              <a:rPr lang="en-BE" sz="1400" b="1" dirty="0"/>
              <a:t>Start date: </a:t>
            </a:r>
            <a:r>
              <a:rPr lang="en-US" sz="1400" dirty="0"/>
              <a:t>Select the beginning of the time interval. The selected date is included.</a:t>
            </a:r>
            <a:endParaRPr lang="en-BE" sz="1400" dirty="0"/>
          </a:p>
          <a:p>
            <a:r>
              <a:rPr lang="en-BE" sz="1400" b="1" dirty="0"/>
              <a:t>End date: </a:t>
            </a:r>
            <a:r>
              <a:rPr lang="en-US" sz="1400" dirty="0"/>
              <a:t>Select the end of the time interval. The selected date is included</a:t>
            </a:r>
            <a:endParaRPr lang="en-BE" sz="1400" dirty="0"/>
          </a:p>
          <a:p>
            <a:r>
              <a:rPr lang="fi-FI" sz="1400" b="1" dirty="0"/>
              <a:t>Time resolution for KPIs</a:t>
            </a:r>
            <a:r>
              <a:rPr lang="en-BE" sz="1400" b="1" dirty="0"/>
              <a:t>: </a:t>
            </a:r>
            <a:r>
              <a:rPr lang="en-US" sz="1400" dirty="0"/>
              <a:t>Select how to group data over time. Options include per month, per quarter, or per year. </a:t>
            </a:r>
            <a:endParaRPr lang="en-BE" sz="1400" dirty="0"/>
          </a:p>
          <a:p>
            <a:r>
              <a:rPr lang="fi-FI" sz="1400" b="1" dirty="0"/>
              <a:t>Organization</a:t>
            </a:r>
            <a:r>
              <a:rPr lang="en-BE" sz="1400" b="1" dirty="0"/>
              <a:t>: </a:t>
            </a:r>
            <a:r>
              <a:rPr lang="fi-FI" sz="1400" dirty="0"/>
              <a:t>Filter data by</a:t>
            </a:r>
            <a:r>
              <a:rPr lang="en-BE" sz="1400" dirty="0"/>
              <a:t> your company</a:t>
            </a:r>
            <a:r>
              <a:rPr lang="fi-FI" sz="1400" dirty="0"/>
              <a:t> organizations.</a:t>
            </a:r>
            <a:endParaRPr lang="en-BE" sz="1400" dirty="0"/>
          </a:p>
          <a:p>
            <a:r>
              <a:rPr lang="en-BE" sz="1400" b="1" dirty="0"/>
              <a:t>Supplier: </a:t>
            </a:r>
            <a:r>
              <a:rPr lang="fi-FI" sz="1400" dirty="0"/>
              <a:t>Filter data by suppliers.</a:t>
            </a:r>
            <a:endParaRPr lang="en-BE" sz="1400" dirty="0"/>
          </a:p>
          <a:p>
            <a:r>
              <a:rPr lang="en-BE" sz="1400" b="1" dirty="0"/>
              <a:t>Invoice Association: </a:t>
            </a:r>
            <a:r>
              <a:rPr lang="en-US" sz="1400" dirty="0"/>
              <a:t>Filter data </a:t>
            </a:r>
            <a:r>
              <a:rPr lang="en-BE" sz="1400" dirty="0"/>
              <a:t>based on whether the invoices are</a:t>
            </a:r>
            <a:r>
              <a:rPr lang="en-US" sz="1400" dirty="0"/>
              <a:t> </a:t>
            </a:r>
            <a:r>
              <a:rPr lang="en-BE" sz="1400" dirty="0"/>
              <a:t>PO, Spend Plan or Non-PO invoices</a:t>
            </a:r>
            <a:endParaRPr lang="en-US" sz="1400" dirty="0"/>
          </a:p>
          <a:p>
            <a:endParaRPr lang="en-BE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3C12F-9D93-A20B-63F7-D8EBDD7B4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898" y="2935713"/>
            <a:ext cx="10744201" cy="405532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+mn-lt"/>
                <a:ea typeface="+mn-ea"/>
                <a:cs typeface="+mn-cs"/>
              </a:rPr>
              <a:t>List settings options: Describe the settings users can modify, such as data ranges, department filters</a:t>
            </a:r>
            <a:r>
              <a:rPr lang="en-BE" sz="1400" b="1" dirty="0">
                <a:latin typeface="+mn-lt"/>
                <a:ea typeface="+mn-ea"/>
                <a:cs typeface="+mn-cs"/>
              </a:rPr>
              <a:t>, metric types</a:t>
            </a:r>
            <a:endParaRPr lang="en-BE" sz="1600" b="1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8408327-D653-0598-7229-C04B8DE2D62D}"/>
              </a:ext>
            </a:extLst>
          </p:cNvPr>
          <p:cNvSpPr txBox="1">
            <a:spLocks/>
          </p:cNvSpPr>
          <p:nvPr/>
        </p:nvSpPr>
        <p:spPr>
          <a:xfrm>
            <a:off x="6276177" y="3290269"/>
            <a:ext cx="5716781" cy="2364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1400" b="1" dirty="0"/>
              <a:t>Invoice Type: </a:t>
            </a:r>
            <a:r>
              <a:rPr lang="en-US" sz="1400" dirty="0"/>
              <a:t>Filter data by invoice type.</a:t>
            </a:r>
            <a:endParaRPr lang="en-BE" sz="1400" dirty="0"/>
          </a:p>
          <a:p>
            <a:r>
              <a:rPr lang="en-BE" sz="1400" b="1" dirty="0"/>
              <a:t>Invoice Origin: </a:t>
            </a:r>
            <a:r>
              <a:rPr lang="en-US" sz="1400" dirty="0"/>
              <a:t>Filter data by invoice origin</a:t>
            </a:r>
            <a:endParaRPr lang="en-BE" sz="1400" dirty="0"/>
          </a:p>
          <a:p>
            <a:r>
              <a:rPr lang="en-BE" sz="1400" b="1" dirty="0"/>
              <a:t>Invoice Value: </a:t>
            </a:r>
            <a:r>
              <a:rPr lang="en-US" sz="1400" dirty="0"/>
              <a:t>Select if the invoice and spend values are shown as net sums or gross sums.</a:t>
            </a:r>
            <a:endParaRPr lang="en-BE" sz="1400" dirty="0"/>
          </a:p>
          <a:p>
            <a:r>
              <a:rPr lang="en-BE" sz="1400" b="1" dirty="0"/>
              <a:t>Payment Term</a:t>
            </a:r>
            <a:r>
              <a:rPr lang="en-BE" sz="1400" dirty="0"/>
              <a:t>: Filter by Payment Term defined for your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F0DA6-02F4-4033-124D-AC907099B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073"/>
            <a:ext cx="12192000" cy="11541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77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Spend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61" y="2119959"/>
            <a:ext cx="4547839" cy="3822115"/>
          </a:xfrm>
        </p:spPr>
        <p:txBody>
          <a:bodyPr/>
          <a:lstStyle/>
          <a:p>
            <a:r>
              <a:rPr lang="en-BE" sz="1400" b="1" dirty="0"/>
              <a:t>Realized Spend:</a:t>
            </a:r>
          </a:p>
          <a:p>
            <a:pPr lvl="1"/>
            <a:r>
              <a:rPr lang="en-BE" sz="1400" dirty="0"/>
              <a:t>Amount of total Spend, only includes invoices if they have a transfer date</a:t>
            </a:r>
          </a:p>
          <a:p>
            <a:r>
              <a:rPr lang="en-BE" sz="1400" b="1" dirty="0"/>
              <a:t>Spend Under Control:</a:t>
            </a:r>
          </a:p>
          <a:p>
            <a:pPr lvl="1"/>
            <a:r>
              <a:rPr lang="en-BE" sz="1400" dirty="0"/>
              <a:t>This metric compares the amount of controlled spend on all invoices with the total amount of all realized spend</a:t>
            </a:r>
          </a:p>
          <a:p>
            <a:r>
              <a:rPr lang="en-BE" sz="1400" b="1" dirty="0"/>
              <a:t>Contracted Spend:</a:t>
            </a:r>
          </a:p>
          <a:p>
            <a:pPr lvl="1"/>
            <a:r>
              <a:rPr lang="en-BE" sz="1400" dirty="0"/>
              <a:t>This metric compares the total amount of invoices that have a contract number with the total amount of all realized spend</a:t>
            </a:r>
          </a:p>
          <a:p>
            <a:pPr lvl="1"/>
            <a:endParaRPr lang="en-BE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360" y="1658248"/>
            <a:ext cx="10028235" cy="336550"/>
          </a:xfrm>
        </p:spPr>
        <p:txBody>
          <a:bodyPr/>
          <a:lstStyle/>
          <a:p>
            <a:r>
              <a:rPr lang="en-BE" sz="1400" dirty="0"/>
              <a:t>Spend Metrics and </a:t>
            </a:r>
            <a:r>
              <a:rPr lang="en-BE" sz="1400" dirty="0" err="1"/>
              <a:t>KPI’s</a:t>
            </a:r>
            <a:endParaRPr lang="en-BE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53E4B-0816-2584-EBF3-0B1B9C4F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37" y="2056063"/>
            <a:ext cx="6725589" cy="3143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7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Spend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883" y="2157804"/>
            <a:ext cx="7179527" cy="3822115"/>
          </a:xfrm>
        </p:spPr>
        <p:txBody>
          <a:bodyPr/>
          <a:lstStyle/>
          <a:p>
            <a:r>
              <a:rPr lang="en-BE" sz="1400" b="1" dirty="0"/>
              <a:t>Active Suppliers</a:t>
            </a:r>
            <a:r>
              <a:rPr lang="en-BE" sz="1400" dirty="0"/>
              <a:t>:</a:t>
            </a:r>
          </a:p>
          <a:p>
            <a:pPr lvl="1"/>
            <a:r>
              <a:rPr lang="en-BE" sz="1400" dirty="0"/>
              <a:t>Total amount of suppliers that were active during the specified period</a:t>
            </a:r>
          </a:p>
          <a:p>
            <a:r>
              <a:rPr lang="en-BE" sz="1400" b="1" dirty="0"/>
              <a:t>Invoice count</a:t>
            </a:r>
            <a:r>
              <a:rPr lang="en-BE" sz="1400" dirty="0"/>
              <a:t>:</a:t>
            </a:r>
          </a:p>
          <a:p>
            <a:pPr lvl="1"/>
            <a:r>
              <a:rPr lang="en-BE" sz="1400" dirty="0"/>
              <a:t>Total invoice volume during the specified period</a:t>
            </a:r>
          </a:p>
          <a:p>
            <a:r>
              <a:rPr lang="en-BE" sz="1400" b="1" dirty="0"/>
              <a:t>Realized Spend by top 4 organizations:</a:t>
            </a:r>
          </a:p>
          <a:p>
            <a:pPr lvl="1"/>
            <a:r>
              <a:rPr lang="en-BE" sz="1400" dirty="0"/>
              <a:t>Shows the top 4 organizations in your organization and ranks them by total realized spend</a:t>
            </a:r>
          </a:p>
          <a:p>
            <a:pPr lvl="1"/>
            <a:r>
              <a:rPr lang="en-BE" sz="1400" dirty="0"/>
              <a:t>Metric is shown as the spend for the last 12 months, while total realized spend is monthly</a:t>
            </a:r>
          </a:p>
          <a:p>
            <a:pPr lvl="1"/>
            <a:r>
              <a:rPr lang="en-BE" sz="1400" dirty="0"/>
              <a:t>Clicking a bar refilters the entire dashboard to focus on this one organization</a:t>
            </a:r>
          </a:p>
          <a:p>
            <a:r>
              <a:rPr lang="en-BE" sz="1400" b="1" dirty="0"/>
              <a:t>Insights</a:t>
            </a:r>
            <a:r>
              <a:rPr lang="en-BE" sz="1400" dirty="0"/>
              <a:t>: Provides helpful AI generated insights into maverick spend and calculates a forecast based on all available spend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883" y="1696093"/>
            <a:ext cx="7179526" cy="336550"/>
          </a:xfrm>
        </p:spPr>
        <p:txBody>
          <a:bodyPr/>
          <a:lstStyle/>
          <a:p>
            <a:r>
              <a:rPr lang="en-BE" sz="1400" dirty="0"/>
              <a:t>Active Suppliers, Invoice Count and Realized spend by top 4 organizations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7F349-0E3D-AD90-C310-F985B7A6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125" y="1579275"/>
            <a:ext cx="3842759" cy="491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1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19F9-DD47-CBD2-AA14-00D4E366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Spend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8D4852-AEC3-DED1-2D08-48F4D289F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8807" y="5033499"/>
            <a:ext cx="10028236" cy="1272714"/>
          </a:xfrm>
        </p:spPr>
        <p:txBody>
          <a:bodyPr/>
          <a:lstStyle/>
          <a:p>
            <a:r>
              <a:rPr lang="en-BE" sz="1400" dirty="0"/>
              <a:t>Analyses your company’s spend by supplier</a:t>
            </a:r>
          </a:p>
          <a:p>
            <a:r>
              <a:rPr lang="en-BE" sz="1400" dirty="0"/>
              <a:t>Shows both realized spend and cumulative spend figures</a:t>
            </a:r>
          </a:p>
          <a:p>
            <a:r>
              <a:rPr lang="fi-FI" sz="1400" dirty="0"/>
              <a:t>C</a:t>
            </a:r>
            <a:r>
              <a:rPr lang="en-BE" sz="1400" dirty="0"/>
              <a:t>licking a bar in the graph will refilter the entire dashboard (click again to deselect)</a:t>
            </a:r>
          </a:p>
          <a:p>
            <a:r>
              <a:rPr lang="en-BE" sz="1400" dirty="0"/>
              <a:t>Spend is visualized as what was spend the last 12 months with this supplier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6E3E9-3497-BC3D-78F7-8A73D89EB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8807" y="4544511"/>
            <a:ext cx="10028235" cy="336550"/>
          </a:xfrm>
        </p:spPr>
        <p:txBody>
          <a:bodyPr/>
          <a:lstStyle/>
          <a:p>
            <a:r>
              <a:rPr lang="en-BE" sz="1400" dirty="0"/>
              <a:t>Pareto analysis of supplier spend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37CEB-6E5A-449E-AA51-6519E453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07" y="1365395"/>
            <a:ext cx="7391189" cy="2862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23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C50-C688-C364-242D-895371C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Spend Analysis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1CA7605-E758-F394-A336-4CBEABDD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428616"/>
            <a:ext cx="11907520" cy="52363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2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5F27-0A52-323E-5B31-F95D40B8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D237-DBA9-C78E-33CE-52D55B5E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Realised Spend Analysis Controls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D38AD-1433-FC5D-2277-E57BE21C4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799" y="3308984"/>
            <a:ext cx="6040121" cy="3822115"/>
          </a:xfrm>
        </p:spPr>
        <p:txBody>
          <a:bodyPr/>
          <a:lstStyle/>
          <a:p>
            <a:r>
              <a:rPr lang="en-BE" sz="1100" b="1" dirty="0"/>
              <a:t>Start date: </a:t>
            </a:r>
            <a:r>
              <a:rPr lang="en-US" sz="1100" dirty="0"/>
              <a:t>Select the beginning of the time interval. The selected date is included.</a:t>
            </a:r>
            <a:endParaRPr lang="en-BE" sz="1100" dirty="0"/>
          </a:p>
          <a:p>
            <a:r>
              <a:rPr lang="en-BE" sz="1100" b="1" dirty="0"/>
              <a:t>End date: </a:t>
            </a:r>
            <a:r>
              <a:rPr lang="en-US" sz="1100" dirty="0"/>
              <a:t>Select the end of the time interval. The selected date is included</a:t>
            </a:r>
            <a:endParaRPr lang="en-BE" sz="1100" dirty="0"/>
          </a:p>
          <a:p>
            <a:r>
              <a:rPr lang="fi-FI" sz="1100" b="1" dirty="0"/>
              <a:t>Time resolution for KPIs</a:t>
            </a:r>
            <a:r>
              <a:rPr lang="en-BE" sz="1100" b="1" dirty="0"/>
              <a:t>: </a:t>
            </a:r>
            <a:r>
              <a:rPr lang="en-US" sz="1100" dirty="0"/>
              <a:t>Select how to group data over time. Options include per month, per quarter, or per year. </a:t>
            </a:r>
            <a:endParaRPr lang="en-BE" sz="1100" dirty="0"/>
          </a:p>
          <a:p>
            <a:r>
              <a:rPr lang="fi-FI" sz="1100" b="1" dirty="0"/>
              <a:t>Organization</a:t>
            </a:r>
            <a:r>
              <a:rPr lang="en-BE" sz="1100" b="1" dirty="0"/>
              <a:t>: </a:t>
            </a:r>
            <a:r>
              <a:rPr lang="fi-FI" sz="1100" dirty="0"/>
              <a:t>Filter data by</a:t>
            </a:r>
            <a:r>
              <a:rPr lang="en-BE" sz="1100" dirty="0"/>
              <a:t> your company</a:t>
            </a:r>
            <a:r>
              <a:rPr lang="fi-FI" sz="1100" dirty="0"/>
              <a:t> organizations.</a:t>
            </a:r>
            <a:endParaRPr lang="en-BE" sz="1100" dirty="0"/>
          </a:p>
          <a:p>
            <a:r>
              <a:rPr lang="en-BE" sz="1100" b="1" dirty="0"/>
              <a:t>Supplier: </a:t>
            </a:r>
            <a:r>
              <a:rPr lang="fi-FI" sz="1100" dirty="0"/>
              <a:t>Filter data by suppliers.</a:t>
            </a:r>
            <a:endParaRPr lang="en-BE" sz="1100" dirty="0"/>
          </a:p>
          <a:p>
            <a:r>
              <a:rPr lang="en-BE" sz="1100" b="1" dirty="0"/>
              <a:t>Invoice Association: </a:t>
            </a:r>
            <a:r>
              <a:rPr lang="en-US" sz="1100" dirty="0"/>
              <a:t>Filter data </a:t>
            </a:r>
            <a:r>
              <a:rPr lang="en-BE" sz="1100" dirty="0"/>
              <a:t>based on whether the invoices are</a:t>
            </a:r>
            <a:r>
              <a:rPr lang="en-US" sz="1100" dirty="0"/>
              <a:t> </a:t>
            </a:r>
            <a:r>
              <a:rPr lang="en-BE" sz="1100" dirty="0"/>
              <a:t>PO, Spend Plan or Non-PO invoices</a:t>
            </a:r>
          </a:p>
          <a:p>
            <a:r>
              <a:rPr lang="en-BE" sz="1100" b="1" dirty="0"/>
              <a:t>Invoice Type: </a:t>
            </a:r>
            <a:r>
              <a:rPr lang="en-US" sz="1100" dirty="0"/>
              <a:t>Filter data by invoice type.</a:t>
            </a:r>
            <a:endParaRPr lang="en-BE" sz="1100" dirty="0"/>
          </a:p>
          <a:p>
            <a:r>
              <a:rPr lang="en-BE" sz="1100" b="1" dirty="0"/>
              <a:t>Invoice Origin: </a:t>
            </a:r>
            <a:r>
              <a:rPr lang="en-US" sz="1100" dirty="0"/>
              <a:t>Filter data by invoice origin</a:t>
            </a:r>
            <a:endParaRPr lang="en-BE" sz="1100" dirty="0"/>
          </a:p>
          <a:p>
            <a:r>
              <a:rPr lang="en-BE" sz="1100" b="1" dirty="0"/>
              <a:t>Invoice Value: </a:t>
            </a:r>
            <a:r>
              <a:rPr lang="en-US" sz="1100" dirty="0"/>
              <a:t>Select if the invoice and spend values are shown as net sums or gross sums.</a:t>
            </a:r>
            <a:endParaRPr lang="en-BE" sz="1100" dirty="0"/>
          </a:p>
          <a:p>
            <a:r>
              <a:rPr lang="en-BE" sz="1100" b="1" dirty="0"/>
              <a:t>Invoice Type: </a:t>
            </a:r>
            <a:r>
              <a:rPr lang="en-US" sz="1100" dirty="0"/>
              <a:t>Filter data by invoice type.</a:t>
            </a:r>
            <a:endParaRPr lang="en-BE" sz="1100" dirty="0"/>
          </a:p>
          <a:p>
            <a:endParaRPr lang="en-BE" sz="1100" dirty="0"/>
          </a:p>
          <a:p>
            <a:endParaRPr lang="en-US" sz="1100" dirty="0"/>
          </a:p>
          <a:p>
            <a:endParaRPr lang="en-BE" sz="11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8408327-D653-0598-7229-C04B8DE2D62D}"/>
              </a:ext>
            </a:extLst>
          </p:cNvPr>
          <p:cNvSpPr txBox="1">
            <a:spLocks/>
          </p:cNvSpPr>
          <p:nvPr/>
        </p:nvSpPr>
        <p:spPr>
          <a:xfrm>
            <a:off x="6217920" y="3308984"/>
            <a:ext cx="6040121" cy="3070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1100" b="1" dirty="0"/>
              <a:t>Invoice Origin: </a:t>
            </a:r>
            <a:r>
              <a:rPr lang="en-US" sz="1100" dirty="0"/>
              <a:t>Filter data by invoice origin</a:t>
            </a:r>
            <a:endParaRPr lang="en-BE" sz="1100" dirty="0"/>
          </a:p>
          <a:p>
            <a:r>
              <a:rPr lang="en-BE" sz="1100" b="1" dirty="0"/>
              <a:t>Invoice Value: </a:t>
            </a:r>
            <a:r>
              <a:rPr lang="en-US" sz="1100" dirty="0"/>
              <a:t>Select if the invoice and spend values are shown as net sums or gross sums.</a:t>
            </a:r>
            <a:endParaRPr lang="en-BE" sz="1100" dirty="0"/>
          </a:p>
          <a:p>
            <a:r>
              <a:rPr lang="en-BE" sz="1100" b="1" dirty="0"/>
              <a:t>Account: </a:t>
            </a:r>
            <a:r>
              <a:rPr lang="en-BE" sz="1100" dirty="0"/>
              <a:t>Select the company account to filter on</a:t>
            </a:r>
          </a:p>
          <a:p>
            <a:r>
              <a:rPr lang="en-BE" sz="1100" b="1" dirty="0"/>
              <a:t>Cost </a:t>
            </a:r>
            <a:r>
              <a:rPr lang="en-BE" sz="1100" b="1" dirty="0" err="1"/>
              <a:t>Center</a:t>
            </a:r>
            <a:r>
              <a:rPr lang="en-BE" sz="1100" b="1" dirty="0"/>
              <a:t>: </a:t>
            </a:r>
            <a:r>
              <a:rPr lang="en-BE" sz="1100" dirty="0"/>
              <a:t>Filter data by cost </a:t>
            </a:r>
            <a:r>
              <a:rPr lang="en-BE" sz="1100" dirty="0" err="1"/>
              <a:t>centers</a:t>
            </a:r>
            <a:endParaRPr lang="en-BE" sz="1100" dirty="0"/>
          </a:p>
          <a:p>
            <a:r>
              <a:rPr lang="en-BE" sz="1100" b="1" dirty="0"/>
              <a:t>Project:  </a:t>
            </a:r>
            <a:r>
              <a:rPr lang="en-BE" sz="1100" dirty="0"/>
              <a:t>Filter data by defined project</a:t>
            </a:r>
          </a:p>
          <a:p>
            <a:r>
              <a:rPr lang="en-BE" sz="1100" b="1" dirty="0"/>
              <a:t>Payment term: </a:t>
            </a:r>
            <a:r>
              <a:rPr lang="en-US" sz="1100" dirty="0"/>
              <a:t>Filter by Payment Term defined for your company</a:t>
            </a:r>
            <a:endParaRPr lang="en-BE" sz="1100" dirty="0"/>
          </a:p>
          <a:p>
            <a:r>
              <a:rPr lang="en-BE" sz="1100" b="1" dirty="0"/>
              <a:t>Latest approver: </a:t>
            </a:r>
            <a:r>
              <a:rPr lang="en-BE" sz="1100" dirty="0"/>
              <a:t>Filter data by the last person to approve</a:t>
            </a:r>
          </a:p>
          <a:p>
            <a:r>
              <a:rPr lang="en-BE" sz="1100" b="1" dirty="0"/>
              <a:t>Latest reviewer: </a:t>
            </a:r>
            <a:r>
              <a:rPr lang="en-BE" sz="1100" dirty="0"/>
              <a:t>Filter data by the last person to review</a:t>
            </a:r>
          </a:p>
          <a:p>
            <a:r>
              <a:rPr lang="en-BE" sz="1100" b="1" dirty="0"/>
              <a:t>Latest reference person: </a:t>
            </a:r>
            <a:r>
              <a:rPr lang="en-BE" sz="1100" dirty="0"/>
              <a:t>Filter data by the latest reference person</a:t>
            </a:r>
          </a:p>
          <a:p>
            <a:r>
              <a:rPr lang="en-BE" sz="1100" b="1" dirty="0"/>
              <a:t>Custom Text: </a:t>
            </a:r>
            <a:r>
              <a:rPr lang="en-BE" sz="1100" dirty="0"/>
              <a:t>Filter on custom text field</a:t>
            </a:r>
          </a:p>
          <a:p>
            <a:r>
              <a:rPr lang="en-BE" sz="1100" b="1" dirty="0"/>
              <a:t>Custom Text Value: </a:t>
            </a:r>
            <a:r>
              <a:rPr lang="en-BE" sz="1100" dirty="0"/>
              <a:t>Filter on custom text value</a:t>
            </a:r>
          </a:p>
          <a:p>
            <a:r>
              <a:rPr lang="en-BE" sz="1100" b="1" dirty="0"/>
              <a:t>Show Invoice List: </a:t>
            </a:r>
            <a:r>
              <a:rPr lang="en-US" sz="1100" dirty="0"/>
              <a:t>Select whether to show a table containing all the invoices </a:t>
            </a:r>
            <a:endParaRPr lang="en-BE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6C036-58AB-5598-DE45-87E0A94D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77" y="1336633"/>
            <a:ext cx="9971607" cy="19723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83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asware - Now it all just happens">
      <a:dk1>
        <a:srgbClr val="120A48"/>
      </a:dk1>
      <a:lt1>
        <a:sysClr val="window" lastClr="FFFFFF"/>
      </a:lt1>
      <a:dk2>
        <a:srgbClr val="333333"/>
      </a:dk2>
      <a:lt2>
        <a:srgbClr val="EAEFFF"/>
      </a:lt2>
      <a:accent1>
        <a:srgbClr val="04D3AA"/>
      </a:accent1>
      <a:accent2>
        <a:srgbClr val="549CFF"/>
      </a:accent2>
      <a:accent3>
        <a:srgbClr val="FA6496"/>
      </a:accent3>
      <a:accent4>
        <a:srgbClr val="6404DA"/>
      </a:accent4>
      <a:accent5>
        <a:srgbClr val="120A48"/>
      </a:accent5>
      <a:accent6>
        <a:srgbClr val="EAEFFF"/>
      </a:accent6>
      <a:hlink>
        <a:srgbClr val="549CFF"/>
      </a:hlink>
      <a:folHlink>
        <a:srgbClr val="6404DA"/>
      </a:folHlink>
    </a:clrScheme>
    <a:fontScheme name="Inter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ware Presentation Template Finalized" id="{4CCE0CB5-D4AF-4997-8FDF-098AC69A3CFF}" vid="{84E051C0-A685-4E5A-97D0-7963A542A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A14B6F5C04C4388980EA7648E7B7F" ma:contentTypeVersion="14" ma:contentTypeDescription="Create a new document." ma:contentTypeScope="" ma:versionID="91ad081767c4ab8bebc35d904d06ca04">
  <xsd:schema xmlns:xsd="http://www.w3.org/2001/XMLSchema" xmlns:xs="http://www.w3.org/2001/XMLSchema" xmlns:p="http://schemas.microsoft.com/office/2006/metadata/properties" xmlns:ns2="d8732223-c9df-4e1c-8a15-8e2d35da7866" xmlns:ns3="bf7afc72-a310-4c93-83e9-21ce9b8f8abd" targetNamespace="http://schemas.microsoft.com/office/2006/metadata/properties" ma:root="true" ma:fieldsID="07f2e5efa26c1d5d558fe4face5794ee" ns2:_="" ns3:_="">
    <xsd:import namespace="d8732223-c9df-4e1c-8a15-8e2d35da7866"/>
    <xsd:import namespace="bf7afc72-a310-4c93-83e9-21ce9b8f8a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32223-c9df-4e1c-8a15-8e2d35da78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7b19439-60cf-4e0a-9723-6b74af8c3c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afc72-a310-4c93-83e9-21ce9b8f8a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4ac04e8-da66-42a4-98c8-493df02263cd}" ma:internalName="TaxCatchAll" ma:showField="CatchAllData" ma:web="bf7afc72-a310-4c93-83e9-21ce9b8f8a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7afc72-a310-4c93-83e9-21ce9b8f8abd" xsi:nil="true"/>
    <lcf76f155ced4ddcb4097134ff3c332f xmlns="d8732223-c9df-4e1c-8a15-8e2d35da786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D3ACCF-C448-40DC-96D0-E2D5332A10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732223-c9df-4e1c-8a15-8e2d35da7866"/>
    <ds:schemaRef ds:uri="bf7afc72-a310-4c93-83e9-21ce9b8f8a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C2EF3C-E837-45B0-9619-8C81EC7D11CD}">
  <ds:schemaRefs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bf7afc72-a310-4c93-83e9-21ce9b8f8abd"/>
    <ds:schemaRef ds:uri="d8732223-c9df-4e1c-8a15-8e2d35da786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025D866-7DF2-4B29-A678-07DBF29406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1041</TotalTime>
  <Words>1028</Words>
  <Application>Microsoft Office PowerPoint</Application>
  <PresentationFormat>Widescreen</PresentationFormat>
  <Paragraphs>110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Inter</vt:lpstr>
      <vt:lpstr>Office Theme</vt:lpstr>
      <vt:lpstr>Realized Spend</vt:lpstr>
      <vt:lpstr>Realized Spend Discovery</vt:lpstr>
      <vt:lpstr>Realized Spend Discovery</vt:lpstr>
      <vt:lpstr>Realised Spend Discovery Controls</vt:lpstr>
      <vt:lpstr>Spend Discovery</vt:lpstr>
      <vt:lpstr>Spend Discovery</vt:lpstr>
      <vt:lpstr>Spend Discovery</vt:lpstr>
      <vt:lpstr>Realized Spend Analysis</vt:lpstr>
      <vt:lpstr>Realised Spend Analysis Controls</vt:lpstr>
      <vt:lpstr>Realized Spend Analysis</vt:lpstr>
      <vt:lpstr>Realized Spend Analysis</vt:lpstr>
      <vt:lpstr>Realized Spend Analysis</vt:lpstr>
      <vt:lpstr>Realized Spend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Van Vaerenbergh</dc:creator>
  <cp:lastModifiedBy>Kaisa Välimäki</cp:lastModifiedBy>
  <cp:revision>81</cp:revision>
  <dcterms:created xsi:type="dcterms:W3CDTF">2025-01-22T14:35:08Z</dcterms:created>
  <dcterms:modified xsi:type="dcterms:W3CDTF">2025-03-11T08:20:44Z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b1e97fa-b66f-4aa1-9b90-3f31ca839e6c_Enabled">
    <vt:lpwstr>true</vt:lpwstr>
  </property>
  <property fmtid="{D5CDD505-2E9C-101B-9397-08002B2CF9AE}" pid="3" name="MSIP_Label_eb1e97fa-b66f-4aa1-9b90-3f31ca839e6c_SetDate">
    <vt:lpwstr>2025-01-22T14:45:24Z</vt:lpwstr>
  </property>
  <property fmtid="{D5CDD505-2E9C-101B-9397-08002B2CF9AE}" pid="4" name="MSIP_Label_eb1e97fa-b66f-4aa1-9b90-3f31ca839e6c_Method">
    <vt:lpwstr>Standard</vt:lpwstr>
  </property>
  <property fmtid="{D5CDD505-2E9C-101B-9397-08002B2CF9AE}" pid="5" name="MSIP_Label_eb1e97fa-b66f-4aa1-9b90-3f31ca839e6c_Name">
    <vt:lpwstr>Private</vt:lpwstr>
  </property>
  <property fmtid="{D5CDD505-2E9C-101B-9397-08002B2CF9AE}" pid="6" name="MSIP_Label_eb1e97fa-b66f-4aa1-9b90-3f31ca839e6c_SiteId">
    <vt:lpwstr>9737b55a-4455-48e4-8c47-a26a6ee65c97</vt:lpwstr>
  </property>
  <property fmtid="{D5CDD505-2E9C-101B-9397-08002B2CF9AE}" pid="7" name="MSIP_Label_eb1e97fa-b66f-4aa1-9b90-3f31ca839e6c_ActionId">
    <vt:lpwstr>3220a420-f597-4faf-9cbd-9d8c20cb35b8</vt:lpwstr>
  </property>
  <property fmtid="{D5CDD505-2E9C-101B-9397-08002B2CF9AE}" pid="8" name="MSIP_Label_eb1e97fa-b66f-4aa1-9b90-3f31ca839e6c_ContentBits">
    <vt:lpwstr>2</vt:lpwstr>
  </property>
  <property fmtid="{D5CDD505-2E9C-101B-9397-08002B2CF9AE}" pid="9" name="ClassificationContentMarkingFooterLocations">
    <vt:lpwstr>Office Theme:6</vt:lpwstr>
  </property>
  <property fmtid="{D5CDD505-2E9C-101B-9397-08002B2CF9AE}" pid="10" name="ClassificationContentMarkingFooterText">
    <vt:lpwstr>Classified as Private</vt:lpwstr>
  </property>
  <property fmtid="{D5CDD505-2E9C-101B-9397-08002B2CF9AE}" pid="11" name="ContentTypeId">
    <vt:lpwstr>0x01010072BA14B6F5C04C4388980EA7648E7B7F</vt:lpwstr>
  </property>
  <property fmtid="{D5CDD505-2E9C-101B-9397-08002B2CF9AE}" pid="12" name="MediaServiceImageTags">
    <vt:lpwstr/>
  </property>
</Properties>
</file>