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527" r:id="rId5"/>
    <p:sldId id="528" r:id="rId6"/>
    <p:sldId id="529" r:id="rId7"/>
    <p:sldId id="530" r:id="rId8"/>
    <p:sldId id="531" r:id="rId9"/>
    <p:sldId id="532" r:id="rId10"/>
    <p:sldId id="533" r:id="rId11"/>
    <p:sldId id="534" r:id="rId12"/>
    <p:sldId id="535" r:id="rId13"/>
    <p:sldId id="536" r:id="rId14"/>
    <p:sldId id="537" r:id="rId15"/>
  </p:sldIdLst>
  <p:sldSz cx="12192000" cy="6858000"/>
  <p:notesSz cx="6858000" cy="9144000"/>
  <p:embeddedFontLst>
    <p:embeddedFont>
      <p:font typeface="Inter" panose="02000503000000020004" pitchFamily="2" charset="0"/>
      <p:regular r:id="rId17"/>
      <p:bold r:id="rId18"/>
      <p:italic r:id="rId19"/>
      <p:boldItalic r:id="rId2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240B9-60BD-43F9-BB8D-68412C1A552D}" v="2" dt="2025-03-11T09:04:36.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6807" autoAdjust="0"/>
  </p:normalViewPr>
  <p:slideViewPr>
    <p:cSldViewPr snapToGrid="0">
      <p:cViewPr varScale="1">
        <p:scale>
          <a:sx n="67" d="100"/>
          <a:sy n="67" d="100"/>
        </p:scale>
        <p:origin x="648" y="272"/>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Välimäki" userId="S::kaisaval@basware.com::748bfbdf-5648-43ca-b5dc-bdb32b059750" providerId="AD" clId="Web-{76E06F98-C9B1-470C-818A-228B3594EE1E}"/>
    <pc:docChg chg="delSld">
      <pc:chgData name="Kaisa Välimäki" userId="S::kaisaval@basware.com::748bfbdf-5648-43ca-b5dc-bdb32b059750" providerId="AD" clId="Web-{76E06F98-C9B1-470C-818A-228B3594EE1E}" dt="2025-03-03T09:19:53.127" v="4"/>
      <pc:docMkLst>
        <pc:docMk/>
      </pc:docMkLst>
      <pc:sldChg chg="del">
        <pc:chgData name="Kaisa Välimäki" userId="S::kaisaval@basware.com::748bfbdf-5648-43ca-b5dc-bdb32b059750" providerId="AD" clId="Web-{76E06F98-C9B1-470C-818A-228B3594EE1E}" dt="2025-03-03T09:19:53.111" v="3"/>
        <pc:sldMkLst>
          <pc:docMk/>
          <pc:sldMk cId="3596869539" sldId="321"/>
        </pc:sldMkLst>
      </pc:sldChg>
      <pc:sldChg chg="del">
        <pc:chgData name="Kaisa Välimäki" userId="S::kaisaval@basware.com::748bfbdf-5648-43ca-b5dc-bdb32b059750" providerId="AD" clId="Web-{76E06F98-C9B1-470C-818A-228B3594EE1E}" dt="2025-03-03T09:19:53.111" v="2"/>
        <pc:sldMkLst>
          <pc:docMk/>
          <pc:sldMk cId="788703727" sldId="322"/>
        </pc:sldMkLst>
      </pc:sldChg>
      <pc:sldChg chg="del">
        <pc:chgData name="Kaisa Välimäki" userId="S::kaisaval@basware.com::748bfbdf-5648-43ca-b5dc-bdb32b059750" providerId="AD" clId="Web-{76E06F98-C9B1-470C-818A-228B3594EE1E}" dt="2025-03-03T09:19:53.111" v="1"/>
        <pc:sldMkLst>
          <pc:docMk/>
          <pc:sldMk cId="3843426578" sldId="412"/>
        </pc:sldMkLst>
      </pc:sldChg>
      <pc:sldChg chg="del">
        <pc:chgData name="Kaisa Välimäki" userId="S::kaisaval@basware.com::748bfbdf-5648-43ca-b5dc-bdb32b059750" providerId="AD" clId="Web-{76E06F98-C9B1-470C-818A-228B3594EE1E}" dt="2025-03-03T09:19:53.127" v="4"/>
        <pc:sldMkLst>
          <pc:docMk/>
          <pc:sldMk cId="247291449" sldId="451"/>
        </pc:sldMkLst>
      </pc:sldChg>
      <pc:sldChg chg="del">
        <pc:chgData name="Kaisa Välimäki" userId="S::kaisaval@basware.com::748bfbdf-5648-43ca-b5dc-bdb32b059750" providerId="AD" clId="Web-{76E06F98-C9B1-470C-818A-228B3594EE1E}" dt="2025-03-03T09:19:53.111" v="0"/>
        <pc:sldMkLst>
          <pc:docMk/>
          <pc:sldMk cId="3571062616" sldId="452"/>
        </pc:sldMkLst>
      </pc:sldChg>
    </pc:docChg>
  </pc:docChgLst>
  <pc:docChgLst>
    <pc:chgData name="Kaisa Välimäki" userId="S::kaisaval@basware.com::748bfbdf-5648-43ca-b5dc-bdb32b059750" providerId="AD" clId="Web-{351C74F4-3C64-4100-A9C7-86BB1B15A0B0}"/>
    <pc:docChg chg="addSld delSld">
      <pc:chgData name="Kaisa Välimäki" userId="S::kaisaval@basware.com::748bfbdf-5648-43ca-b5dc-bdb32b059750" providerId="AD" clId="Web-{351C74F4-3C64-4100-A9C7-86BB1B15A0B0}" dt="2025-03-03T09:19:03.918" v="6"/>
      <pc:docMkLst>
        <pc:docMk/>
      </pc:docMkLst>
      <pc:sldChg chg="add del">
        <pc:chgData name="Kaisa Välimäki" userId="S::kaisaval@basware.com::748bfbdf-5648-43ca-b5dc-bdb32b059750" providerId="AD" clId="Web-{351C74F4-3C64-4100-A9C7-86BB1B15A0B0}" dt="2025-03-03T09:19:03.918" v="6"/>
        <pc:sldMkLst>
          <pc:docMk/>
          <pc:sldMk cId="369860492" sldId="332"/>
        </pc:sldMkLst>
      </pc:sldChg>
      <pc:sldChg chg="add">
        <pc:chgData name="Kaisa Välimäki" userId="S::kaisaval@basware.com::748bfbdf-5648-43ca-b5dc-bdb32b059750" providerId="AD" clId="Web-{351C74F4-3C64-4100-A9C7-86BB1B15A0B0}" dt="2025-03-03T09:18:34.511" v="1"/>
        <pc:sldMkLst>
          <pc:docMk/>
          <pc:sldMk cId="895862936" sldId="477"/>
        </pc:sldMkLst>
      </pc:sldChg>
      <pc:sldChg chg="add">
        <pc:chgData name="Kaisa Välimäki" userId="S::kaisaval@basware.com::748bfbdf-5648-43ca-b5dc-bdb32b059750" providerId="AD" clId="Web-{351C74F4-3C64-4100-A9C7-86BB1B15A0B0}" dt="2025-03-03T09:18:34.542" v="2"/>
        <pc:sldMkLst>
          <pc:docMk/>
          <pc:sldMk cId="962167259" sldId="478"/>
        </pc:sldMkLst>
      </pc:sldChg>
      <pc:sldChg chg="add">
        <pc:chgData name="Kaisa Välimäki" userId="S::kaisaval@basware.com::748bfbdf-5648-43ca-b5dc-bdb32b059750" providerId="AD" clId="Web-{351C74F4-3C64-4100-A9C7-86BB1B15A0B0}" dt="2025-03-03T09:18:34.589" v="3"/>
        <pc:sldMkLst>
          <pc:docMk/>
          <pc:sldMk cId="3690917626" sldId="479"/>
        </pc:sldMkLst>
      </pc:sldChg>
      <pc:sldChg chg="add">
        <pc:chgData name="Kaisa Välimäki" userId="S::kaisaval@basware.com::748bfbdf-5648-43ca-b5dc-bdb32b059750" providerId="AD" clId="Web-{351C74F4-3C64-4100-A9C7-86BB1B15A0B0}" dt="2025-03-03T09:18:34.636" v="4"/>
        <pc:sldMkLst>
          <pc:docMk/>
          <pc:sldMk cId="3929915405" sldId="480"/>
        </pc:sldMkLst>
      </pc:sldChg>
      <pc:sldChg chg="add">
        <pc:chgData name="Kaisa Välimäki" userId="S::kaisaval@basware.com::748bfbdf-5648-43ca-b5dc-bdb32b059750" providerId="AD" clId="Web-{351C74F4-3C64-4100-A9C7-86BB1B15A0B0}" dt="2025-03-03T09:18:34.682" v="5"/>
        <pc:sldMkLst>
          <pc:docMk/>
          <pc:sldMk cId="1300530976" sldId="481"/>
        </pc:sldMkLst>
      </pc:sldChg>
    </pc:docChg>
  </pc:docChgLst>
  <pc:docChgLst>
    <pc:chgData name="Kaisa Välimäki" userId="748bfbdf-5648-43ca-b5dc-bdb32b059750" providerId="ADAL" clId="{6FF240B9-60BD-43F9-BB8D-68412C1A552D}"/>
    <pc:docChg chg="custSel addSld delSld modSld">
      <pc:chgData name="Kaisa Välimäki" userId="748bfbdf-5648-43ca-b5dc-bdb32b059750" providerId="ADAL" clId="{6FF240B9-60BD-43F9-BB8D-68412C1A552D}" dt="2025-03-11T09:04:44.571" v="34" actId="47"/>
      <pc:docMkLst>
        <pc:docMk/>
      </pc:docMkLst>
      <pc:sldChg chg="del">
        <pc:chgData name="Kaisa Välimäki" userId="748bfbdf-5648-43ca-b5dc-bdb32b059750" providerId="ADAL" clId="{6FF240B9-60BD-43F9-BB8D-68412C1A552D}" dt="2025-03-11T08:08:03.341" v="0" actId="47"/>
        <pc:sldMkLst>
          <pc:docMk/>
          <pc:sldMk cId="1452870135" sldId="476"/>
        </pc:sldMkLst>
      </pc:sldChg>
      <pc:sldChg chg="del">
        <pc:chgData name="Kaisa Välimäki" userId="748bfbdf-5648-43ca-b5dc-bdb32b059750" providerId="ADAL" clId="{6FF240B9-60BD-43F9-BB8D-68412C1A552D}" dt="2025-03-11T08:08:03.341" v="0" actId="47"/>
        <pc:sldMkLst>
          <pc:docMk/>
          <pc:sldMk cId="895862936" sldId="477"/>
        </pc:sldMkLst>
      </pc:sldChg>
      <pc:sldChg chg="del">
        <pc:chgData name="Kaisa Välimäki" userId="748bfbdf-5648-43ca-b5dc-bdb32b059750" providerId="ADAL" clId="{6FF240B9-60BD-43F9-BB8D-68412C1A552D}" dt="2025-03-11T09:04:44.571" v="34" actId="47"/>
        <pc:sldMkLst>
          <pc:docMk/>
          <pc:sldMk cId="1535648927" sldId="477"/>
        </pc:sldMkLst>
      </pc:sldChg>
      <pc:sldChg chg="del">
        <pc:chgData name="Kaisa Välimäki" userId="748bfbdf-5648-43ca-b5dc-bdb32b059750" providerId="ADAL" clId="{6FF240B9-60BD-43F9-BB8D-68412C1A552D}" dt="2025-03-11T08:08:03.341" v="0" actId="47"/>
        <pc:sldMkLst>
          <pc:docMk/>
          <pc:sldMk cId="962167259" sldId="478"/>
        </pc:sldMkLst>
      </pc:sldChg>
      <pc:sldChg chg="del">
        <pc:chgData name="Kaisa Välimäki" userId="748bfbdf-5648-43ca-b5dc-bdb32b059750" providerId="ADAL" clId="{6FF240B9-60BD-43F9-BB8D-68412C1A552D}" dt="2025-03-11T08:08:03.341" v="0" actId="47"/>
        <pc:sldMkLst>
          <pc:docMk/>
          <pc:sldMk cId="3690917626" sldId="479"/>
        </pc:sldMkLst>
      </pc:sldChg>
      <pc:sldChg chg="del">
        <pc:chgData name="Kaisa Välimäki" userId="748bfbdf-5648-43ca-b5dc-bdb32b059750" providerId="ADAL" clId="{6FF240B9-60BD-43F9-BB8D-68412C1A552D}" dt="2025-03-11T08:08:03.341" v="0" actId="47"/>
        <pc:sldMkLst>
          <pc:docMk/>
          <pc:sldMk cId="3929915405" sldId="480"/>
        </pc:sldMkLst>
      </pc:sldChg>
      <pc:sldChg chg="del">
        <pc:chgData name="Kaisa Välimäki" userId="748bfbdf-5648-43ca-b5dc-bdb32b059750" providerId="ADAL" clId="{6FF240B9-60BD-43F9-BB8D-68412C1A552D}" dt="2025-03-11T08:08:03.341" v="0" actId="47"/>
        <pc:sldMkLst>
          <pc:docMk/>
          <pc:sldMk cId="1300530976" sldId="481"/>
        </pc:sldMkLst>
      </pc:sldChg>
      <pc:sldChg chg="addSp delSp modSp del mod modClrScheme chgLayout">
        <pc:chgData name="Kaisa Välimäki" userId="748bfbdf-5648-43ca-b5dc-bdb32b059750" providerId="ADAL" clId="{6FF240B9-60BD-43F9-BB8D-68412C1A552D}" dt="2025-03-11T09:04:44.571" v="34" actId="47"/>
        <pc:sldMkLst>
          <pc:docMk/>
          <pc:sldMk cId="3577554777" sldId="489"/>
        </pc:sldMkLst>
        <pc:spChg chg="mod ord">
          <ac:chgData name="Kaisa Välimäki" userId="748bfbdf-5648-43ca-b5dc-bdb32b059750" providerId="ADAL" clId="{6FF240B9-60BD-43F9-BB8D-68412C1A552D}" dt="2025-03-11T08:09:17.460" v="8" actId="700"/>
          <ac:spMkLst>
            <pc:docMk/>
            <pc:sldMk cId="3577554777" sldId="489"/>
            <ac:spMk id="2" creationId="{BC131861-BA2F-3A05-ED40-B40DC8BC58F3}"/>
          </ac:spMkLst>
        </pc:spChg>
        <pc:spChg chg="add del mod ord">
          <ac:chgData name="Kaisa Välimäki" userId="748bfbdf-5648-43ca-b5dc-bdb32b059750" providerId="ADAL" clId="{6FF240B9-60BD-43F9-BB8D-68412C1A552D}" dt="2025-03-11T08:09:19.308" v="9" actId="478"/>
          <ac:spMkLst>
            <pc:docMk/>
            <pc:sldMk cId="3577554777" sldId="489"/>
            <ac:spMk id="3" creationId="{ACCCC432-9B63-C6B6-0810-4A92BEB02851}"/>
          </ac:spMkLst>
        </pc:spChg>
        <pc:spChg chg="add del mod ord">
          <ac:chgData name="Kaisa Välimäki" userId="748bfbdf-5648-43ca-b5dc-bdb32b059750" providerId="ADAL" clId="{6FF240B9-60BD-43F9-BB8D-68412C1A552D}" dt="2025-03-11T08:09:22.189" v="10" actId="478"/>
          <ac:spMkLst>
            <pc:docMk/>
            <pc:sldMk cId="3577554777" sldId="489"/>
            <ac:spMk id="4" creationId="{75E119A2-C26B-F4EC-5B31-1CB03CF722E0}"/>
          </ac:spMkLst>
        </pc:spChg>
        <pc:picChg chg="mod">
          <ac:chgData name="Kaisa Välimäki" userId="748bfbdf-5648-43ca-b5dc-bdb32b059750" providerId="ADAL" clId="{6FF240B9-60BD-43F9-BB8D-68412C1A552D}" dt="2025-03-11T08:09:32.648" v="13" actId="14861"/>
          <ac:picMkLst>
            <pc:docMk/>
            <pc:sldMk cId="3577554777" sldId="489"/>
            <ac:picMk id="5" creationId="{E2AD8689-40F4-16CF-40FD-8E19859F8671}"/>
          </ac:picMkLst>
        </pc:picChg>
      </pc:sldChg>
      <pc:sldChg chg="addSp delSp modSp del mod modClrScheme chgLayout">
        <pc:chgData name="Kaisa Välimäki" userId="748bfbdf-5648-43ca-b5dc-bdb32b059750" providerId="ADAL" clId="{6FF240B9-60BD-43F9-BB8D-68412C1A552D}" dt="2025-03-11T09:04:44.571" v="34" actId="47"/>
        <pc:sldMkLst>
          <pc:docMk/>
          <pc:sldMk cId="3555633434" sldId="491"/>
        </pc:sldMkLst>
        <pc:spChg chg="add del mod ord">
          <ac:chgData name="Kaisa Välimäki" userId="748bfbdf-5648-43ca-b5dc-bdb32b059750" providerId="ADAL" clId="{6FF240B9-60BD-43F9-BB8D-68412C1A552D}" dt="2025-03-11T08:10:00.164" v="15" actId="478"/>
          <ac:spMkLst>
            <pc:docMk/>
            <pc:sldMk cId="3555633434" sldId="491"/>
            <ac:spMk id="2" creationId="{61E24153-31B7-84E6-8AD8-899EED3C5DAD}"/>
          </ac:spMkLst>
        </pc:spChg>
        <pc:spChg chg="add del mod ord">
          <ac:chgData name="Kaisa Välimäki" userId="748bfbdf-5648-43ca-b5dc-bdb32b059750" providerId="ADAL" clId="{6FF240B9-60BD-43F9-BB8D-68412C1A552D}" dt="2025-03-11T08:10:03.716" v="17" actId="478"/>
          <ac:spMkLst>
            <pc:docMk/>
            <pc:sldMk cId="3555633434" sldId="491"/>
            <ac:spMk id="5" creationId="{1FDB1B29-BFE6-1A40-B392-80D38E3A61AE}"/>
          </ac:spMkLst>
        </pc:spChg>
        <pc:spChg chg="mod ord">
          <ac:chgData name="Kaisa Välimäki" userId="748bfbdf-5648-43ca-b5dc-bdb32b059750" providerId="ADAL" clId="{6FF240B9-60BD-43F9-BB8D-68412C1A552D}" dt="2025-03-11T08:09:52.056" v="14" actId="700"/>
          <ac:spMkLst>
            <pc:docMk/>
            <pc:sldMk cId="3555633434" sldId="491"/>
            <ac:spMk id="14" creationId="{B4398D21-F45C-0ED3-DA56-210FDC4E720B}"/>
          </ac:spMkLst>
        </pc:spChg>
        <pc:picChg chg="mod">
          <ac:chgData name="Kaisa Välimäki" userId="748bfbdf-5648-43ca-b5dc-bdb32b059750" providerId="ADAL" clId="{6FF240B9-60BD-43F9-BB8D-68412C1A552D}" dt="2025-03-11T08:10:13.991" v="19" actId="14861"/>
          <ac:picMkLst>
            <pc:docMk/>
            <pc:sldMk cId="3555633434" sldId="491"/>
            <ac:picMk id="3" creationId="{74ECA380-66C3-3794-FD4B-B3A37EC18355}"/>
          </ac:picMkLst>
        </pc:picChg>
      </pc:sldChg>
      <pc:sldChg chg="modSp del mod">
        <pc:chgData name="Kaisa Välimäki" userId="748bfbdf-5648-43ca-b5dc-bdb32b059750" providerId="ADAL" clId="{6FF240B9-60BD-43F9-BB8D-68412C1A552D}" dt="2025-03-11T09:04:44.571" v="34" actId="47"/>
        <pc:sldMkLst>
          <pc:docMk/>
          <pc:sldMk cId="20865667" sldId="515"/>
        </pc:sldMkLst>
        <pc:spChg chg="mod">
          <ac:chgData name="Kaisa Välimäki" userId="748bfbdf-5648-43ca-b5dc-bdb32b059750" providerId="ADAL" clId="{6FF240B9-60BD-43F9-BB8D-68412C1A552D}" dt="2025-03-11T08:10:30.230" v="21" actId="1076"/>
          <ac:spMkLst>
            <pc:docMk/>
            <pc:sldMk cId="20865667" sldId="515"/>
            <ac:spMk id="5" creationId="{00D76C40-9B84-3E2F-B224-EBA30DF8868E}"/>
          </ac:spMkLst>
        </pc:spChg>
        <pc:spChg chg="mod">
          <ac:chgData name="Kaisa Välimäki" userId="748bfbdf-5648-43ca-b5dc-bdb32b059750" providerId="ADAL" clId="{6FF240B9-60BD-43F9-BB8D-68412C1A552D}" dt="2025-03-11T08:10:30.230" v="21" actId="1076"/>
          <ac:spMkLst>
            <pc:docMk/>
            <pc:sldMk cId="20865667" sldId="515"/>
            <ac:spMk id="7" creationId="{61C06D74-48D4-55F0-35D8-06A6A3EA125F}"/>
          </ac:spMkLst>
        </pc:spChg>
        <pc:spChg chg="mod">
          <ac:chgData name="Kaisa Välimäki" userId="748bfbdf-5648-43ca-b5dc-bdb32b059750" providerId="ADAL" clId="{6FF240B9-60BD-43F9-BB8D-68412C1A552D}" dt="2025-03-11T08:10:30.230" v="21" actId="1076"/>
          <ac:spMkLst>
            <pc:docMk/>
            <pc:sldMk cId="20865667" sldId="515"/>
            <ac:spMk id="8" creationId="{2268F3F1-8586-FB49-A594-2314C5A45AAD}"/>
          </ac:spMkLst>
        </pc:spChg>
        <pc:spChg chg="mod">
          <ac:chgData name="Kaisa Välimäki" userId="748bfbdf-5648-43ca-b5dc-bdb32b059750" providerId="ADAL" clId="{6FF240B9-60BD-43F9-BB8D-68412C1A552D}" dt="2025-03-11T08:10:30.230" v="21" actId="1076"/>
          <ac:spMkLst>
            <pc:docMk/>
            <pc:sldMk cId="20865667" sldId="515"/>
            <ac:spMk id="9" creationId="{0E406D26-9746-01D6-4F24-5897CA836FAE}"/>
          </ac:spMkLst>
        </pc:spChg>
        <pc:picChg chg="mod">
          <ac:chgData name="Kaisa Välimäki" userId="748bfbdf-5648-43ca-b5dc-bdb32b059750" providerId="ADAL" clId="{6FF240B9-60BD-43F9-BB8D-68412C1A552D}" dt="2025-03-11T08:10:24.684" v="20" actId="14861"/>
          <ac:picMkLst>
            <pc:docMk/>
            <pc:sldMk cId="20865667" sldId="515"/>
            <ac:picMk id="6" creationId="{CC06F31A-109D-092F-1596-933BA8852283}"/>
          </ac:picMkLst>
        </pc:picChg>
      </pc:sldChg>
      <pc:sldChg chg="modSp del mod">
        <pc:chgData name="Kaisa Välimäki" userId="748bfbdf-5648-43ca-b5dc-bdb32b059750" providerId="ADAL" clId="{6FF240B9-60BD-43F9-BB8D-68412C1A552D}" dt="2025-03-11T09:04:44.571" v="34" actId="47"/>
        <pc:sldMkLst>
          <pc:docMk/>
          <pc:sldMk cId="2730584040" sldId="516"/>
        </pc:sldMkLst>
        <pc:spChg chg="mod">
          <ac:chgData name="Kaisa Välimäki" userId="748bfbdf-5648-43ca-b5dc-bdb32b059750" providerId="ADAL" clId="{6FF240B9-60BD-43F9-BB8D-68412C1A552D}" dt="2025-03-11T08:10:44.911" v="23" actId="1076"/>
          <ac:spMkLst>
            <pc:docMk/>
            <pc:sldMk cId="2730584040" sldId="516"/>
            <ac:spMk id="5" creationId="{00D76C40-9B84-3E2F-B224-EBA30DF8868E}"/>
          </ac:spMkLst>
        </pc:spChg>
        <pc:spChg chg="mod">
          <ac:chgData name="Kaisa Välimäki" userId="748bfbdf-5648-43ca-b5dc-bdb32b059750" providerId="ADAL" clId="{6FF240B9-60BD-43F9-BB8D-68412C1A552D}" dt="2025-03-11T08:10:44.911" v="23" actId="1076"/>
          <ac:spMkLst>
            <pc:docMk/>
            <pc:sldMk cId="2730584040" sldId="516"/>
            <ac:spMk id="7" creationId="{61C06D74-48D4-55F0-35D8-06A6A3EA125F}"/>
          </ac:spMkLst>
        </pc:spChg>
        <pc:picChg chg="mod">
          <ac:chgData name="Kaisa Välimäki" userId="748bfbdf-5648-43ca-b5dc-bdb32b059750" providerId="ADAL" clId="{6FF240B9-60BD-43F9-BB8D-68412C1A552D}" dt="2025-03-11T08:10:38.336" v="22" actId="14861"/>
          <ac:picMkLst>
            <pc:docMk/>
            <pc:sldMk cId="2730584040" sldId="516"/>
            <ac:picMk id="4" creationId="{4CD45A07-905A-FC69-3D7C-7AED04D537DC}"/>
          </ac:picMkLst>
        </pc:picChg>
      </pc:sldChg>
      <pc:sldChg chg="modSp del mod">
        <pc:chgData name="Kaisa Välimäki" userId="748bfbdf-5648-43ca-b5dc-bdb32b059750" providerId="ADAL" clId="{6FF240B9-60BD-43F9-BB8D-68412C1A552D}" dt="2025-03-11T09:04:44.571" v="34" actId="47"/>
        <pc:sldMkLst>
          <pc:docMk/>
          <pc:sldMk cId="2123876824" sldId="517"/>
        </pc:sldMkLst>
        <pc:picChg chg="mod">
          <ac:chgData name="Kaisa Välimäki" userId="748bfbdf-5648-43ca-b5dc-bdb32b059750" providerId="ADAL" clId="{6FF240B9-60BD-43F9-BB8D-68412C1A552D}" dt="2025-03-11T08:10:56.492" v="25" actId="1076"/>
          <ac:picMkLst>
            <pc:docMk/>
            <pc:sldMk cId="2123876824" sldId="517"/>
            <ac:picMk id="4" creationId="{D3A6D859-631F-D004-F162-4EC56D492642}"/>
          </ac:picMkLst>
        </pc:picChg>
        <pc:picChg chg="mod">
          <ac:chgData name="Kaisa Välimäki" userId="748bfbdf-5648-43ca-b5dc-bdb32b059750" providerId="ADAL" clId="{6FF240B9-60BD-43F9-BB8D-68412C1A552D}" dt="2025-03-11T08:10:59.589" v="26" actId="1076"/>
          <ac:picMkLst>
            <pc:docMk/>
            <pc:sldMk cId="2123876824" sldId="517"/>
            <ac:picMk id="6" creationId="{89325B1D-41D8-96FD-76C0-DB628052D1F2}"/>
          </ac:picMkLst>
        </pc:picChg>
      </pc:sldChg>
      <pc:sldChg chg="modSp del mod">
        <pc:chgData name="Kaisa Välimäki" userId="748bfbdf-5648-43ca-b5dc-bdb32b059750" providerId="ADAL" clId="{6FF240B9-60BD-43F9-BB8D-68412C1A552D}" dt="2025-03-11T09:04:44.571" v="34" actId="47"/>
        <pc:sldMkLst>
          <pc:docMk/>
          <pc:sldMk cId="1909191428" sldId="518"/>
        </pc:sldMkLst>
        <pc:spChg chg="mod">
          <ac:chgData name="Kaisa Välimäki" userId="748bfbdf-5648-43ca-b5dc-bdb32b059750" providerId="ADAL" clId="{6FF240B9-60BD-43F9-BB8D-68412C1A552D}" dt="2025-03-11T08:11:08.860" v="28" actId="1076"/>
          <ac:spMkLst>
            <pc:docMk/>
            <pc:sldMk cId="1909191428" sldId="518"/>
            <ac:spMk id="5" creationId="{00D76C40-9B84-3E2F-B224-EBA30DF8868E}"/>
          </ac:spMkLst>
        </pc:spChg>
        <pc:spChg chg="mod">
          <ac:chgData name="Kaisa Välimäki" userId="748bfbdf-5648-43ca-b5dc-bdb32b059750" providerId="ADAL" clId="{6FF240B9-60BD-43F9-BB8D-68412C1A552D}" dt="2025-03-11T08:11:08.860" v="28" actId="1076"/>
          <ac:spMkLst>
            <pc:docMk/>
            <pc:sldMk cId="1909191428" sldId="518"/>
            <ac:spMk id="7" creationId="{61C06D74-48D4-55F0-35D8-06A6A3EA125F}"/>
          </ac:spMkLst>
        </pc:spChg>
        <pc:picChg chg="mod">
          <ac:chgData name="Kaisa Välimäki" userId="748bfbdf-5648-43ca-b5dc-bdb32b059750" providerId="ADAL" clId="{6FF240B9-60BD-43F9-BB8D-68412C1A552D}" dt="2025-03-11T08:11:04.656" v="27" actId="14861"/>
          <ac:picMkLst>
            <pc:docMk/>
            <pc:sldMk cId="1909191428" sldId="518"/>
            <ac:picMk id="4" creationId="{DC48655F-B46B-9EB2-EE1A-6754D82FF0DB}"/>
          </ac:picMkLst>
        </pc:picChg>
      </pc:sldChg>
      <pc:sldChg chg="modSp del mod">
        <pc:chgData name="Kaisa Välimäki" userId="748bfbdf-5648-43ca-b5dc-bdb32b059750" providerId="ADAL" clId="{6FF240B9-60BD-43F9-BB8D-68412C1A552D}" dt="2025-03-11T09:04:44.571" v="34" actId="47"/>
        <pc:sldMkLst>
          <pc:docMk/>
          <pc:sldMk cId="408060913" sldId="519"/>
        </pc:sldMkLst>
        <pc:picChg chg="mod">
          <ac:chgData name="Kaisa Välimäki" userId="748bfbdf-5648-43ca-b5dc-bdb32b059750" providerId="ADAL" clId="{6FF240B9-60BD-43F9-BB8D-68412C1A552D}" dt="2025-03-11T08:11:15.886" v="29" actId="14861"/>
          <ac:picMkLst>
            <pc:docMk/>
            <pc:sldMk cId="408060913" sldId="519"/>
            <ac:picMk id="6" creationId="{D37FB960-FD7D-85C3-9D0F-D8A9831FF703}"/>
          </ac:picMkLst>
        </pc:picChg>
      </pc:sldChg>
      <pc:sldChg chg="modSp del mod">
        <pc:chgData name="Kaisa Välimäki" userId="748bfbdf-5648-43ca-b5dc-bdb32b059750" providerId="ADAL" clId="{6FF240B9-60BD-43F9-BB8D-68412C1A552D}" dt="2025-03-11T09:04:44.571" v="34" actId="47"/>
        <pc:sldMkLst>
          <pc:docMk/>
          <pc:sldMk cId="1353738627" sldId="520"/>
        </pc:sldMkLst>
        <pc:spChg chg="mod">
          <ac:chgData name="Kaisa Välimäki" userId="748bfbdf-5648-43ca-b5dc-bdb32b059750" providerId="ADAL" clId="{6FF240B9-60BD-43F9-BB8D-68412C1A552D}" dt="2025-03-11T08:11:28.829" v="31" actId="1076"/>
          <ac:spMkLst>
            <pc:docMk/>
            <pc:sldMk cId="1353738627" sldId="520"/>
            <ac:spMk id="5" creationId="{00D76C40-9B84-3E2F-B224-EBA30DF8868E}"/>
          </ac:spMkLst>
        </pc:spChg>
        <pc:spChg chg="mod">
          <ac:chgData name="Kaisa Välimäki" userId="748bfbdf-5648-43ca-b5dc-bdb32b059750" providerId="ADAL" clId="{6FF240B9-60BD-43F9-BB8D-68412C1A552D}" dt="2025-03-11T08:11:28.829" v="31" actId="1076"/>
          <ac:spMkLst>
            <pc:docMk/>
            <pc:sldMk cId="1353738627" sldId="520"/>
            <ac:spMk id="7" creationId="{61C06D74-48D4-55F0-35D8-06A6A3EA125F}"/>
          </ac:spMkLst>
        </pc:spChg>
        <pc:picChg chg="mod">
          <ac:chgData name="Kaisa Välimäki" userId="748bfbdf-5648-43ca-b5dc-bdb32b059750" providerId="ADAL" clId="{6FF240B9-60BD-43F9-BB8D-68412C1A552D}" dt="2025-03-11T08:11:22.834" v="30" actId="14861"/>
          <ac:picMkLst>
            <pc:docMk/>
            <pc:sldMk cId="1353738627" sldId="520"/>
            <ac:picMk id="4" creationId="{1499335F-3866-83A3-006B-EBC7E0DD206A}"/>
          </ac:picMkLst>
        </pc:picChg>
      </pc:sldChg>
      <pc:sldChg chg="modSp del mod">
        <pc:chgData name="Kaisa Välimäki" userId="748bfbdf-5648-43ca-b5dc-bdb32b059750" providerId="ADAL" clId="{6FF240B9-60BD-43F9-BB8D-68412C1A552D}" dt="2025-03-11T09:04:44.571" v="34" actId="47"/>
        <pc:sldMkLst>
          <pc:docMk/>
          <pc:sldMk cId="30297081" sldId="521"/>
        </pc:sldMkLst>
        <pc:picChg chg="mod">
          <ac:chgData name="Kaisa Välimäki" userId="748bfbdf-5648-43ca-b5dc-bdb32b059750" providerId="ADAL" clId="{6FF240B9-60BD-43F9-BB8D-68412C1A552D}" dt="2025-03-11T08:11:35.320" v="32" actId="14861"/>
          <ac:picMkLst>
            <pc:docMk/>
            <pc:sldMk cId="30297081" sldId="521"/>
            <ac:picMk id="6" creationId="{7611B179-BC7D-1DD5-83B5-96A4B3BF0C24}"/>
          </ac:picMkLst>
        </pc:picChg>
      </pc:sldChg>
      <pc:sldChg chg="modSp del mod">
        <pc:chgData name="Kaisa Välimäki" userId="748bfbdf-5648-43ca-b5dc-bdb32b059750" providerId="ADAL" clId="{6FF240B9-60BD-43F9-BB8D-68412C1A552D}" dt="2025-03-11T09:04:44.571" v="34" actId="47"/>
        <pc:sldMkLst>
          <pc:docMk/>
          <pc:sldMk cId="1231621085" sldId="526"/>
        </pc:sldMkLst>
        <pc:spChg chg="mod">
          <ac:chgData name="Kaisa Välimäki" userId="748bfbdf-5648-43ca-b5dc-bdb32b059750" providerId="ADAL" clId="{6FF240B9-60BD-43F9-BB8D-68412C1A552D}" dt="2025-03-11T08:09:11.683" v="7" actId="255"/>
          <ac:spMkLst>
            <pc:docMk/>
            <pc:sldMk cId="1231621085" sldId="526"/>
            <ac:spMk id="4" creationId="{1E4327FA-4F57-AC32-F159-EA88922A11A6}"/>
          </ac:spMkLst>
        </pc:spChg>
        <pc:spChg chg="mod">
          <ac:chgData name="Kaisa Välimäki" userId="748bfbdf-5648-43ca-b5dc-bdb32b059750" providerId="ADAL" clId="{6FF240B9-60BD-43F9-BB8D-68412C1A552D}" dt="2025-03-11T08:09:01.790" v="5" actId="1076"/>
          <ac:spMkLst>
            <pc:docMk/>
            <pc:sldMk cId="1231621085" sldId="526"/>
            <ac:spMk id="5" creationId="{C100233A-E7FC-5BB9-239B-360E1E872A63}"/>
          </ac:spMkLst>
        </pc:spChg>
      </pc:sldChg>
      <pc:sldChg chg="add">
        <pc:chgData name="Kaisa Välimäki" userId="748bfbdf-5648-43ca-b5dc-bdb32b059750" providerId="ADAL" clId="{6FF240B9-60BD-43F9-BB8D-68412C1A552D}" dt="2025-03-11T09:04:36.781" v="33"/>
        <pc:sldMkLst>
          <pc:docMk/>
          <pc:sldMk cId="3102517260" sldId="527"/>
        </pc:sldMkLst>
      </pc:sldChg>
      <pc:sldChg chg="add">
        <pc:chgData name="Kaisa Välimäki" userId="748bfbdf-5648-43ca-b5dc-bdb32b059750" providerId="ADAL" clId="{6FF240B9-60BD-43F9-BB8D-68412C1A552D}" dt="2025-03-11T09:04:36.781" v="33"/>
        <pc:sldMkLst>
          <pc:docMk/>
          <pc:sldMk cId="2447384633" sldId="528"/>
        </pc:sldMkLst>
      </pc:sldChg>
      <pc:sldChg chg="add">
        <pc:chgData name="Kaisa Välimäki" userId="748bfbdf-5648-43ca-b5dc-bdb32b059750" providerId="ADAL" clId="{6FF240B9-60BD-43F9-BB8D-68412C1A552D}" dt="2025-03-11T09:04:36.781" v="33"/>
        <pc:sldMkLst>
          <pc:docMk/>
          <pc:sldMk cId="2631152763" sldId="529"/>
        </pc:sldMkLst>
      </pc:sldChg>
      <pc:sldChg chg="add">
        <pc:chgData name="Kaisa Välimäki" userId="748bfbdf-5648-43ca-b5dc-bdb32b059750" providerId="ADAL" clId="{6FF240B9-60BD-43F9-BB8D-68412C1A552D}" dt="2025-03-11T09:04:36.781" v="33"/>
        <pc:sldMkLst>
          <pc:docMk/>
          <pc:sldMk cId="3841451233" sldId="530"/>
        </pc:sldMkLst>
      </pc:sldChg>
      <pc:sldChg chg="add">
        <pc:chgData name="Kaisa Välimäki" userId="748bfbdf-5648-43ca-b5dc-bdb32b059750" providerId="ADAL" clId="{6FF240B9-60BD-43F9-BB8D-68412C1A552D}" dt="2025-03-11T09:04:36.781" v="33"/>
        <pc:sldMkLst>
          <pc:docMk/>
          <pc:sldMk cId="52666861" sldId="531"/>
        </pc:sldMkLst>
      </pc:sldChg>
      <pc:sldChg chg="add">
        <pc:chgData name="Kaisa Välimäki" userId="748bfbdf-5648-43ca-b5dc-bdb32b059750" providerId="ADAL" clId="{6FF240B9-60BD-43F9-BB8D-68412C1A552D}" dt="2025-03-11T09:04:36.781" v="33"/>
        <pc:sldMkLst>
          <pc:docMk/>
          <pc:sldMk cId="1975572554" sldId="532"/>
        </pc:sldMkLst>
      </pc:sldChg>
      <pc:sldChg chg="add">
        <pc:chgData name="Kaisa Välimäki" userId="748bfbdf-5648-43ca-b5dc-bdb32b059750" providerId="ADAL" clId="{6FF240B9-60BD-43F9-BB8D-68412C1A552D}" dt="2025-03-11T09:04:36.781" v="33"/>
        <pc:sldMkLst>
          <pc:docMk/>
          <pc:sldMk cId="3939160012" sldId="533"/>
        </pc:sldMkLst>
      </pc:sldChg>
      <pc:sldChg chg="add">
        <pc:chgData name="Kaisa Välimäki" userId="748bfbdf-5648-43ca-b5dc-bdb32b059750" providerId="ADAL" clId="{6FF240B9-60BD-43F9-BB8D-68412C1A552D}" dt="2025-03-11T09:04:36.781" v="33"/>
        <pc:sldMkLst>
          <pc:docMk/>
          <pc:sldMk cId="884854936" sldId="534"/>
        </pc:sldMkLst>
      </pc:sldChg>
      <pc:sldChg chg="add">
        <pc:chgData name="Kaisa Välimäki" userId="748bfbdf-5648-43ca-b5dc-bdb32b059750" providerId="ADAL" clId="{6FF240B9-60BD-43F9-BB8D-68412C1A552D}" dt="2025-03-11T09:04:36.781" v="33"/>
        <pc:sldMkLst>
          <pc:docMk/>
          <pc:sldMk cId="4142350466" sldId="535"/>
        </pc:sldMkLst>
      </pc:sldChg>
      <pc:sldChg chg="add">
        <pc:chgData name="Kaisa Välimäki" userId="748bfbdf-5648-43ca-b5dc-bdb32b059750" providerId="ADAL" clId="{6FF240B9-60BD-43F9-BB8D-68412C1A552D}" dt="2025-03-11T09:04:36.781" v="33"/>
        <pc:sldMkLst>
          <pc:docMk/>
          <pc:sldMk cId="4254751568" sldId="536"/>
        </pc:sldMkLst>
      </pc:sldChg>
      <pc:sldChg chg="add">
        <pc:chgData name="Kaisa Välimäki" userId="748bfbdf-5648-43ca-b5dc-bdb32b059750" providerId="ADAL" clId="{6FF240B9-60BD-43F9-BB8D-68412C1A552D}" dt="2025-03-11T09:04:36.781" v="33"/>
        <pc:sldMkLst>
          <pc:docMk/>
          <pc:sldMk cId="473898520" sldId="537"/>
        </pc:sldMkLst>
      </pc:sldChg>
    </pc:docChg>
  </pc:docChgLst>
  <pc:docChgLst>
    <pc:chgData name="Kaisa Välimäki" userId="748bfbdf-5648-43ca-b5dc-bdb32b059750" providerId="ADAL" clId="{B592857F-98C8-482C-B3E5-377641AC1308}"/>
    <pc:docChg chg="addSld delSld modSld">
      <pc:chgData name="Kaisa Välimäki" userId="748bfbdf-5648-43ca-b5dc-bdb32b059750" providerId="ADAL" clId="{B592857F-98C8-482C-B3E5-377641AC1308}" dt="2025-02-25T11:44:47.706" v="3" actId="47"/>
      <pc:docMkLst>
        <pc:docMk/>
      </pc:docMkLst>
      <pc:sldChg chg="del">
        <pc:chgData name="Kaisa Välimäki" userId="748bfbdf-5648-43ca-b5dc-bdb32b059750" providerId="ADAL" clId="{B592857F-98C8-482C-B3E5-377641AC1308}" dt="2025-02-25T11:44:44.665" v="2" actId="47"/>
        <pc:sldMkLst>
          <pc:docMk/>
          <pc:sldMk cId="1854199711" sldId="256"/>
        </pc:sldMkLst>
      </pc:sldChg>
      <pc:sldChg chg="del">
        <pc:chgData name="Kaisa Välimäki" userId="748bfbdf-5648-43ca-b5dc-bdb32b059750" providerId="ADAL" clId="{B592857F-98C8-482C-B3E5-377641AC1308}" dt="2025-02-25T11:44:47.706" v="3" actId="47"/>
        <pc:sldMkLst>
          <pc:docMk/>
          <pc:sldMk cId="4205618619" sldId="299"/>
        </pc:sldMkLst>
      </pc:sldChg>
      <pc:sldChg chg="del">
        <pc:chgData name="Kaisa Välimäki" userId="748bfbdf-5648-43ca-b5dc-bdb32b059750" providerId="ADAL" clId="{B592857F-98C8-482C-B3E5-377641AC1308}" dt="2025-02-25T11:44:44.665" v="2" actId="47"/>
        <pc:sldMkLst>
          <pc:docMk/>
          <pc:sldMk cId="1653512687" sldId="300"/>
        </pc:sldMkLst>
      </pc:sldChg>
      <pc:sldChg chg="del">
        <pc:chgData name="Kaisa Välimäki" userId="748bfbdf-5648-43ca-b5dc-bdb32b059750" providerId="ADAL" clId="{B592857F-98C8-482C-B3E5-377641AC1308}" dt="2025-02-25T11:44:44.665" v="2" actId="47"/>
        <pc:sldMkLst>
          <pc:docMk/>
          <pc:sldMk cId="3988930583" sldId="301"/>
        </pc:sldMkLst>
      </pc:sldChg>
      <pc:sldChg chg="del">
        <pc:chgData name="Kaisa Välimäki" userId="748bfbdf-5648-43ca-b5dc-bdb32b059750" providerId="ADAL" clId="{B592857F-98C8-482C-B3E5-377641AC1308}" dt="2025-02-25T11:44:44.665" v="2" actId="47"/>
        <pc:sldMkLst>
          <pc:docMk/>
          <pc:sldMk cId="4121071900" sldId="302"/>
        </pc:sldMkLst>
      </pc:sldChg>
      <pc:sldChg chg="del">
        <pc:chgData name="Kaisa Välimäki" userId="748bfbdf-5648-43ca-b5dc-bdb32b059750" providerId="ADAL" clId="{B592857F-98C8-482C-B3E5-377641AC1308}" dt="2025-02-25T11:44:44.665" v="2" actId="47"/>
        <pc:sldMkLst>
          <pc:docMk/>
          <pc:sldMk cId="1968994710" sldId="303"/>
        </pc:sldMkLst>
      </pc:sldChg>
      <pc:sldChg chg="del">
        <pc:chgData name="Kaisa Välimäki" userId="748bfbdf-5648-43ca-b5dc-bdb32b059750" providerId="ADAL" clId="{B592857F-98C8-482C-B3E5-377641AC1308}" dt="2025-02-25T11:44:44.665" v="2" actId="47"/>
        <pc:sldMkLst>
          <pc:docMk/>
          <pc:sldMk cId="3551993988" sldId="304"/>
        </pc:sldMkLst>
      </pc:sldChg>
      <pc:sldChg chg="del">
        <pc:chgData name="Kaisa Välimäki" userId="748bfbdf-5648-43ca-b5dc-bdb32b059750" providerId="ADAL" clId="{B592857F-98C8-482C-B3E5-377641AC1308}" dt="2025-02-25T11:44:44.665" v="2" actId="47"/>
        <pc:sldMkLst>
          <pc:docMk/>
          <pc:sldMk cId="2135301328" sldId="306"/>
        </pc:sldMkLst>
      </pc:sldChg>
      <pc:sldChg chg="del">
        <pc:chgData name="Kaisa Välimäki" userId="748bfbdf-5648-43ca-b5dc-bdb32b059750" providerId="ADAL" clId="{B592857F-98C8-482C-B3E5-377641AC1308}" dt="2025-02-25T11:44:44.665" v="2" actId="47"/>
        <pc:sldMkLst>
          <pc:docMk/>
          <pc:sldMk cId="3894949806" sldId="307"/>
        </pc:sldMkLst>
      </pc:sldChg>
      <pc:sldChg chg="del">
        <pc:chgData name="Kaisa Välimäki" userId="748bfbdf-5648-43ca-b5dc-bdb32b059750" providerId="ADAL" clId="{B592857F-98C8-482C-B3E5-377641AC1308}" dt="2025-02-25T11:44:44.665" v="2" actId="47"/>
        <pc:sldMkLst>
          <pc:docMk/>
          <pc:sldMk cId="1797233310" sldId="308"/>
        </pc:sldMkLst>
      </pc:sldChg>
      <pc:sldChg chg="del">
        <pc:chgData name="Kaisa Välimäki" userId="748bfbdf-5648-43ca-b5dc-bdb32b059750" providerId="ADAL" clId="{B592857F-98C8-482C-B3E5-377641AC1308}" dt="2025-02-25T11:44:44.665" v="2" actId="47"/>
        <pc:sldMkLst>
          <pc:docMk/>
          <pc:sldMk cId="548834975" sldId="309"/>
        </pc:sldMkLst>
      </pc:sldChg>
      <pc:sldChg chg="del">
        <pc:chgData name="Kaisa Välimäki" userId="748bfbdf-5648-43ca-b5dc-bdb32b059750" providerId="ADAL" clId="{B592857F-98C8-482C-B3E5-377641AC1308}" dt="2025-02-25T11:44:44.665" v="2" actId="47"/>
        <pc:sldMkLst>
          <pc:docMk/>
          <pc:sldMk cId="4012759927" sldId="311"/>
        </pc:sldMkLst>
      </pc:sldChg>
      <pc:sldChg chg="del">
        <pc:chgData name="Kaisa Välimäki" userId="748bfbdf-5648-43ca-b5dc-bdb32b059750" providerId="ADAL" clId="{B592857F-98C8-482C-B3E5-377641AC1308}" dt="2025-02-25T11:44:44.665" v="2" actId="47"/>
        <pc:sldMkLst>
          <pc:docMk/>
          <pc:sldMk cId="560756354" sldId="312"/>
        </pc:sldMkLst>
      </pc:sldChg>
      <pc:sldChg chg="del">
        <pc:chgData name="Kaisa Välimäki" userId="748bfbdf-5648-43ca-b5dc-bdb32b059750" providerId="ADAL" clId="{B592857F-98C8-482C-B3E5-377641AC1308}" dt="2025-02-25T11:44:44.665" v="2" actId="47"/>
        <pc:sldMkLst>
          <pc:docMk/>
          <pc:sldMk cId="3450190320" sldId="313"/>
        </pc:sldMkLst>
      </pc:sldChg>
      <pc:sldChg chg="del">
        <pc:chgData name="Kaisa Välimäki" userId="748bfbdf-5648-43ca-b5dc-bdb32b059750" providerId="ADAL" clId="{B592857F-98C8-482C-B3E5-377641AC1308}" dt="2025-02-25T11:44:44.665" v="2" actId="47"/>
        <pc:sldMkLst>
          <pc:docMk/>
          <pc:sldMk cId="3524311119" sldId="314"/>
        </pc:sldMkLst>
      </pc:sldChg>
      <pc:sldChg chg="del">
        <pc:chgData name="Kaisa Välimäki" userId="748bfbdf-5648-43ca-b5dc-bdb32b059750" providerId="ADAL" clId="{B592857F-98C8-482C-B3E5-377641AC1308}" dt="2025-02-25T11:44:44.665" v="2" actId="47"/>
        <pc:sldMkLst>
          <pc:docMk/>
          <pc:sldMk cId="1527830879" sldId="315"/>
        </pc:sldMkLst>
      </pc:sldChg>
      <pc:sldChg chg="del">
        <pc:chgData name="Kaisa Välimäki" userId="748bfbdf-5648-43ca-b5dc-bdb32b059750" providerId="ADAL" clId="{B592857F-98C8-482C-B3E5-377641AC1308}" dt="2025-02-25T11:44:44.665" v="2" actId="47"/>
        <pc:sldMkLst>
          <pc:docMk/>
          <pc:sldMk cId="672348335" sldId="316"/>
        </pc:sldMkLst>
      </pc:sldChg>
      <pc:sldChg chg="del">
        <pc:chgData name="Kaisa Välimäki" userId="748bfbdf-5648-43ca-b5dc-bdb32b059750" providerId="ADAL" clId="{B592857F-98C8-482C-B3E5-377641AC1308}" dt="2025-02-25T11:44:44.665" v="2" actId="47"/>
        <pc:sldMkLst>
          <pc:docMk/>
          <pc:sldMk cId="2030065872" sldId="318"/>
        </pc:sldMkLst>
      </pc:sldChg>
      <pc:sldChg chg="del">
        <pc:chgData name="Kaisa Välimäki" userId="748bfbdf-5648-43ca-b5dc-bdb32b059750" providerId="ADAL" clId="{B592857F-98C8-482C-B3E5-377641AC1308}" dt="2025-02-25T11:44:44.665" v="2" actId="47"/>
        <pc:sldMkLst>
          <pc:docMk/>
          <pc:sldMk cId="2378528983" sldId="319"/>
        </pc:sldMkLst>
      </pc:sldChg>
      <pc:sldChg chg="del">
        <pc:chgData name="Kaisa Välimäki" userId="748bfbdf-5648-43ca-b5dc-bdb32b059750" providerId="ADAL" clId="{B592857F-98C8-482C-B3E5-377641AC1308}" dt="2025-02-25T11:44:44.665" v="2" actId="47"/>
        <pc:sldMkLst>
          <pc:docMk/>
          <pc:sldMk cId="1221248950" sldId="323"/>
        </pc:sldMkLst>
      </pc:sldChg>
      <pc:sldChg chg="del">
        <pc:chgData name="Kaisa Välimäki" userId="748bfbdf-5648-43ca-b5dc-bdb32b059750" providerId="ADAL" clId="{B592857F-98C8-482C-B3E5-377641AC1308}" dt="2025-02-25T11:44:44.665" v="2" actId="47"/>
        <pc:sldMkLst>
          <pc:docMk/>
          <pc:sldMk cId="1310029527" sldId="324"/>
        </pc:sldMkLst>
      </pc:sldChg>
      <pc:sldChg chg="del">
        <pc:chgData name="Kaisa Välimäki" userId="748bfbdf-5648-43ca-b5dc-bdb32b059750" providerId="ADAL" clId="{B592857F-98C8-482C-B3E5-377641AC1308}" dt="2025-02-25T11:44:44.665" v="2" actId="47"/>
        <pc:sldMkLst>
          <pc:docMk/>
          <pc:sldMk cId="154904080" sldId="325"/>
        </pc:sldMkLst>
      </pc:sldChg>
      <pc:sldChg chg="del">
        <pc:chgData name="Kaisa Välimäki" userId="748bfbdf-5648-43ca-b5dc-bdb32b059750" providerId="ADAL" clId="{B592857F-98C8-482C-B3E5-377641AC1308}" dt="2025-02-25T11:44:44.665" v="2" actId="47"/>
        <pc:sldMkLst>
          <pc:docMk/>
          <pc:sldMk cId="3538597282" sldId="326"/>
        </pc:sldMkLst>
      </pc:sldChg>
      <pc:sldChg chg="del">
        <pc:chgData name="Kaisa Välimäki" userId="748bfbdf-5648-43ca-b5dc-bdb32b059750" providerId="ADAL" clId="{B592857F-98C8-482C-B3E5-377641AC1308}" dt="2025-02-25T11:44:44.665" v="2" actId="47"/>
        <pc:sldMkLst>
          <pc:docMk/>
          <pc:sldMk cId="1835384343" sldId="327"/>
        </pc:sldMkLst>
      </pc:sldChg>
      <pc:sldChg chg="del">
        <pc:chgData name="Kaisa Välimäki" userId="748bfbdf-5648-43ca-b5dc-bdb32b059750" providerId="ADAL" clId="{B592857F-98C8-482C-B3E5-377641AC1308}" dt="2025-02-25T11:44:44.665" v="2" actId="47"/>
        <pc:sldMkLst>
          <pc:docMk/>
          <pc:sldMk cId="2717657524" sldId="328"/>
        </pc:sldMkLst>
      </pc:sldChg>
      <pc:sldChg chg="del">
        <pc:chgData name="Kaisa Välimäki" userId="748bfbdf-5648-43ca-b5dc-bdb32b059750" providerId="ADAL" clId="{B592857F-98C8-482C-B3E5-377641AC1308}" dt="2025-02-25T11:44:44.665" v="2" actId="47"/>
        <pc:sldMkLst>
          <pc:docMk/>
          <pc:sldMk cId="1018246919" sldId="329"/>
        </pc:sldMkLst>
      </pc:sldChg>
      <pc:sldChg chg="del">
        <pc:chgData name="Kaisa Välimäki" userId="748bfbdf-5648-43ca-b5dc-bdb32b059750" providerId="ADAL" clId="{B592857F-98C8-482C-B3E5-377641AC1308}" dt="2025-02-25T11:44:44.665" v="2" actId="47"/>
        <pc:sldMkLst>
          <pc:docMk/>
          <pc:sldMk cId="864699528" sldId="330"/>
        </pc:sldMkLst>
      </pc:sldChg>
      <pc:sldChg chg="del">
        <pc:chgData name="Kaisa Välimäki" userId="748bfbdf-5648-43ca-b5dc-bdb32b059750" providerId="ADAL" clId="{B592857F-98C8-482C-B3E5-377641AC1308}" dt="2025-02-25T11:44:44.665" v="2" actId="47"/>
        <pc:sldMkLst>
          <pc:docMk/>
          <pc:sldMk cId="3292936495" sldId="331"/>
        </pc:sldMkLst>
      </pc:sldChg>
      <pc:sldChg chg="del">
        <pc:chgData name="Kaisa Välimäki" userId="748bfbdf-5648-43ca-b5dc-bdb32b059750" providerId="ADAL" clId="{B592857F-98C8-482C-B3E5-377641AC1308}" dt="2025-02-25T11:44:39.788" v="1" actId="47"/>
        <pc:sldMkLst>
          <pc:docMk/>
          <pc:sldMk cId="369860492" sldId="332"/>
        </pc:sldMkLst>
      </pc:sldChg>
      <pc:sldChg chg="del">
        <pc:chgData name="Kaisa Välimäki" userId="748bfbdf-5648-43ca-b5dc-bdb32b059750" providerId="ADAL" clId="{B592857F-98C8-482C-B3E5-377641AC1308}" dt="2025-02-25T11:44:44.665" v="2" actId="47"/>
        <pc:sldMkLst>
          <pc:docMk/>
          <pc:sldMk cId="4282255781" sldId="333"/>
        </pc:sldMkLst>
      </pc:sldChg>
      <pc:sldChg chg="del">
        <pc:chgData name="Kaisa Välimäki" userId="748bfbdf-5648-43ca-b5dc-bdb32b059750" providerId="ADAL" clId="{B592857F-98C8-482C-B3E5-377641AC1308}" dt="2025-02-25T11:44:44.665" v="2" actId="47"/>
        <pc:sldMkLst>
          <pc:docMk/>
          <pc:sldMk cId="3703057547" sldId="339"/>
        </pc:sldMkLst>
      </pc:sldChg>
      <pc:sldChg chg="del">
        <pc:chgData name="Kaisa Välimäki" userId="748bfbdf-5648-43ca-b5dc-bdb32b059750" providerId="ADAL" clId="{B592857F-98C8-482C-B3E5-377641AC1308}" dt="2025-02-25T11:44:44.665" v="2" actId="47"/>
        <pc:sldMkLst>
          <pc:docMk/>
          <pc:sldMk cId="1687433936" sldId="340"/>
        </pc:sldMkLst>
      </pc:sldChg>
      <pc:sldChg chg="del">
        <pc:chgData name="Kaisa Välimäki" userId="748bfbdf-5648-43ca-b5dc-bdb32b059750" providerId="ADAL" clId="{B592857F-98C8-482C-B3E5-377641AC1308}" dt="2025-02-25T11:44:44.665" v="2" actId="47"/>
        <pc:sldMkLst>
          <pc:docMk/>
          <pc:sldMk cId="1636642166" sldId="341"/>
        </pc:sldMkLst>
      </pc:sldChg>
      <pc:sldChg chg="del">
        <pc:chgData name="Kaisa Välimäki" userId="748bfbdf-5648-43ca-b5dc-bdb32b059750" providerId="ADAL" clId="{B592857F-98C8-482C-B3E5-377641AC1308}" dt="2025-02-25T11:44:44.665" v="2" actId="47"/>
        <pc:sldMkLst>
          <pc:docMk/>
          <pc:sldMk cId="1460639307" sldId="342"/>
        </pc:sldMkLst>
      </pc:sldChg>
      <pc:sldChg chg="del">
        <pc:chgData name="Kaisa Välimäki" userId="748bfbdf-5648-43ca-b5dc-bdb32b059750" providerId="ADAL" clId="{B592857F-98C8-482C-B3E5-377641AC1308}" dt="2025-02-25T11:44:44.665" v="2" actId="47"/>
        <pc:sldMkLst>
          <pc:docMk/>
          <pc:sldMk cId="523001272" sldId="343"/>
        </pc:sldMkLst>
      </pc:sldChg>
      <pc:sldChg chg="del">
        <pc:chgData name="Kaisa Välimäki" userId="748bfbdf-5648-43ca-b5dc-bdb32b059750" providerId="ADAL" clId="{B592857F-98C8-482C-B3E5-377641AC1308}" dt="2025-02-25T11:44:44.665" v="2" actId="47"/>
        <pc:sldMkLst>
          <pc:docMk/>
          <pc:sldMk cId="2774703633" sldId="345"/>
        </pc:sldMkLst>
      </pc:sldChg>
      <pc:sldChg chg="del">
        <pc:chgData name="Kaisa Välimäki" userId="748bfbdf-5648-43ca-b5dc-bdb32b059750" providerId="ADAL" clId="{B592857F-98C8-482C-B3E5-377641AC1308}" dt="2025-02-25T11:44:44.665" v="2" actId="47"/>
        <pc:sldMkLst>
          <pc:docMk/>
          <pc:sldMk cId="654317970" sldId="352"/>
        </pc:sldMkLst>
      </pc:sldChg>
      <pc:sldChg chg="del">
        <pc:chgData name="Kaisa Välimäki" userId="748bfbdf-5648-43ca-b5dc-bdb32b059750" providerId="ADAL" clId="{B592857F-98C8-482C-B3E5-377641AC1308}" dt="2025-02-25T11:44:44.665" v="2" actId="47"/>
        <pc:sldMkLst>
          <pc:docMk/>
          <pc:sldMk cId="1920263595" sldId="363"/>
        </pc:sldMkLst>
      </pc:sldChg>
      <pc:sldChg chg="del">
        <pc:chgData name="Kaisa Välimäki" userId="748bfbdf-5648-43ca-b5dc-bdb32b059750" providerId="ADAL" clId="{B592857F-98C8-482C-B3E5-377641AC1308}" dt="2025-02-25T11:44:44.665" v="2" actId="47"/>
        <pc:sldMkLst>
          <pc:docMk/>
          <pc:sldMk cId="3298590772" sldId="364"/>
        </pc:sldMkLst>
      </pc:sldChg>
      <pc:sldChg chg="del">
        <pc:chgData name="Kaisa Välimäki" userId="748bfbdf-5648-43ca-b5dc-bdb32b059750" providerId="ADAL" clId="{B592857F-98C8-482C-B3E5-377641AC1308}" dt="2025-02-25T11:44:44.665" v="2" actId="47"/>
        <pc:sldMkLst>
          <pc:docMk/>
          <pc:sldMk cId="2889952100" sldId="370"/>
        </pc:sldMkLst>
      </pc:sldChg>
      <pc:sldChg chg="del">
        <pc:chgData name="Kaisa Välimäki" userId="748bfbdf-5648-43ca-b5dc-bdb32b059750" providerId="ADAL" clId="{B592857F-98C8-482C-B3E5-377641AC1308}" dt="2025-02-25T11:44:44.665" v="2" actId="47"/>
        <pc:sldMkLst>
          <pc:docMk/>
          <pc:sldMk cId="203000067" sldId="371"/>
        </pc:sldMkLst>
      </pc:sldChg>
      <pc:sldChg chg="del">
        <pc:chgData name="Kaisa Välimäki" userId="748bfbdf-5648-43ca-b5dc-bdb32b059750" providerId="ADAL" clId="{B592857F-98C8-482C-B3E5-377641AC1308}" dt="2025-02-25T11:44:44.665" v="2" actId="47"/>
        <pc:sldMkLst>
          <pc:docMk/>
          <pc:sldMk cId="728543628" sldId="372"/>
        </pc:sldMkLst>
      </pc:sldChg>
      <pc:sldChg chg="del">
        <pc:chgData name="Kaisa Välimäki" userId="748bfbdf-5648-43ca-b5dc-bdb32b059750" providerId="ADAL" clId="{B592857F-98C8-482C-B3E5-377641AC1308}" dt="2025-02-25T11:44:44.665" v="2" actId="47"/>
        <pc:sldMkLst>
          <pc:docMk/>
          <pc:sldMk cId="1274401360" sldId="375"/>
        </pc:sldMkLst>
      </pc:sldChg>
      <pc:sldChg chg="del">
        <pc:chgData name="Kaisa Välimäki" userId="748bfbdf-5648-43ca-b5dc-bdb32b059750" providerId="ADAL" clId="{B592857F-98C8-482C-B3E5-377641AC1308}" dt="2025-02-25T11:44:44.665" v="2" actId="47"/>
        <pc:sldMkLst>
          <pc:docMk/>
          <pc:sldMk cId="2773473345" sldId="377"/>
        </pc:sldMkLst>
      </pc:sldChg>
      <pc:sldChg chg="del">
        <pc:chgData name="Kaisa Välimäki" userId="748bfbdf-5648-43ca-b5dc-bdb32b059750" providerId="ADAL" clId="{B592857F-98C8-482C-B3E5-377641AC1308}" dt="2025-02-25T11:44:44.665" v="2" actId="47"/>
        <pc:sldMkLst>
          <pc:docMk/>
          <pc:sldMk cId="3404176935" sldId="382"/>
        </pc:sldMkLst>
      </pc:sldChg>
      <pc:sldChg chg="del">
        <pc:chgData name="Kaisa Välimäki" userId="748bfbdf-5648-43ca-b5dc-bdb32b059750" providerId="ADAL" clId="{B592857F-98C8-482C-B3E5-377641AC1308}" dt="2025-02-25T11:44:44.665" v="2" actId="47"/>
        <pc:sldMkLst>
          <pc:docMk/>
          <pc:sldMk cId="3610330744" sldId="389"/>
        </pc:sldMkLst>
      </pc:sldChg>
      <pc:sldChg chg="del">
        <pc:chgData name="Kaisa Välimäki" userId="748bfbdf-5648-43ca-b5dc-bdb32b059750" providerId="ADAL" clId="{B592857F-98C8-482C-B3E5-377641AC1308}" dt="2025-02-25T11:44:44.665" v="2" actId="47"/>
        <pc:sldMkLst>
          <pc:docMk/>
          <pc:sldMk cId="446918987" sldId="393"/>
        </pc:sldMkLst>
      </pc:sldChg>
      <pc:sldChg chg="del">
        <pc:chgData name="Kaisa Välimäki" userId="748bfbdf-5648-43ca-b5dc-bdb32b059750" providerId="ADAL" clId="{B592857F-98C8-482C-B3E5-377641AC1308}" dt="2025-02-25T11:44:44.665" v="2" actId="47"/>
        <pc:sldMkLst>
          <pc:docMk/>
          <pc:sldMk cId="3833032213" sldId="394"/>
        </pc:sldMkLst>
      </pc:sldChg>
      <pc:sldChg chg="del">
        <pc:chgData name="Kaisa Välimäki" userId="748bfbdf-5648-43ca-b5dc-bdb32b059750" providerId="ADAL" clId="{B592857F-98C8-482C-B3E5-377641AC1308}" dt="2025-02-25T11:44:44.665" v="2" actId="47"/>
        <pc:sldMkLst>
          <pc:docMk/>
          <pc:sldMk cId="2146332038" sldId="395"/>
        </pc:sldMkLst>
      </pc:sldChg>
      <pc:sldChg chg="del">
        <pc:chgData name="Kaisa Välimäki" userId="748bfbdf-5648-43ca-b5dc-bdb32b059750" providerId="ADAL" clId="{B592857F-98C8-482C-B3E5-377641AC1308}" dt="2025-02-25T11:44:44.665" v="2" actId="47"/>
        <pc:sldMkLst>
          <pc:docMk/>
          <pc:sldMk cId="3083843901" sldId="396"/>
        </pc:sldMkLst>
      </pc:sldChg>
      <pc:sldChg chg="del">
        <pc:chgData name="Kaisa Välimäki" userId="748bfbdf-5648-43ca-b5dc-bdb32b059750" providerId="ADAL" clId="{B592857F-98C8-482C-B3E5-377641AC1308}" dt="2025-02-25T11:44:44.665" v="2" actId="47"/>
        <pc:sldMkLst>
          <pc:docMk/>
          <pc:sldMk cId="857440374" sldId="397"/>
        </pc:sldMkLst>
      </pc:sldChg>
      <pc:sldChg chg="del">
        <pc:chgData name="Kaisa Välimäki" userId="748bfbdf-5648-43ca-b5dc-bdb32b059750" providerId="ADAL" clId="{B592857F-98C8-482C-B3E5-377641AC1308}" dt="2025-02-25T11:44:44.665" v="2" actId="47"/>
        <pc:sldMkLst>
          <pc:docMk/>
          <pc:sldMk cId="839051854" sldId="404"/>
        </pc:sldMkLst>
      </pc:sldChg>
      <pc:sldChg chg="del">
        <pc:chgData name="Kaisa Välimäki" userId="748bfbdf-5648-43ca-b5dc-bdb32b059750" providerId="ADAL" clId="{B592857F-98C8-482C-B3E5-377641AC1308}" dt="2025-02-25T11:44:44.665" v="2" actId="47"/>
        <pc:sldMkLst>
          <pc:docMk/>
          <pc:sldMk cId="4055447153" sldId="405"/>
        </pc:sldMkLst>
      </pc:sldChg>
      <pc:sldChg chg="del">
        <pc:chgData name="Kaisa Välimäki" userId="748bfbdf-5648-43ca-b5dc-bdb32b059750" providerId="ADAL" clId="{B592857F-98C8-482C-B3E5-377641AC1308}" dt="2025-02-25T11:44:44.665" v="2" actId="47"/>
        <pc:sldMkLst>
          <pc:docMk/>
          <pc:sldMk cId="2325274459" sldId="406"/>
        </pc:sldMkLst>
      </pc:sldChg>
      <pc:sldChg chg="del">
        <pc:chgData name="Kaisa Välimäki" userId="748bfbdf-5648-43ca-b5dc-bdb32b059750" providerId="ADAL" clId="{B592857F-98C8-482C-B3E5-377641AC1308}" dt="2025-02-25T11:44:44.665" v="2" actId="47"/>
        <pc:sldMkLst>
          <pc:docMk/>
          <pc:sldMk cId="518354870" sldId="407"/>
        </pc:sldMkLst>
      </pc:sldChg>
      <pc:sldChg chg="del">
        <pc:chgData name="Kaisa Välimäki" userId="748bfbdf-5648-43ca-b5dc-bdb32b059750" providerId="ADAL" clId="{B592857F-98C8-482C-B3E5-377641AC1308}" dt="2025-02-25T11:44:44.665" v="2" actId="47"/>
        <pc:sldMkLst>
          <pc:docMk/>
          <pc:sldMk cId="4121571201" sldId="408"/>
        </pc:sldMkLst>
      </pc:sldChg>
      <pc:sldChg chg="del">
        <pc:chgData name="Kaisa Välimäki" userId="748bfbdf-5648-43ca-b5dc-bdb32b059750" providerId="ADAL" clId="{B592857F-98C8-482C-B3E5-377641AC1308}" dt="2025-02-25T11:44:44.665" v="2" actId="47"/>
        <pc:sldMkLst>
          <pc:docMk/>
          <pc:sldMk cId="3294048048" sldId="411"/>
        </pc:sldMkLst>
      </pc:sldChg>
      <pc:sldChg chg="del">
        <pc:chgData name="Kaisa Välimäki" userId="748bfbdf-5648-43ca-b5dc-bdb32b059750" providerId="ADAL" clId="{B592857F-98C8-482C-B3E5-377641AC1308}" dt="2025-02-25T11:44:44.665" v="2" actId="47"/>
        <pc:sldMkLst>
          <pc:docMk/>
          <pc:sldMk cId="3825823758" sldId="414"/>
        </pc:sldMkLst>
      </pc:sldChg>
      <pc:sldChg chg="del">
        <pc:chgData name="Kaisa Välimäki" userId="748bfbdf-5648-43ca-b5dc-bdb32b059750" providerId="ADAL" clId="{B592857F-98C8-482C-B3E5-377641AC1308}" dt="2025-02-25T11:44:44.665" v="2" actId="47"/>
        <pc:sldMkLst>
          <pc:docMk/>
          <pc:sldMk cId="1782364706" sldId="415"/>
        </pc:sldMkLst>
      </pc:sldChg>
      <pc:sldChg chg="del">
        <pc:chgData name="Kaisa Välimäki" userId="748bfbdf-5648-43ca-b5dc-bdb32b059750" providerId="ADAL" clId="{B592857F-98C8-482C-B3E5-377641AC1308}" dt="2025-02-25T11:44:44.665" v="2" actId="47"/>
        <pc:sldMkLst>
          <pc:docMk/>
          <pc:sldMk cId="3203188562" sldId="416"/>
        </pc:sldMkLst>
      </pc:sldChg>
      <pc:sldChg chg="del">
        <pc:chgData name="Kaisa Välimäki" userId="748bfbdf-5648-43ca-b5dc-bdb32b059750" providerId="ADAL" clId="{B592857F-98C8-482C-B3E5-377641AC1308}" dt="2025-02-25T11:44:44.665" v="2" actId="47"/>
        <pc:sldMkLst>
          <pc:docMk/>
          <pc:sldMk cId="4205675484" sldId="417"/>
        </pc:sldMkLst>
      </pc:sldChg>
      <pc:sldChg chg="del">
        <pc:chgData name="Kaisa Välimäki" userId="748bfbdf-5648-43ca-b5dc-bdb32b059750" providerId="ADAL" clId="{B592857F-98C8-482C-B3E5-377641AC1308}" dt="2025-02-25T11:44:44.665" v="2" actId="47"/>
        <pc:sldMkLst>
          <pc:docMk/>
          <pc:sldMk cId="2312756513" sldId="418"/>
        </pc:sldMkLst>
      </pc:sldChg>
      <pc:sldChg chg="del">
        <pc:chgData name="Kaisa Välimäki" userId="748bfbdf-5648-43ca-b5dc-bdb32b059750" providerId="ADAL" clId="{B592857F-98C8-482C-B3E5-377641AC1308}" dt="2025-02-25T11:44:44.665" v="2" actId="47"/>
        <pc:sldMkLst>
          <pc:docMk/>
          <pc:sldMk cId="1782015864" sldId="419"/>
        </pc:sldMkLst>
      </pc:sldChg>
      <pc:sldChg chg="del">
        <pc:chgData name="Kaisa Välimäki" userId="748bfbdf-5648-43ca-b5dc-bdb32b059750" providerId="ADAL" clId="{B592857F-98C8-482C-B3E5-377641AC1308}" dt="2025-02-25T11:44:44.665" v="2" actId="47"/>
        <pc:sldMkLst>
          <pc:docMk/>
          <pc:sldMk cId="1014431329" sldId="420"/>
        </pc:sldMkLst>
      </pc:sldChg>
      <pc:sldChg chg="del">
        <pc:chgData name="Kaisa Välimäki" userId="748bfbdf-5648-43ca-b5dc-bdb32b059750" providerId="ADAL" clId="{B592857F-98C8-482C-B3E5-377641AC1308}" dt="2025-02-25T11:44:44.665" v="2" actId="47"/>
        <pc:sldMkLst>
          <pc:docMk/>
          <pc:sldMk cId="1832220462" sldId="421"/>
        </pc:sldMkLst>
      </pc:sldChg>
      <pc:sldChg chg="del">
        <pc:chgData name="Kaisa Välimäki" userId="748bfbdf-5648-43ca-b5dc-bdb32b059750" providerId="ADAL" clId="{B592857F-98C8-482C-B3E5-377641AC1308}" dt="2025-02-25T11:44:44.665" v="2" actId="47"/>
        <pc:sldMkLst>
          <pc:docMk/>
          <pc:sldMk cId="3758495586" sldId="422"/>
        </pc:sldMkLst>
      </pc:sldChg>
      <pc:sldChg chg="del">
        <pc:chgData name="Kaisa Välimäki" userId="748bfbdf-5648-43ca-b5dc-bdb32b059750" providerId="ADAL" clId="{B592857F-98C8-482C-B3E5-377641AC1308}" dt="2025-02-25T11:44:44.665" v="2" actId="47"/>
        <pc:sldMkLst>
          <pc:docMk/>
          <pc:sldMk cId="434254014" sldId="423"/>
        </pc:sldMkLst>
      </pc:sldChg>
      <pc:sldChg chg="del">
        <pc:chgData name="Kaisa Välimäki" userId="748bfbdf-5648-43ca-b5dc-bdb32b059750" providerId="ADAL" clId="{B592857F-98C8-482C-B3E5-377641AC1308}" dt="2025-02-25T11:44:44.665" v="2" actId="47"/>
        <pc:sldMkLst>
          <pc:docMk/>
          <pc:sldMk cId="1755638713" sldId="424"/>
        </pc:sldMkLst>
      </pc:sldChg>
      <pc:sldChg chg="del">
        <pc:chgData name="Kaisa Välimäki" userId="748bfbdf-5648-43ca-b5dc-bdb32b059750" providerId="ADAL" clId="{B592857F-98C8-482C-B3E5-377641AC1308}" dt="2025-02-25T11:44:44.665" v="2" actId="47"/>
        <pc:sldMkLst>
          <pc:docMk/>
          <pc:sldMk cId="2294796305" sldId="425"/>
        </pc:sldMkLst>
      </pc:sldChg>
      <pc:sldChg chg="del">
        <pc:chgData name="Kaisa Välimäki" userId="748bfbdf-5648-43ca-b5dc-bdb32b059750" providerId="ADAL" clId="{B592857F-98C8-482C-B3E5-377641AC1308}" dt="2025-02-25T11:44:44.665" v="2" actId="47"/>
        <pc:sldMkLst>
          <pc:docMk/>
          <pc:sldMk cId="675417354" sldId="426"/>
        </pc:sldMkLst>
      </pc:sldChg>
      <pc:sldChg chg="del">
        <pc:chgData name="Kaisa Välimäki" userId="748bfbdf-5648-43ca-b5dc-bdb32b059750" providerId="ADAL" clId="{B592857F-98C8-482C-B3E5-377641AC1308}" dt="2025-02-25T11:44:44.665" v="2" actId="47"/>
        <pc:sldMkLst>
          <pc:docMk/>
          <pc:sldMk cId="1796327379" sldId="427"/>
        </pc:sldMkLst>
      </pc:sldChg>
      <pc:sldChg chg="del">
        <pc:chgData name="Kaisa Välimäki" userId="748bfbdf-5648-43ca-b5dc-bdb32b059750" providerId="ADAL" clId="{B592857F-98C8-482C-B3E5-377641AC1308}" dt="2025-02-25T11:44:44.665" v="2" actId="47"/>
        <pc:sldMkLst>
          <pc:docMk/>
          <pc:sldMk cId="3299825545" sldId="428"/>
        </pc:sldMkLst>
      </pc:sldChg>
      <pc:sldChg chg="del">
        <pc:chgData name="Kaisa Välimäki" userId="748bfbdf-5648-43ca-b5dc-bdb32b059750" providerId="ADAL" clId="{B592857F-98C8-482C-B3E5-377641AC1308}" dt="2025-02-25T11:44:44.665" v="2" actId="47"/>
        <pc:sldMkLst>
          <pc:docMk/>
          <pc:sldMk cId="790074769" sldId="429"/>
        </pc:sldMkLst>
      </pc:sldChg>
      <pc:sldChg chg="del">
        <pc:chgData name="Kaisa Välimäki" userId="748bfbdf-5648-43ca-b5dc-bdb32b059750" providerId="ADAL" clId="{B592857F-98C8-482C-B3E5-377641AC1308}" dt="2025-02-25T11:44:44.665" v="2" actId="47"/>
        <pc:sldMkLst>
          <pc:docMk/>
          <pc:sldMk cId="4206060040" sldId="430"/>
        </pc:sldMkLst>
      </pc:sldChg>
      <pc:sldChg chg="del">
        <pc:chgData name="Kaisa Välimäki" userId="748bfbdf-5648-43ca-b5dc-bdb32b059750" providerId="ADAL" clId="{B592857F-98C8-482C-B3E5-377641AC1308}" dt="2025-02-25T11:44:44.665" v="2" actId="47"/>
        <pc:sldMkLst>
          <pc:docMk/>
          <pc:sldMk cId="4177971457" sldId="431"/>
        </pc:sldMkLst>
      </pc:sldChg>
      <pc:sldChg chg="del">
        <pc:chgData name="Kaisa Välimäki" userId="748bfbdf-5648-43ca-b5dc-bdb32b059750" providerId="ADAL" clId="{B592857F-98C8-482C-B3E5-377641AC1308}" dt="2025-02-25T11:44:44.665" v="2" actId="47"/>
        <pc:sldMkLst>
          <pc:docMk/>
          <pc:sldMk cId="1683054097" sldId="432"/>
        </pc:sldMkLst>
      </pc:sldChg>
      <pc:sldChg chg="del">
        <pc:chgData name="Kaisa Välimäki" userId="748bfbdf-5648-43ca-b5dc-bdb32b059750" providerId="ADAL" clId="{B592857F-98C8-482C-B3E5-377641AC1308}" dt="2025-02-25T11:44:44.665" v="2" actId="47"/>
        <pc:sldMkLst>
          <pc:docMk/>
          <pc:sldMk cId="646832728" sldId="433"/>
        </pc:sldMkLst>
      </pc:sldChg>
      <pc:sldChg chg="del">
        <pc:chgData name="Kaisa Välimäki" userId="748bfbdf-5648-43ca-b5dc-bdb32b059750" providerId="ADAL" clId="{B592857F-98C8-482C-B3E5-377641AC1308}" dt="2025-02-25T11:44:44.665" v="2" actId="47"/>
        <pc:sldMkLst>
          <pc:docMk/>
          <pc:sldMk cId="464070695" sldId="434"/>
        </pc:sldMkLst>
      </pc:sldChg>
      <pc:sldChg chg="del">
        <pc:chgData name="Kaisa Välimäki" userId="748bfbdf-5648-43ca-b5dc-bdb32b059750" providerId="ADAL" clId="{B592857F-98C8-482C-B3E5-377641AC1308}" dt="2025-02-25T11:44:44.665" v="2" actId="47"/>
        <pc:sldMkLst>
          <pc:docMk/>
          <pc:sldMk cId="4139206880" sldId="435"/>
        </pc:sldMkLst>
      </pc:sldChg>
      <pc:sldChg chg="del">
        <pc:chgData name="Kaisa Välimäki" userId="748bfbdf-5648-43ca-b5dc-bdb32b059750" providerId="ADAL" clId="{B592857F-98C8-482C-B3E5-377641AC1308}" dt="2025-02-25T11:44:44.665" v="2" actId="47"/>
        <pc:sldMkLst>
          <pc:docMk/>
          <pc:sldMk cId="1760853195" sldId="436"/>
        </pc:sldMkLst>
      </pc:sldChg>
      <pc:sldChg chg="del">
        <pc:chgData name="Kaisa Välimäki" userId="748bfbdf-5648-43ca-b5dc-bdb32b059750" providerId="ADAL" clId="{B592857F-98C8-482C-B3E5-377641AC1308}" dt="2025-02-25T11:44:44.665" v="2" actId="47"/>
        <pc:sldMkLst>
          <pc:docMk/>
          <pc:sldMk cId="1132439745" sldId="438"/>
        </pc:sldMkLst>
      </pc:sldChg>
      <pc:sldChg chg="del">
        <pc:chgData name="Kaisa Välimäki" userId="748bfbdf-5648-43ca-b5dc-bdb32b059750" providerId="ADAL" clId="{B592857F-98C8-482C-B3E5-377641AC1308}" dt="2025-02-25T11:44:44.665" v="2" actId="47"/>
        <pc:sldMkLst>
          <pc:docMk/>
          <pc:sldMk cId="3335687882" sldId="439"/>
        </pc:sldMkLst>
      </pc:sldChg>
      <pc:sldChg chg="del">
        <pc:chgData name="Kaisa Välimäki" userId="748bfbdf-5648-43ca-b5dc-bdb32b059750" providerId="ADAL" clId="{B592857F-98C8-482C-B3E5-377641AC1308}" dt="2025-02-25T11:44:44.665" v="2" actId="47"/>
        <pc:sldMkLst>
          <pc:docMk/>
          <pc:sldMk cId="505139554" sldId="440"/>
        </pc:sldMkLst>
      </pc:sldChg>
      <pc:sldChg chg="del">
        <pc:chgData name="Kaisa Välimäki" userId="748bfbdf-5648-43ca-b5dc-bdb32b059750" providerId="ADAL" clId="{B592857F-98C8-482C-B3E5-377641AC1308}" dt="2025-02-25T11:44:44.665" v="2" actId="47"/>
        <pc:sldMkLst>
          <pc:docMk/>
          <pc:sldMk cId="1292810321" sldId="441"/>
        </pc:sldMkLst>
      </pc:sldChg>
      <pc:sldChg chg="del">
        <pc:chgData name="Kaisa Välimäki" userId="748bfbdf-5648-43ca-b5dc-bdb32b059750" providerId="ADAL" clId="{B592857F-98C8-482C-B3E5-377641AC1308}" dt="2025-02-25T11:44:44.665" v="2" actId="47"/>
        <pc:sldMkLst>
          <pc:docMk/>
          <pc:sldMk cId="537062472" sldId="442"/>
        </pc:sldMkLst>
      </pc:sldChg>
      <pc:sldChg chg="del">
        <pc:chgData name="Kaisa Välimäki" userId="748bfbdf-5648-43ca-b5dc-bdb32b059750" providerId="ADAL" clId="{B592857F-98C8-482C-B3E5-377641AC1308}" dt="2025-02-25T11:44:44.665" v="2" actId="47"/>
        <pc:sldMkLst>
          <pc:docMk/>
          <pc:sldMk cId="3232697476" sldId="443"/>
        </pc:sldMkLst>
      </pc:sldChg>
      <pc:sldChg chg="del">
        <pc:chgData name="Kaisa Välimäki" userId="748bfbdf-5648-43ca-b5dc-bdb32b059750" providerId="ADAL" clId="{B592857F-98C8-482C-B3E5-377641AC1308}" dt="2025-02-25T11:44:44.665" v="2" actId="47"/>
        <pc:sldMkLst>
          <pc:docMk/>
          <pc:sldMk cId="1113918644" sldId="444"/>
        </pc:sldMkLst>
      </pc:sldChg>
      <pc:sldChg chg="del">
        <pc:chgData name="Kaisa Välimäki" userId="748bfbdf-5648-43ca-b5dc-bdb32b059750" providerId="ADAL" clId="{B592857F-98C8-482C-B3E5-377641AC1308}" dt="2025-02-25T11:44:44.665" v="2" actId="47"/>
        <pc:sldMkLst>
          <pc:docMk/>
          <pc:sldMk cId="2643964112" sldId="445"/>
        </pc:sldMkLst>
      </pc:sldChg>
      <pc:sldChg chg="del">
        <pc:chgData name="Kaisa Välimäki" userId="748bfbdf-5648-43ca-b5dc-bdb32b059750" providerId="ADAL" clId="{B592857F-98C8-482C-B3E5-377641AC1308}" dt="2025-02-25T11:44:44.665" v="2" actId="47"/>
        <pc:sldMkLst>
          <pc:docMk/>
          <pc:sldMk cId="630122759" sldId="446"/>
        </pc:sldMkLst>
      </pc:sldChg>
      <pc:sldChg chg="del">
        <pc:chgData name="Kaisa Välimäki" userId="748bfbdf-5648-43ca-b5dc-bdb32b059750" providerId="ADAL" clId="{B592857F-98C8-482C-B3E5-377641AC1308}" dt="2025-02-25T11:44:44.665" v="2" actId="47"/>
        <pc:sldMkLst>
          <pc:docMk/>
          <pc:sldMk cId="4020585427" sldId="447"/>
        </pc:sldMkLst>
      </pc:sldChg>
      <pc:sldChg chg="del">
        <pc:chgData name="Kaisa Välimäki" userId="748bfbdf-5648-43ca-b5dc-bdb32b059750" providerId="ADAL" clId="{B592857F-98C8-482C-B3E5-377641AC1308}" dt="2025-02-25T11:44:44.665" v="2" actId="47"/>
        <pc:sldMkLst>
          <pc:docMk/>
          <pc:sldMk cId="1431822597" sldId="448"/>
        </pc:sldMkLst>
      </pc:sldChg>
      <pc:sldChg chg="del">
        <pc:chgData name="Kaisa Välimäki" userId="748bfbdf-5648-43ca-b5dc-bdb32b059750" providerId="ADAL" clId="{B592857F-98C8-482C-B3E5-377641AC1308}" dt="2025-02-25T11:44:44.665" v="2" actId="47"/>
        <pc:sldMkLst>
          <pc:docMk/>
          <pc:sldMk cId="537141026" sldId="449"/>
        </pc:sldMkLst>
      </pc:sldChg>
      <pc:sldChg chg="del">
        <pc:chgData name="Kaisa Välimäki" userId="748bfbdf-5648-43ca-b5dc-bdb32b059750" providerId="ADAL" clId="{B592857F-98C8-482C-B3E5-377641AC1308}" dt="2025-02-25T11:44:44.665" v="2" actId="47"/>
        <pc:sldMkLst>
          <pc:docMk/>
          <pc:sldMk cId="197231722" sldId="450"/>
        </pc:sldMkLst>
      </pc:sldChg>
      <pc:sldChg chg="del">
        <pc:chgData name="Kaisa Välimäki" userId="748bfbdf-5648-43ca-b5dc-bdb32b059750" providerId="ADAL" clId="{B592857F-98C8-482C-B3E5-377641AC1308}" dt="2025-02-25T11:44:44.665" v="2" actId="47"/>
        <pc:sldMkLst>
          <pc:docMk/>
          <pc:sldMk cId="2924511251" sldId="453"/>
        </pc:sldMkLst>
      </pc:sldChg>
      <pc:sldChg chg="del">
        <pc:chgData name="Kaisa Välimäki" userId="748bfbdf-5648-43ca-b5dc-bdb32b059750" providerId="ADAL" clId="{B592857F-98C8-482C-B3E5-377641AC1308}" dt="2025-02-25T11:44:44.665" v="2" actId="47"/>
        <pc:sldMkLst>
          <pc:docMk/>
          <pc:sldMk cId="3908507948" sldId="454"/>
        </pc:sldMkLst>
      </pc:sldChg>
      <pc:sldChg chg="del">
        <pc:chgData name="Kaisa Välimäki" userId="748bfbdf-5648-43ca-b5dc-bdb32b059750" providerId="ADAL" clId="{B592857F-98C8-482C-B3E5-377641AC1308}" dt="2025-02-25T11:44:44.665" v="2" actId="47"/>
        <pc:sldMkLst>
          <pc:docMk/>
          <pc:sldMk cId="1165129909" sldId="455"/>
        </pc:sldMkLst>
      </pc:sldChg>
      <pc:sldChg chg="del">
        <pc:chgData name="Kaisa Välimäki" userId="748bfbdf-5648-43ca-b5dc-bdb32b059750" providerId="ADAL" clId="{B592857F-98C8-482C-B3E5-377641AC1308}" dt="2025-02-25T11:44:44.665" v="2" actId="47"/>
        <pc:sldMkLst>
          <pc:docMk/>
          <pc:sldMk cId="781764488" sldId="456"/>
        </pc:sldMkLst>
      </pc:sldChg>
      <pc:sldChg chg="del">
        <pc:chgData name="Kaisa Välimäki" userId="748bfbdf-5648-43ca-b5dc-bdb32b059750" providerId="ADAL" clId="{B592857F-98C8-482C-B3E5-377641AC1308}" dt="2025-02-25T11:44:44.665" v="2" actId="47"/>
        <pc:sldMkLst>
          <pc:docMk/>
          <pc:sldMk cId="3122399563" sldId="457"/>
        </pc:sldMkLst>
      </pc:sldChg>
      <pc:sldChg chg="del">
        <pc:chgData name="Kaisa Välimäki" userId="748bfbdf-5648-43ca-b5dc-bdb32b059750" providerId="ADAL" clId="{B592857F-98C8-482C-B3E5-377641AC1308}" dt="2025-02-25T11:44:44.665" v="2" actId="47"/>
        <pc:sldMkLst>
          <pc:docMk/>
          <pc:sldMk cId="3691115067" sldId="458"/>
        </pc:sldMkLst>
      </pc:sldChg>
      <pc:sldChg chg="del">
        <pc:chgData name="Kaisa Välimäki" userId="748bfbdf-5648-43ca-b5dc-bdb32b059750" providerId="ADAL" clId="{B592857F-98C8-482C-B3E5-377641AC1308}" dt="2025-02-25T11:44:44.665" v="2" actId="47"/>
        <pc:sldMkLst>
          <pc:docMk/>
          <pc:sldMk cId="2971125405" sldId="459"/>
        </pc:sldMkLst>
      </pc:sldChg>
      <pc:sldChg chg="del">
        <pc:chgData name="Kaisa Välimäki" userId="748bfbdf-5648-43ca-b5dc-bdb32b059750" providerId="ADAL" clId="{B592857F-98C8-482C-B3E5-377641AC1308}" dt="2025-02-25T11:44:44.665" v="2" actId="47"/>
        <pc:sldMkLst>
          <pc:docMk/>
          <pc:sldMk cId="216600083" sldId="460"/>
        </pc:sldMkLst>
      </pc:sldChg>
      <pc:sldChg chg="del">
        <pc:chgData name="Kaisa Välimäki" userId="748bfbdf-5648-43ca-b5dc-bdb32b059750" providerId="ADAL" clId="{B592857F-98C8-482C-B3E5-377641AC1308}" dt="2025-02-25T11:44:44.665" v="2" actId="47"/>
        <pc:sldMkLst>
          <pc:docMk/>
          <pc:sldMk cId="1039796688" sldId="461"/>
        </pc:sldMkLst>
      </pc:sldChg>
      <pc:sldChg chg="del">
        <pc:chgData name="Kaisa Välimäki" userId="748bfbdf-5648-43ca-b5dc-bdb32b059750" providerId="ADAL" clId="{B592857F-98C8-482C-B3E5-377641AC1308}" dt="2025-02-25T11:44:44.665" v="2" actId="47"/>
        <pc:sldMkLst>
          <pc:docMk/>
          <pc:sldMk cId="2872253873" sldId="462"/>
        </pc:sldMkLst>
      </pc:sldChg>
      <pc:sldChg chg="del">
        <pc:chgData name="Kaisa Välimäki" userId="748bfbdf-5648-43ca-b5dc-bdb32b059750" providerId="ADAL" clId="{B592857F-98C8-482C-B3E5-377641AC1308}" dt="2025-02-25T11:44:44.665" v="2" actId="47"/>
        <pc:sldMkLst>
          <pc:docMk/>
          <pc:sldMk cId="3131853744" sldId="463"/>
        </pc:sldMkLst>
      </pc:sldChg>
      <pc:sldChg chg="del">
        <pc:chgData name="Kaisa Välimäki" userId="748bfbdf-5648-43ca-b5dc-bdb32b059750" providerId="ADAL" clId="{B592857F-98C8-482C-B3E5-377641AC1308}" dt="2025-02-25T11:44:44.665" v="2" actId="47"/>
        <pc:sldMkLst>
          <pc:docMk/>
          <pc:sldMk cId="2327651820" sldId="464"/>
        </pc:sldMkLst>
      </pc:sldChg>
      <pc:sldChg chg="del">
        <pc:chgData name="Kaisa Välimäki" userId="748bfbdf-5648-43ca-b5dc-bdb32b059750" providerId="ADAL" clId="{B592857F-98C8-482C-B3E5-377641AC1308}" dt="2025-02-25T11:44:44.665" v="2" actId="47"/>
        <pc:sldMkLst>
          <pc:docMk/>
          <pc:sldMk cId="2713975919" sldId="465"/>
        </pc:sldMkLst>
      </pc:sldChg>
      <pc:sldChg chg="del">
        <pc:chgData name="Kaisa Välimäki" userId="748bfbdf-5648-43ca-b5dc-bdb32b059750" providerId="ADAL" clId="{B592857F-98C8-482C-B3E5-377641AC1308}" dt="2025-02-25T11:44:44.665" v="2" actId="47"/>
        <pc:sldMkLst>
          <pc:docMk/>
          <pc:sldMk cId="1704500328" sldId="466"/>
        </pc:sldMkLst>
      </pc:sldChg>
      <pc:sldChg chg="del">
        <pc:chgData name="Kaisa Välimäki" userId="748bfbdf-5648-43ca-b5dc-bdb32b059750" providerId="ADAL" clId="{B592857F-98C8-482C-B3E5-377641AC1308}" dt="2025-02-25T11:44:44.665" v="2" actId="47"/>
        <pc:sldMkLst>
          <pc:docMk/>
          <pc:sldMk cId="3142639264" sldId="467"/>
        </pc:sldMkLst>
      </pc:sldChg>
      <pc:sldChg chg="del">
        <pc:chgData name="Kaisa Välimäki" userId="748bfbdf-5648-43ca-b5dc-bdb32b059750" providerId="ADAL" clId="{B592857F-98C8-482C-B3E5-377641AC1308}" dt="2025-02-25T11:44:44.665" v="2" actId="47"/>
        <pc:sldMkLst>
          <pc:docMk/>
          <pc:sldMk cId="239802349" sldId="468"/>
        </pc:sldMkLst>
      </pc:sldChg>
      <pc:sldChg chg="del">
        <pc:chgData name="Kaisa Välimäki" userId="748bfbdf-5648-43ca-b5dc-bdb32b059750" providerId="ADAL" clId="{B592857F-98C8-482C-B3E5-377641AC1308}" dt="2025-02-25T11:44:44.665" v="2" actId="47"/>
        <pc:sldMkLst>
          <pc:docMk/>
          <pc:sldMk cId="905749708" sldId="469"/>
        </pc:sldMkLst>
      </pc:sldChg>
      <pc:sldChg chg="del">
        <pc:chgData name="Kaisa Välimäki" userId="748bfbdf-5648-43ca-b5dc-bdb32b059750" providerId="ADAL" clId="{B592857F-98C8-482C-B3E5-377641AC1308}" dt="2025-02-25T11:44:44.665" v="2" actId="47"/>
        <pc:sldMkLst>
          <pc:docMk/>
          <pc:sldMk cId="304504857" sldId="470"/>
        </pc:sldMkLst>
      </pc:sldChg>
      <pc:sldChg chg="del">
        <pc:chgData name="Kaisa Välimäki" userId="748bfbdf-5648-43ca-b5dc-bdb32b059750" providerId="ADAL" clId="{B592857F-98C8-482C-B3E5-377641AC1308}" dt="2025-02-25T11:44:44.665" v="2" actId="47"/>
        <pc:sldMkLst>
          <pc:docMk/>
          <pc:sldMk cId="1484822276" sldId="471"/>
        </pc:sldMkLst>
      </pc:sldChg>
      <pc:sldChg chg="del">
        <pc:chgData name="Kaisa Välimäki" userId="748bfbdf-5648-43ca-b5dc-bdb32b059750" providerId="ADAL" clId="{B592857F-98C8-482C-B3E5-377641AC1308}" dt="2025-02-25T11:44:44.665" v="2" actId="47"/>
        <pc:sldMkLst>
          <pc:docMk/>
          <pc:sldMk cId="2637644860" sldId="472"/>
        </pc:sldMkLst>
      </pc:sldChg>
      <pc:sldChg chg="del">
        <pc:chgData name="Kaisa Välimäki" userId="748bfbdf-5648-43ca-b5dc-bdb32b059750" providerId="ADAL" clId="{B592857F-98C8-482C-B3E5-377641AC1308}" dt="2025-02-25T11:44:44.665" v="2" actId="47"/>
        <pc:sldMkLst>
          <pc:docMk/>
          <pc:sldMk cId="3433117974" sldId="473"/>
        </pc:sldMkLst>
      </pc:sldChg>
      <pc:sldChg chg="del">
        <pc:chgData name="Kaisa Välimäki" userId="748bfbdf-5648-43ca-b5dc-bdb32b059750" providerId="ADAL" clId="{B592857F-98C8-482C-B3E5-377641AC1308}" dt="2025-02-25T11:44:44.665" v="2" actId="47"/>
        <pc:sldMkLst>
          <pc:docMk/>
          <pc:sldMk cId="2165698015" sldId="474"/>
        </pc:sldMkLst>
      </pc:sldChg>
      <pc:sldChg chg="del">
        <pc:chgData name="Kaisa Välimäki" userId="748bfbdf-5648-43ca-b5dc-bdb32b059750" providerId="ADAL" clId="{B592857F-98C8-482C-B3E5-377641AC1308}" dt="2025-02-25T11:44:44.665" v="2" actId="47"/>
        <pc:sldMkLst>
          <pc:docMk/>
          <pc:sldMk cId="1097431664" sldId="475"/>
        </pc:sldMkLst>
      </pc:sldChg>
      <pc:sldChg chg="add">
        <pc:chgData name="Kaisa Välimäki" userId="748bfbdf-5648-43ca-b5dc-bdb32b059750" providerId="ADAL" clId="{B592857F-98C8-482C-B3E5-377641AC1308}" dt="2025-02-25T11:44:37.652" v="0"/>
        <pc:sldMkLst>
          <pc:docMk/>
          <pc:sldMk cId="1452870135" sldId="4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11.3.2025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dirty="0"/>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dirty="0"/>
              <a:t>01</a:t>
            </a:r>
            <a:endParaRPr lang="fi-FI" dirty="0"/>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02</a:t>
            </a:r>
            <a:endParaRPr lang="fi-FI" dirty="0"/>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03</a:t>
            </a:r>
            <a:endParaRPr lang="fi-FI" dirty="0"/>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04</a:t>
            </a:r>
            <a:endParaRPr lang="fi-FI" dirty="0"/>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05</a:t>
            </a:r>
            <a:endParaRPr lang="fi-FI" dirty="0"/>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06</a:t>
            </a:r>
            <a:endParaRPr lang="fi-FI" dirty="0"/>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dirty="0"/>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dirty="0"/>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dirty="0"/>
              <a:t>Insert a customer or other quotation here. Keep it short and to the point. Remember to move the quotation marks.</a:t>
            </a:r>
            <a:endParaRPr lang="fi-FI" dirty="0"/>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dirty="0"/>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dirty="0"/>
              <a:t>Title </a:t>
            </a:r>
          </a:p>
          <a:p>
            <a:pPr lvl="0"/>
            <a:r>
              <a:rPr lang="en-US" dirty="0"/>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01</a:t>
            </a:r>
            <a:endParaRPr lang="fi-FI" dirty="0"/>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02</a:t>
            </a:r>
            <a:endParaRPr lang="fi-FI" dirty="0"/>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03</a:t>
            </a:r>
            <a:endParaRPr lang="fi-FI" dirty="0"/>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04</a:t>
            </a:r>
            <a:endParaRPr lang="fi-FI" dirty="0"/>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05</a:t>
            </a:r>
            <a:endParaRPr lang="fi-FI" dirty="0"/>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06</a:t>
            </a:r>
            <a:endParaRPr lang="fi-FI" dirty="0"/>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dirty="0"/>
              <a:t>Click to edit Master title style in two lines</a:t>
            </a:r>
            <a:endParaRPr lang="fi-FI" dirty="0"/>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dirty="0"/>
              <a:t>01</a:t>
            </a:r>
            <a:endParaRPr lang="fi-FI" dirty="0"/>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02</a:t>
            </a:r>
            <a:endParaRPr lang="fi-FI" dirty="0"/>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03</a:t>
            </a:r>
            <a:endParaRPr lang="fi-FI" dirty="0"/>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04</a:t>
            </a:r>
            <a:endParaRPr lang="fi-FI" dirty="0"/>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05</a:t>
            </a:r>
            <a:endParaRPr lang="fi-FI" dirty="0"/>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06</a:t>
            </a:r>
            <a:endParaRPr lang="fi-FI" dirty="0"/>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08</a:t>
            </a:r>
            <a:endParaRPr lang="fi-FI" dirty="0"/>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09</a:t>
            </a:r>
            <a:endParaRPr lang="fi-FI" dirty="0"/>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10</a:t>
            </a:r>
            <a:endParaRPr lang="fi-FI" dirty="0"/>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11</a:t>
            </a:r>
            <a:endParaRPr lang="fi-FI" dirty="0"/>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12</a:t>
            </a:r>
            <a:endParaRPr lang="fi-FI" dirty="0"/>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07</a:t>
            </a:r>
            <a:endParaRPr lang="fi-FI" dirty="0"/>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4716-9AB7-9314-2F4C-1BCD40D2F8E3}"/>
              </a:ext>
            </a:extLst>
          </p:cNvPr>
          <p:cNvSpPr>
            <a:spLocks noGrp="1"/>
          </p:cNvSpPr>
          <p:nvPr>
            <p:ph type="ctrTitle"/>
          </p:nvPr>
        </p:nvSpPr>
        <p:spPr/>
        <p:txBody>
          <a:bodyPr/>
          <a:lstStyle/>
          <a:p>
            <a:r>
              <a:rPr lang="en-BE" dirty="0"/>
              <a:t>Process Exceptions</a:t>
            </a:r>
          </a:p>
        </p:txBody>
      </p:sp>
      <p:sp>
        <p:nvSpPr>
          <p:cNvPr id="3" name="Rectangle: Rounded Corners 2">
            <a:extLst>
              <a:ext uri="{FF2B5EF4-FFF2-40B4-BE49-F238E27FC236}">
                <a16:creationId xmlns:a16="http://schemas.microsoft.com/office/drawing/2014/main" id="{93E1B8D9-FE99-7B44-D717-B399297CAFFB}"/>
              </a:ext>
            </a:extLst>
          </p:cNvPr>
          <p:cNvSpPr/>
          <p:nvPr/>
        </p:nvSpPr>
        <p:spPr>
          <a:xfrm>
            <a:off x="9117254" y="161554"/>
            <a:ext cx="1390116" cy="515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dirty="0">
                <a:ln>
                  <a:noFill/>
                </a:ln>
                <a:solidFill>
                  <a:srgbClr val="120A48"/>
                </a:solidFill>
                <a:effectLst/>
                <a:uLnTx/>
                <a:uFillTx/>
                <a:latin typeface="Inter"/>
                <a:ea typeface="+mn-ea"/>
                <a:cs typeface="+mn-cs"/>
              </a:rPr>
              <a:t>Insights </a:t>
            </a:r>
            <a:r>
              <a:rPr kumimoji="0" lang="fi-FI" sz="1400" b="0" i="0" u="none" strike="noStrike" kern="1200" cap="none" spc="0" normalizeH="0" baseline="0" noProof="0" dirty="0">
                <a:ln>
                  <a:noFill/>
                </a:ln>
                <a:solidFill>
                  <a:srgbClr val="120A48"/>
                </a:solidFill>
                <a:effectLst/>
                <a:uLnTx/>
                <a:uFillTx/>
                <a:latin typeface="Inter"/>
                <a:ea typeface="+mn-ea"/>
                <a:cs typeface="+mn-cs"/>
              </a:rPr>
              <a:t>Pro</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p:txBody>
      </p:sp>
      <p:sp>
        <p:nvSpPr>
          <p:cNvPr id="4" name="Rectangle: Rounded Corners 3">
            <a:extLst>
              <a:ext uri="{FF2B5EF4-FFF2-40B4-BE49-F238E27FC236}">
                <a16:creationId xmlns:a16="http://schemas.microsoft.com/office/drawing/2014/main" id="{5606F27F-3489-14D2-47EA-79A5ACE39003}"/>
              </a:ext>
            </a:extLst>
          </p:cNvPr>
          <p:cNvSpPr/>
          <p:nvPr/>
        </p:nvSpPr>
        <p:spPr>
          <a:xfrm>
            <a:off x="10609982" y="161554"/>
            <a:ext cx="1390116" cy="515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400" b="0" i="0" u="none" strike="noStrike" kern="1200" cap="none" spc="0" normalizeH="0" baseline="0" noProof="0" dirty="0">
                <a:ln>
                  <a:noFill/>
                </a:ln>
                <a:solidFill>
                  <a:srgbClr val="120A48"/>
                </a:solidFill>
                <a:effectLst/>
                <a:uLnTx/>
                <a:uFillTx/>
                <a:latin typeface="Inter"/>
                <a:ea typeface="+mn-ea"/>
                <a:cs typeface="+mn-cs"/>
              </a:rPr>
              <a:t>Insights Essentials</a:t>
            </a:r>
          </a:p>
        </p:txBody>
      </p:sp>
    </p:spTree>
    <p:custDataLst>
      <p:tags r:id="rId1"/>
    </p:custDataLst>
    <p:extLst>
      <p:ext uri="{BB962C8B-B14F-4D97-AF65-F5344CB8AC3E}">
        <p14:creationId xmlns:p14="http://schemas.microsoft.com/office/powerpoint/2010/main" val="310251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Exceptions Grouped</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936621" y="2652961"/>
            <a:ext cx="7255379" cy="1589517"/>
          </a:xfrm>
        </p:spPr>
        <p:txBody>
          <a:bodyPr/>
          <a:lstStyle/>
          <a:p>
            <a:r>
              <a:rPr lang="en-BE" dirty="0"/>
              <a:t>This visualisation shows the exception metrics per </a:t>
            </a:r>
          </a:p>
          <a:p>
            <a:pPr lvl="1"/>
            <a:r>
              <a:rPr lang="en-BE" dirty="0"/>
              <a:t>Organisation</a:t>
            </a:r>
          </a:p>
          <a:p>
            <a:pPr lvl="1"/>
            <a:r>
              <a:rPr lang="en-BE" dirty="0"/>
              <a:t>Supplier</a:t>
            </a:r>
          </a:p>
          <a:p>
            <a:pPr lvl="1"/>
            <a:r>
              <a:rPr lang="en-BE" dirty="0"/>
              <a:t>Invoice Origin</a:t>
            </a:r>
          </a:p>
          <a:p>
            <a:pPr lvl="1"/>
            <a:r>
              <a:rPr lang="en-BE" dirty="0"/>
              <a:t>As in other charts, it will show the invoice count for the dimension, the average invoice value, the amount of open exceptions, resolved exceptions and average days it takes to resolve an exception</a:t>
            </a:r>
          </a:p>
          <a:p>
            <a:pPr lvl="1"/>
            <a:endParaRPr lang="en-BE" dirty="0"/>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5070148" y="2054143"/>
            <a:ext cx="6988323" cy="336550"/>
          </a:xfrm>
        </p:spPr>
        <p:txBody>
          <a:bodyPr/>
          <a:lstStyle/>
          <a:p>
            <a:r>
              <a:rPr lang="en-BE" dirty="0"/>
              <a:t>Exceptions grouped by </a:t>
            </a:r>
          </a:p>
        </p:txBody>
      </p:sp>
      <p:pic>
        <p:nvPicPr>
          <p:cNvPr id="4" name="Picture 3">
            <a:extLst>
              <a:ext uri="{FF2B5EF4-FFF2-40B4-BE49-F238E27FC236}">
                <a16:creationId xmlns:a16="http://schemas.microsoft.com/office/drawing/2014/main" id="{1499335F-3866-83A3-006B-EBC7E0DD206A}"/>
              </a:ext>
            </a:extLst>
          </p:cNvPr>
          <p:cNvPicPr>
            <a:picLocks noChangeAspect="1"/>
          </p:cNvPicPr>
          <p:nvPr/>
        </p:nvPicPr>
        <p:blipFill>
          <a:blip r:embed="rId2"/>
          <a:stretch>
            <a:fillRect/>
          </a:stretch>
        </p:blipFill>
        <p:spPr>
          <a:xfrm>
            <a:off x="167444" y="2054143"/>
            <a:ext cx="4675170" cy="3087272"/>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57BDA898-089B-7DD3-A10F-5CAA4DB7B83E}"/>
              </a:ext>
            </a:extLst>
          </p:cNvPr>
          <p:cNvPicPr>
            <a:picLocks noChangeAspect="1"/>
          </p:cNvPicPr>
          <p:nvPr/>
        </p:nvPicPr>
        <p:blipFill>
          <a:blip r:embed="rId3"/>
          <a:srcRect l="5065" t="3117" r="2355" b="3991"/>
          <a:stretch/>
        </p:blipFill>
        <p:spPr>
          <a:xfrm>
            <a:off x="7803833" y="3358496"/>
            <a:ext cx="1332944" cy="1179320"/>
          </a:xfrm>
          <a:prstGeom prst="rect">
            <a:avLst/>
          </a:prstGeom>
        </p:spPr>
      </p:pic>
    </p:spTree>
    <p:extLst>
      <p:ext uri="{BB962C8B-B14F-4D97-AF65-F5344CB8AC3E}">
        <p14:creationId xmlns:p14="http://schemas.microsoft.com/office/powerpoint/2010/main" val="425475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Exceptions user</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842617" y="3281585"/>
            <a:ext cx="7255379" cy="1589517"/>
          </a:xfrm>
        </p:spPr>
        <p:txBody>
          <a:bodyPr/>
          <a:lstStyle/>
          <a:p>
            <a:r>
              <a:rPr lang="en-BE" dirty="0"/>
              <a:t>This table shows the number of exceptions resolved by people in your organisation and how long on average an exception took for the users to resolve.</a:t>
            </a:r>
          </a:p>
          <a:p>
            <a:r>
              <a:rPr lang="en-BE" dirty="0"/>
              <a:t>Use this to see who to contact to find out how to avoid these exceptions towards the future.</a:t>
            </a:r>
          </a:p>
          <a:p>
            <a:endParaRPr lang="en-BE" dirty="0"/>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976144" y="2682767"/>
            <a:ext cx="6988323" cy="336550"/>
          </a:xfrm>
        </p:spPr>
        <p:txBody>
          <a:bodyPr/>
          <a:lstStyle/>
          <a:p>
            <a:r>
              <a:rPr lang="en-BE" dirty="0"/>
              <a:t>Exceptions resolved by user</a:t>
            </a:r>
          </a:p>
        </p:txBody>
      </p:sp>
      <p:pic>
        <p:nvPicPr>
          <p:cNvPr id="6" name="Picture 5">
            <a:extLst>
              <a:ext uri="{FF2B5EF4-FFF2-40B4-BE49-F238E27FC236}">
                <a16:creationId xmlns:a16="http://schemas.microsoft.com/office/drawing/2014/main" id="{7611B179-BC7D-1DD5-83B5-96A4B3BF0C24}"/>
              </a:ext>
            </a:extLst>
          </p:cNvPr>
          <p:cNvPicPr>
            <a:picLocks noChangeAspect="1"/>
          </p:cNvPicPr>
          <p:nvPr/>
        </p:nvPicPr>
        <p:blipFill>
          <a:blip r:embed="rId2"/>
          <a:stretch>
            <a:fillRect/>
          </a:stretch>
        </p:blipFill>
        <p:spPr>
          <a:xfrm>
            <a:off x="341348" y="1666074"/>
            <a:ext cx="4382112" cy="444879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738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4091E-9A35-43D8-E175-ADB7F343E5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256809-1C9D-D469-9A5F-80CBC82D64BE}"/>
              </a:ext>
            </a:extLst>
          </p:cNvPr>
          <p:cNvSpPr>
            <a:spLocks noGrp="1"/>
          </p:cNvSpPr>
          <p:nvPr>
            <p:ph type="title"/>
          </p:nvPr>
        </p:nvSpPr>
        <p:spPr/>
        <p:txBody>
          <a:bodyPr/>
          <a:lstStyle/>
          <a:p>
            <a:r>
              <a:rPr lang="en-BE" dirty="0"/>
              <a:t>Process Exceptions</a:t>
            </a:r>
          </a:p>
        </p:txBody>
      </p:sp>
      <p:sp>
        <p:nvSpPr>
          <p:cNvPr id="4" name="Content Placeholder 3">
            <a:extLst>
              <a:ext uri="{FF2B5EF4-FFF2-40B4-BE49-F238E27FC236}">
                <a16:creationId xmlns:a16="http://schemas.microsoft.com/office/drawing/2014/main" id="{1E4327FA-4F57-AC32-F159-EA88922A11A6}"/>
              </a:ext>
            </a:extLst>
          </p:cNvPr>
          <p:cNvSpPr>
            <a:spLocks noGrp="1"/>
          </p:cNvSpPr>
          <p:nvPr>
            <p:ph sz="half" idx="1"/>
          </p:nvPr>
        </p:nvSpPr>
        <p:spPr>
          <a:xfrm>
            <a:off x="838199" y="1876424"/>
            <a:ext cx="10028234" cy="4014477"/>
          </a:xfrm>
        </p:spPr>
        <p:txBody>
          <a:bodyPr/>
          <a:lstStyle/>
          <a:p>
            <a:r>
              <a:rPr lang="en-US" sz="1600" b="1" i="0" dirty="0">
                <a:effectLst/>
              </a:rPr>
              <a:t>Summary of the </a:t>
            </a:r>
            <a:r>
              <a:rPr lang="en-BE" sz="1600" b="1" i="0" dirty="0">
                <a:effectLst/>
              </a:rPr>
              <a:t>Reporting</a:t>
            </a:r>
            <a:r>
              <a:rPr lang="en-US" sz="1600" b="1" i="0" dirty="0">
                <a:effectLst/>
              </a:rPr>
              <a:t>: </a:t>
            </a:r>
            <a:endParaRPr lang="en-BE" sz="1600" b="1" i="0" dirty="0">
              <a:effectLst/>
            </a:endParaRPr>
          </a:p>
          <a:p>
            <a:pPr lvl="1"/>
            <a:r>
              <a:rPr lang="en-BE" sz="1400" i="0" dirty="0">
                <a:effectLst/>
              </a:rPr>
              <a:t>These dashboards provide a comprehensive overview of which process exceptions are stopping invoices from being processed without any manual intervention (Touchless) over the </a:t>
            </a:r>
            <a:r>
              <a:rPr lang="en-BE" sz="1400" b="1" i="0" dirty="0">
                <a:effectLst/>
              </a:rPr>
              <a:t>entire</a:t>
            </a:r>
            <a:r>
              <a:rPr lang="en-BE" sz="1400" i="0" dirty="0">
                <a:effectLst/>
              </a:rPr>
              <a:t> AP process</a:t>
            </a:r>
          </a:p>
          <a:p>
            <a:pPr lvl="1"/>
            <a:r>
              <a:rPr lang="en-BE" sz="1400" dirty="0"/>
              <a:t>It will show you what each specific exception is, and how long it takes to resolve these on average </a:t>
            </a:r>
          </a:p>
          <a:p>
            <a:pPr lvl="1"/>
            <a:r>
              <a:rPr lang="en-BE" sz="1400" dirty="0"/>
              <a:t>You will also be able to see who in your organisation is working on the exceptions currently.</a:t>
            </a:r>
          </a:p>
          <a:p>
            <a:pPr lvl="1"/>
            <a:r>
              <a:rPr lang="en-BE" sz="1400" dirty="0"/>
              <a:t>The goal of the dashboard is to allow you to prioritize which exceptions to focus on in your effort to avoid them as much as possible, and where you need to start your root cause analysis.</a:t>
            </a:r>
          </a:p>
          <a:p>
            <a:pPr lvl="1"/>
            <a:r>
              <a:rPr lang="en-BE" sz="1400" dirty="0"/>
              <a:t>Suppliers can cause exceptions by the data they send, so make sure to also see which suppliers trigger the most exceptions, so you can contact them to avoid these situations.</a:t>
            </a:r>
          </a:p>
          <a:p>
            <a:pPr lvl="1"/>
            <a:r>
              <a:rPr lang="en-BE" sz="1400" dirty="0"/>
              <a:t>Data quality and organization culture could also contribute, so make sure to also check how many exceptions are triggered within these dimensions </a:t>
            </a:r>
            <a:r>
              <a:rPr lang="en-BE" sz="1400" dirty="0" err="1"/>
              <a:t>aswell</a:t>
            </a:r>
            <a:r>
              <a:rPr lang="en-BE" sz="1400" dirty="0"/>
              <a:t>.</a:t>
            </a:r>
          </a:p>
          <a:p>
            <a:pPr lvl="1"/>
            <a:r>
              <a:rPr lang="en-BE" sz="1400" dirty="0"/>
              <a:t>After taking action, the dashboard will al</a:t>
            </a:r>
            <a:r>
              <a:rPr lang="fi-FI" sz="1400" dirty="0"/>
              <a:t>l</a:t>
            </a:r>
            <a:r>
              <a:rPr lang="en-BE" sz="1400" dirty="0"/>
              <a:t>ow you to  track your progress in avoiding exception flows, period by period.</a:t>
            </a:r>
          </a:p>
        </p:txBody>
      </p:sp>
      <p:sp>
        <p:nvSpPr>
          <p:cNvPr id="5" name="Text Placeholder 4">
            <a:extLst>
              <a:ext uri="{FF2B5EF4-FFF2-40B4-BE49-F238E27FC236}">
                <a16:creationId xmlns:a16="http://schemas.microsoft.com/office/drawing/2014/main" id="{C100233A-E7FC-5BB9-239B-360E1E872A63}"/>
              </a:ext>
            </a:extLst>
          </p:cNvPr>
          <p:cNvSpPr>
            <a:spLocks noGrp="1"/>
          </p:cNvSpPr>
          <p:nvPr>
            <p:ph type="body" sz="quarter" idx="13"/>
          </p:nvPr>
        </p:nvSpPr>
        <p:spPr>
          <a:xfrm>
            <a:off x="838199" y="1395663"/>
            <a:ext cx="10028235" cy="336550"/>
          </a:xfrm>
        </p:spPr>
        <p:txBody>
          <a:bodyPr/>
          <a:lstStyle/>
          <a:p>
            <a:r>
              <a:rPr lang="en-BE" dirty="0"/>
              <a:t>Process Exceptions Dashboard</a:t>
            </a:r>
          </a:p>
        </p:txBody>
      </p:sp>
    </p:spTree>
    <p:extLst>
      <p:ext uri="{BB962C8B-B14F-4D97-AF65-F5344CB8AC3E}">
        <p14:creationId xmlns:p14="http://schemas.microsoft.com/office/powerpoint/2010/main" val="244738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9BDE8-57DC-2CDC-D7D0-BC26C7FDE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31861-BA2F-3A05-ED40-B40DC8BC58F3}"/>
              </a:ext>
            </a:extLst>
          </p:cNvPr>
          <p:cNvSpPr>
            <a:spLocks noGrp="1"/>
          </p:cNvSpPr>
          <p:nvPr>
            <p:ph type="title"/>
          </p:nvPr>
        </p:nvSpPr>
        <p:spPr/>
        <p:txBody>
          <a:bodyPr/>
          <a:lstStyle/>
          <a:p>
            <a:r>
              <a:rPr lang="en-BE" dirty="0"/>
              <a:t>Process Exception</a:t>
            </a:r>
          </a:p>
        </p:txBody>
      </p:sp>
      <p:pic>
        <p:nvPicPr>
          <p:cNvPr id="5" name="Picture 4" descr="A screenshot of a computer&#10;&#10;AI-generated content may be incorrect.">
            <a:extLst>
              <a:ext uri="{FF2B5EF4-FFF2-40B4-BE49-F238E27FC236}">
                <a16:creationId xmlns:a16="http://schemas.microsoft.com/office/drawing/2014/main" id="{E2AD8689-40F4-16CF-40FD-8E19859F8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196" y="1457680"/>
            <a:ext cx="9140834" cy="526969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31152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470B1-61AA-413B-B02F-225F43CF08A1}"/>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B4398D21-F45C-0ED3-DA56-210FDC4E720B}"/>
              </a:ext>
            </a:extLst>
          </p:cNvPr>
          <p:cNvSpPr>
            <a:spLocks noGrp="1"/>
          </p:cNvSpPr>
          <p:nvPr>
            <p:ph type="title"/>
          </p:nvPr>
        </p:nvSpPr>
        <p:spPr/>
        <p:txBody>
          <a:bodyPr/>
          <a:lstStyle/>
          <a:p>
            <a:r>
              <a:rPr lang="en-BE" dirty="0"/>
              <a:t>Process Exception - Controls</a:t>
            </a:r>
          </a:p>
        </p:txBody>
      </p:sp>
      <p:sp>
        <p:nvSpPr>
          <p:cNvPr id="4" name="Content Placeholder 3">
            <a:extLst>
              <a:ext uri="{FF2B5EF4-FFF2-40B4-BE49-F238E27FC236}">
                <a16:creationId xmlns:a16="http://schemas.microsoft.com/office/drawing/2014/main" id="{ECD996B6-A569-0373-0AA8-E896C21D3E87}"/>
              </a:ext>
            </a:extLst>
          </p:cNvPr>
          <p:cNvSpPr txBox="1">
            <a:spLocks/>
          </p:cNvSpPr>
          <p:nvPr/>
        </p:nvSpPr>
        <p:spPr>
          <a:xfrm>
            <a:off x="253525" y="3227933"/>
            <a:ext cx="5614722" cy="30607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Start date: </a:t>
            </a:r>
            <a:r>
              <a:rPr kumimoji="0" lang="en-US" sz="1400" b="0" i="0" u="none" strike="noStrike" kern="1200" cap="none" spc="0" normalizeH="0" baseline="0" noProof="0" dirty="0">
                <a:ln>
                  <a:noFill/>
                </a:ln>
                <a:solidFill>
                  <a:srgbClr val="120A48"/>
                </a:solidFill>
                <a:effectLst/>
                <a:uLnTx/>
                <a:uFillTx/>
                <a:latin typeface="Inter"/>
                <a:ea typeface="+mn-ea"/>
                <a:cs typeface="+mn-cs"/>
              </a:rPr>
              <a:t>Select the beginning of the time interval. The selected date is included.</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End date: </a:t>
            </a:r>
            <a:r>
              <a:rPr kumimoji="0" lang="en-US" sz="1400" b="0" i="0" u="none" strike="noStrike" kern="1200" cap="none" spc="0" normalizeH="0" baseline="0" noProof="0" dirty="0">
                <a:ln>
                  <a:noFill/>
                </a:ln>
                <a:solidFill>
                  <a:srgbClr val="120A48"/>
                </a:solidFill>
                <a:effectLst/>
                <a:uLnTx/>
                <a:uFillTx/>
                <a:latin typeface="Inter"/>
                <a:ea typeface="+mn-ea"/>
                <a:cs typeface="+mn-cs"/>
              </a:rPr>
              <a:t>Select the end of the time interval. The selected date is included</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400" b="1" i="0" u="none" strike="noStrike" kern="1200" cap="none" spc="0" normalizeH="0" baseline="0" noProof="0" dirty="0">
                <a:ln>
                  <a:noFill/>
                </a:ln>
                <a:solidFill>
                  <a:srgbClr val="120A48"/>
                </a:solidFill>
                <a:effectLst/>
                <a:uLnTx/>
                <a:uFillTx/>
                <a:latin typeface="Inter"/>
                <a:ea typeface="+mn-ea"/>
                <a:cs typeface="+mn-cs"/>
              </a:rPr>
              <a:t>Time resolution for KPIs</a:t>
            </a:r>
            <a:r>
              <a:rPr kumimoji="0" lang="en-BE" sz="1400" b="1" i="0" u="none" strike="noStrike" kern="1200" cap="none" spc="0" normalizeH="0" baseline="0" noProof="0" dirty="0">
                <a:ln>
                  <a:noFill/>
                </a:ln>
                <a:solidFill>
                  <a:srgbClr val="120A48"/>
                </a:solidFill>
                <a:effectLst/>
                <a:uLnTx/>
                <a:uFillTx/>
                <a:latin typeface="Inter"/>
                <a:ea typeface="+mn-ea"/>
                <a:cs typeface="+mn-cs"/>
              </a:rPr>
              <a:t>: </a:t>
            </a:r>
            <a:r>
              <a:rPr kumimoji="0" lang="en-US" sz="1400" b="0" i="0" u="none" strike="noStrike" kern="1200" cap="none" spc="0" normalizeH="0" baseline="0" noProof="0" dirty="0">
                <a:ln>
                  <a:noFill/>
                </a:ln>
                <a:solidFill>
                  <a:srgbClr val="120A48"/>
                </a:solidFill>
                <a:effectLst/>
                <a:uLnTx/>
                <a:uFillTx/>
                <a:latin typeface="Inter"/>
                <a:ea typeface="+mn-ea"/>
                <a:cs typeface="+mn-cs"/>
              </a:rPr>
              <a:t>Select how to group data over time. Options include per month, per quarter, or per year. </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i-FI" sz="1400" b="1" i="0" u="none" strike="noStrike" kern="1200" cap="none" spc="0" normalizeH="0" baseline="0" noProof="0" dirty="0">
                <a:ln>
                  <a:noFill/>
                </a:ln>
                <a:solidFill>
                  <a:srgbClr val="120A48"/>
                </a:solidFill>
                <a:effectLst/>
                <a:uLnTx/>
                <a:uFillTx/>
                <a:latin typeface="Inter"/>
                <a:ea typeface="+mn-ea"/>
                <a:cs typeface="+mn-cs"/>
              </a:rPr>
              <a:t>Organization</a:t>
            </a:r>
            <a:r>
              <a:rPr kumimoji="0" lang="en-BE" sz="1400" b="1" i="0" u="none" strike="noStrike" kern="1200" cap="none" spc="0" normalizeH="0" baseline="0" noProof="0" dirty="0">
                <a:ln>
                  <a:noFill/>
                </a:ln>
                <a:solidFill>
                  <a:srgbClr val="120A48"/>
                </a:solidFill>
                <a:effectLst/>
                <a:uLnTx/>
                <a:uFillTx/>
                <a:latin typeface="Inter"/>
                <a:ea typeface="+mn-ea"/>
                <a:cs typeface="+mn-cs"/>
              </a:rPr>
              <a:t>: </a:t>
            </a:r>
            <a:r>
              <a:rPr kumimoji="0" lang="fi-FI" sz="1400" b="0" i="0" u="none" strike="noStrike" kern="1200" cap="none" spc="0" normalizeH="0" baseline="0" noProof="0" dirty="0">
                <a:ln>
                  <a:noFill/>
                </a:ln>
                <a:solidFill>
                  <a:srgbClr val="120A48"/>
                </a:solidFill>
                <a:effectLst/>
                <a:uLnTx/>
                <a:uFillTx/>
                <a:latin typeface="Inter"/>
                <a:ea typeface="+mn-ea"/>
                <a:cs typeface="+mn-cs"/>
              </a:rPr>
              <a:t>Filter data by</a:t>
            </a:r>
            <a:r>
              <a:rPr kumimoji="0" lang="en-BE" sz="1400" b="0" i="0" u="none" strike="noStrike" kern="1200" cap="none" spc="0" normalizeH="0" baseline="0" noProof="0" dirty="0">
                <a:ln>
                  <a:noFill/>
                </a:ln>
                <a:solidFill>
                  <a:srgbClr val="120A48"/>
                </a:solidFill>
                <a:effectLst/>
                <a:uLnTx/>
                <a:uFillTx/>
                <a:latin typeface="Inter"/>
                <a:ea typeface="+mn-ea"/>
                <a:cs typeface="+mn-cs"/>
              </a:rPr>
              <a:t> your company</a:t>
            </a:r>
            <a:r>
              <a:rPr kumimoji="0" lang="fi-FI" sz="1400" b="0" i="0" u="none" strike="noStrike" kern="1200" cap="none" spc="0" normalizeH="0" baseline="0" noProof="0" dirty="0">
                <a:ln>
                  <a:noFill/>
                </a:ln>
                <a:solidFill>
                  <a:srgbClr val="120A48"/>
                </a:solidFill>
                <a:effectLst/>
                <a:uLnTx/>
                <a:uFillTx/>
                <a:latin typeface="Inter"/>
                <a:ea typeface="+mn-ea"/>
                <a:cs typeface="+mn-cs"/>
              </a:rPr>
              <a:t> organizations.</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Supplier: </a:t>
            </a:r>
            <a:r>
              <a:rPr kumimoji="0" lang="fi-FI" sz="1400" b="0" i="0" u="none" strike="noStrike" kern="1200" cap="none" spc="0" normalizeH="0" baseline="0" noProof="0" dirty="0">
                <a:ln>
                  <a:noFill/>
                </a:ln>
                <a:solidFill>
                  <a:srgbClr val="120A48"/>
                </a:solidFill>
                <a:effectLst/>
                <a:uLnTx/>
                <a:uFillTx/>
                <a:latin typeface="Inter"/>
                <a:ea typeface="+mn-ea"/>
                <a:cs typeface="+mn-cs"/>
              </a:rPr>
              <a:t>Filter data by suppliers.</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Association: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a:t>
            </a:r>
            <a:r>
              <a:rPr kumimoji="0" lang="en-BE" sz="1400" b="0" i="0" u="none" strike="noStrike" kern="1200" cap="none" spc="0" normalizeH="0" baseline="0" noProof="0" dirty="0">
                <a:ln>
                  <a:noFill/>
                </a:ln>
                <a:solidFill>
                  <a:srgbClr val="120A48"/>
                </a:solidFill>
                <a:effectLst/>
                <a:uLnTx/>
                <a:uFillTx/>
                <a:latin typeface="Inter"/>
                <a:ea typeface="+mn-ea"/>
                <a:cs typeface="+mn-cs"/>
              </a:rPr>
              <a:t>based on whether the invoices are</a:t>
            </a:r>
            <a:r>
              <a:rPr kumimoji="0" lang="en-US" sz="1400" b="0" i="0" u="none" strike="noStrike" kern="1200" cap="none" spc="0" normalizeH="0" baseline="0" noProof="0" dirty="0">
                <a:ln>
                  <a:noFill/>
                </a:ln>
                <a:solidFill>
                  <a:srgbClr val="120A48"/>
                </a:solidFill>
                <a:effectLst/>
                <a:uLnTx/>
                <a:uFillTx/>
                <a:latin typeface="Inter"/>
                <a:ea typeface="+mn-ea"/>
                <a:cs typeface="+mn-cs"/>
              </a:rPr>
              <a:t> </a:t>
            </a:r>
            <a:r>
              <a:rPr kumimoji="0" lang="en-BE" sz="1400" b="0" i="0" u="none" strike="noStrike" kern="1200" cap="none" spc="0" normalizeH="0" baseline="0" noProof="0" dirty="0">
                <a:ln>
                  <a:noFill/>
                </a:ln>
                <a:solidFill>
                  <a:srgbClr val="120A48"/>
                </a:solidFill>
                <a:effectLst/>
                <a:uLnTx/>
                <a:uFillTx/>
                <a:latin typeface="Inter"/>
                <a:ea typeface="+mn-ea"/>
                <a:cs typeface="+mn-cs"/>
              </a:rPr>
              <a:t>PO, Spend Plan or Non-PO invoices</a:t>
            </a:r>
          </a:p>
        </p:txBody>
      </p:sp>
      <p:pic>
        <p:nvPicPr>
          <p:cNvPr id="3" name="Picture 2" descr="A screenshot of a computer&#10;&#10;AI-generated content may be incorrect.">
            <a:extLst>
              <a:ext uri="{FF2B5EF4-FFF2-40B4-BE49-F238E27FC236}">
                <a16:creationId xmlns:a16="http://schemas.microsoft.com/office/drawing/2014/main" id="{74ECA380-66C3-3794-FD4B-B3A37EC18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5550"/>
            <a:ext cx="12192000" cy="1617057"/>
          </a:xfrm>
          <a:prstGeom prst="rect">
            <a:avLst/>
          </a:prstGeom>
          <a:effectLst>
            <a:outerShdw blurRad="50800" dist="38100" dir="5400000" algn="t" rotWithShape="0">
              <a:prstClr val="black">
                <a:alpha val="40000"/>
              </a:prstClr>
            </a:outerShdw>
          </a:effectLst>
        </p:spPr>
      </p:pic>
      <p:sp>
        <p:nvSpPr>
          <p:cNvPr id="6" name="Content Placeholder 3">
            <a:extLst>
              <a:ext uri="{FF2B5EF4-FFF2-40B4-BE49-F238E27FC236}">
                <a16:creationId xmlns:a16="http://schemas.microsoft.com/office/drawing/2014/main" id="{33CFF707-5C11-65EB-2EA5-7457FBD1B979}"/>
              </a:ext>
            </a:extLst>
          </p:cNvPr>
          <p:cNvSpPr txBox="1">
            <a:spLocks/>
          </p:cNvSpPr>
          <p:nvPr/>
        </p:nvSpPr>
        <p:spPr>
          <a:xfrm>
            <a:off x="6096000" y="3227933"/>
            <a:ext cx="5748471" cy="30607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Origin: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by invoice origin</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Type: </a:t>
            </a:r>
            <a:r>
              <a:rPr kumimoji="0" lang="en-US" sz="1400" b="0" i="0" u="none" strike="noStrike" kern="1200" cap="none" spc="0" normalizeH="0" baseline="0" noProof="0" dirty="0">
                <a:ln>
                  <a:noFill/>
                </a:ln>
                <a:solidFill>
                  <a:srgbClr val="120A48"/>
                </a:solidFill>
                <a:effectLst/>
                <a:uLnTx/>
                <a:uFillTx/>
                <a:latin typeface="Inter"/>
                <a:ea typeface="+mn-ea"/>
                <a:cs typeface="+mn-cs"/>
              </a:rPr>
              <a:t>Filter data by invoice type.</a:t>
            </a:r>
            <a:endParaRPr kumimoji="0" lang="en-BE" sz="1400" b="0" i="0" u="none" strike="noStrike" kern="1200" cap="none" spc="0" normalizeH="0" baseline="0" noProof="0" dirty="0">
              <a:ln>
                <a:noFill/>
              </a:ln>
              <a:solidFill>
                <a:srgbClr val="120A48"/>
              </a:solidFill>
              <a:effectLst/>
              <a:uLnTx/>
              <a:uFillTx/>
              <a:latin typeface="Inter"/>
              <a:ea typeface="+mn-ea"/>
              <a:cs typeface="+mn-cs"/>
            </a:endParaRP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Invoice Value:  </a:t>
            </a:r>
            <a:r>
              <a:rPr kumimoji="0" lang="en-BE" sz="1400" b="0" i="0" u="none" strike="noStrike" kern="1200" cap="none" spc="0" normalizeH="0" baseline="0" noProof="0" dirty="0">
                <a:ln>
                  <a:noFill/>
                </a:ln>
                <a:solidFill>
                  <a:srgbClr val="120A48"/>
                </a:solidFill>
                <a:effectLst/>
                <a:uLnTx/>
                <a:uFillTx/>
                <a:latin typeface="Inter"/>
                <a:ea typeface="+mn-ea"/>
                <a:cs typeface="+mn-cs"/>
              </a:rPr>
              <a:t>Shows data based on Net Sum or Gross Sum</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Exception Name</a:t>
            </a:r>
            <a:r>
              <a:rPr kumimoji="0" lang="en-BE" sz="1400" b="0" i="0" u="none" strike="noStrike" kern="1200" cap="none" spc="0" normalizeH="0" baseline="0" noProof="0" dirty="0">
                <a:ln>
                  <a:noFill/>
                </a:ln>
                <a:solidFill>
                  <a:srgbClr val="120A48"/>
                </a:solidFill>
                <a:effectLst/>
                <a:uLnTx/>
                <a:uFillTx/>
                <a:latin typeface="Inter"/>
                <a:ea typeface="+mn-ea"/>
                <a:cs typeface="+mn-cs"/>
              </a:rPr>
              <a:t>: Filter data on specific exceptions detected</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Resolver: </a:t>
            </a:r>
            <a:r>
              <a:rPr kumimoji="0" lang="en-BE" sz="1400" b="0" i="0" u="none" strike="noStrike" kern="1200" cap="none" spc="0" normalizeH="0" baseline="0" noProof="0" dirty="0">
                <a:ln>
                  <a:noFill/>
                </a:ln>
                <a:solidFill>
                  <a:srgbClr val="120A48"/>
                </a:solidFill>
                <a:effectLst/>
                <a:uLnTx/>
                <a:uFillTx/>
                <a:latin typeface="Inter"/>
                <a:ea typeface="+mn-ea"/>
                <a:cs typeface="+mn-cs"/>
              </a:rPr>
              <a:t>Filter data based on a user who resolves exceptions, can be a person in your organisation or the system itself.</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1400" b="1" i="0" u="none" strike="noStrike" kern="1200" cap="none" spc="0" normalizeH="0" baseline="0" noProof="0" dirty="0">
                <a:ln>
                  <a:noFill/>
                </a:ln>
                <a:solidFill>
                  <a:srgbClr val="120A48"/>
                </a:solidFill>
                <a:effectLst/>
                <a:uLnTx/>
                <a:uFillTx/>
                <a:latin typeface="Inter"/>
                <a:ea typeface="+mn-ea"/>
                <a:cs typeface="+mn-cs"/>
              </a:rPr>
              <a:t>Show Invoice List: </a:t>
            </a:r>
            <a:r>
              <a:rPr kumimoji="0" lang="en-US" sz="1400" b="0" i="0" u="none" strike="noStrike" kern="1200" cap="none" spc="0" normalizeH="0" baseline="0" noProof="0" dirty="0">
                <a:ln>
                  <a:noFill/>
                </a:ln>
                <a:solidFill>
                  <a:srgbClr val="120A48"/>
                </a:solidFill>
                <a:effectLst/>
                <a:uLnTx/>
                <a:uFillTx/>
                <a:latin typeface="Inter"/>
                <a:ea typeface="+mn-ea"/>
                <a:cs typeface="+mn-cs"/>
              </a:rPr>
              <a:t>Select whether to show a table containing all the invoices</a:t>
            </a:r>
            <a:r>
              <a:rPr kumimoji="0" lang="en-BE" sz="1400" b="0" i="0" u="none" strike="noStrike" kern="1200" cap="none" spc="0" normalizeH="0" baseline="0" noProof="0" dirty="0">
                <a:ln>
                  <a:noFill/>
                </a:ln>
                <a:solidFill>
                  <a:srgbClr val="120A48"/>
                </a:solidFill>
                <a:effectLst/>
                <a:uLnTx/>
                <a:uFillTx/>
                <a:latin typeface="Inter"/>
                <a:ea typeface="+mn-ea"/>
                <a:cs typeface="+mn-cs"/>
              </a:rPr>
              <a:t> </a:t>
            </a:r>
          </a:p>
        </p:txBody>
      </p:sp>
    </p:spTree>
    <p:extLst>
      <p:ext uri="{BB962C8B-B14F-4D97-AF65-F5344CB8AC3E}">
        <p14:creationId xmlns:p14="http://schemas.microsoft.com/office/powerpoint/2010/main" val="384145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Resolved &amp; Open</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936621" y="2103889"/>
            <a:ext cx="7255379" cy="1589517"/>
          </a:xfrm>
        </p:spPr>
        <p:txBody>
          <a:bodyPr/>
          <a:lstStyle/>
          <a:p>
            <a:r>
              <a:rPr lang="en-BE" dirty="0"/>
              <a:t>Shows the amount of resolved exceptions for the selected time period</a:t>
            </a:r>
          </a:p>
          <a:p>
            <a:r>
              <a:rPr lang="en-BE" dirty="0"/>
              <a:t>Also shows the change in exceptions since the previous time period (default = per month)</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936621" y="1573438"/>
            <a:ext cx="6988323" cy="336550"/>
          </a:xfrm>
        </p:spPr>
        <p:txBody>
          <a:bodyPr/>
          <a:lstStyle/>
          <a:p>
            <a:r>
              <a:rPr lang="en-BE" dirty="0"/>
              <a:t>Resolved exceptions</a:t>
            </a:r>
          </a:p>
        </p:txBody>
      </p:sp>
      <p:sp>
        <p:nvSpPr>
          <p:cNvPr id="8" name="Text Placeholder 6">
            <a:extLst>
              <a:ext uri="{FF2B5EF4-FFF2-40B4-BE49-F238E27FC236}">
                <a16:creationId xmlns:a16="http://schemas.microsoft.com/office/drawing/2014/main" id="{2268F3F1-8586-FB49-A594-2314C5A45AAD}"/>
              </a:ext>
            </a:extLst>
          </p:cNvPr>
          <p:cNvSpPr txBox="1">
            <a:spLocks/>
          </p:cNvSpPr>
          <p:nvPr/>
        </p:nvSpPr>
        <p:spPr>
          <a:xfrm>
            <a:off x="4936621" y="3846073"/>
            <a:ext cx="6988323" cy="33655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400"/>
              </a:spcBef>
              <a:spcAft>
                <a:spcPts val="400"/>
              </a:spcAft>
              <a:buFont typeface="Arial" panose="020B0604020202020204" pitchFamily="34" charset="0"/>
              <a:buNone/>
              <a:defRPr lang="en-US" sz="2000" b="1" kern="1200" dirty="0" smtClean="0">
                <a:solidFill>
                  <a:schemeClr val="tx1"/>
                </a:solidFill>
                <a:latin typeface="Inter" panose="02000503000000020004" pitchFamily="2" charset="0"/>
                <a:ea typeface="+mj-ea"/>
                <a:cs typeface="+mj-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BE" sz="2000" b="1" i="0" u="none" strike="noStrike" kern="1200" cap="none" spc="0" normalizeH="0" baseline="0" noProof="0" dirty="0">
                <a:ln>
                  <a:noFill/>
                </a:ln>
                <a:solidFill>
                  <a:srgbClr val="120A48"/>
                </a:solidFill>
                <a:effectLst/>
                <a:uLnTx/>
                <a:uFillTx/>
                <a:latin typeface="Inter" panose="02000503000000020004" pitchFamily="2" charset="0"/>
                <a:ea typeface="+mj-ea"/>
                <a:cs typeface="+mj-cs"/>
              </a:rPr>
              <a:t>Open exceptions</a:t>
            </a:r>
          </a:p>
        </p:txBody>
      </p:sp>
      <p:sp>
        <p:nvSpPr>
          <p:cNvPr id="9" name="Content Placeholder 4">
            <a:extLst>
              <a:ext uri="{FF2B5EF4-FFF2-40B4-BE49-F238E27FC236}">
                <a16:creationId xmlns:a16="http://schemas.microsoft.com/office/drawing/2014/main" id="{0E406D26-9746-01D6-4F24-5897CA836FAE}"/>
              </a:ext>
            </a:extLst>
          </p:cNvPr>
          <p:cNvSpPr txBox="1">
            <a:spLocks/>
          </p:cNvSpPr>
          <p:nvPr/>
        </p:nvSpPr>
        <p:spPr>
          <a:xfrm>
            <a:off x="4936621" y="4335290"/>
            <a:ext cx="7255379" cy="158951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2000" b="0" i="0" u="none" strike="noStrike" kern="1200" cap="none" spc="0" normalizeH="0" baseline="0" noProof="0" dirty="0">
                <a:ln>
                  <a:noFill/>
                </a:ln>
                <a:solidFill>
                  <a:srgbClr val="120A48"/>
                </a:solidFill>
                <a:effectLst/>
                <a:uLnTx/>
                <a:uFillTx/>
                <a:latin typeface="Inter"/>
                <a:ea typeface="+mn-ea"/>
                <a:cs typeface="+mn-cs"/>
              </a:rPr>
              <a:t>Shows the amount of exceptions that remained open in the selected time period, while also showing the change in amount of exceptions open from the previous period.</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BE" sz="2000" b="0" i="0" u="none" strike="noStrike" kern="1200" cap="none" spc="0" normalizeH="0" baseline="0" noProof="0" dirty="0">
                <a:ln>
                  <a:noFill/>
                </a:ln>
                <a:solidFill>
                  <a:srgbClr val="120A48"/>
                </a:solidFill>
                <a:effectLst/>
                <a:uLnTx/>
                <a:uFillTx/>
                <a:latin typeface="Inter"/>
                <a:ea typeface="+mn-ea"/>
                <a:cs typeface="+mn-cs"/>
              </a:rPr>
              <a:t>In the Table below these are shown month by month and how Resolved and combine</a:t>
            </a:r>
          </a:p>
        </p:txBody>
      </p:sp>
      <p:pic>
        <p:nvPicPr>
          <p:cNvPr id="6" name="Picture 5">
            <a:extLst>
              <a:ext uri="{FF2B5EF4-FFF2-40B4-BE49-F238E27FC236}">
                <a16:creationId xmlns:a16="http://schemas.microsoft.com/office/drawing/2014/main" id="{CC06F31A-109D-092F-1596-933BA8852283}"/>
              </a:ext>
            </a:extLst>
          </p:cNvPr>
          <p:cNvPicPr>
            <a:picLocks noChangeAspect="1"/>
          </p:cNvPicPr>
          <p:nvPr/>
        </p:nvPicPr>
        <p:blipFill>
          <a:blip r:embed="rId2"/>
          <a:stretch>
            <a:fillRect/>
          </a:stretch>
        </p:blipFill>
        <p:spPr>
          <a:xfrm>
            <a:off x="138869" y="1573438"/>
            <a:ext cx="4715533" cy="462979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26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Avg. </a:t>
            </a:r>
            <a:r>
              <a:rPr lang="fi-FI" sz="3600" dirty="0"/>
              <a:t>R</a:t>
            </a:r>
            <a:r>
              <a:rPr lang="en-BE" sz="3600" dirty="0" err="1"/>
              <a:t>esolving</a:t>
            </a:r>
            <a:r>
              <a:rPr lang="en-BE" sz="3600" dirty="0"/>
              <a:t> days</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546078" y="2328254"/>
            <a:ext cx="7255379" cy="3102123"/>
          </a:xfrm>
        </p:spPr>
        <p:txBody>
          <a:bodyPr/>
          <a:lstStyle/>
          <a:p>
            <a:r>
              <a:rPr lang="en-BE" dirty="0"/>
              <a:t>This visualisation shows the average number of days it took in the selected time period, to resolve exceptions</a:t>
            </a:r>
          </a:p>
          <a:p>
            <a:r>
              <a:rPr lang="en-BE" dirty="0"/>
              <a:t>This metric is shown in number of days</a:t>
            </a:r>
          </a:p>
          <a:p>
            <a:r>
              <a:rPr lang="en-BE" dirty="0"/>
              <a:t>You are also able to see what the average days to resolve were in the previous month and how long it took</a:t>
            </a:r>
          </a:p>
          <a:p>
            <a:r>
              <a:rPr lang="en-BE" dirty="0"/>
              <a:t>On the bottom of the screen these metrics are visualised in a table over the different time periods selected (default = months)</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546078" y="1797803"/>
            <a:ext cx="6988323" cy="336550"/>
          </a:xfrm>
        </p:spPr>
        <p:txBody>
          <a:bodyPr/>
          <a:lstStyle/>
          <a:p>
            <a:r>
              <a:rPr lang="en-BE" dirty="0"/>
              <a:t>Average exceptions resolving days</a:t>
            </a:r>
          </a:p>
        </p:txBody>
      </p:sp>
      <p:pic>
        <p:nvPicPr>
          <p:cNvPr id="4" name="Picture 3">
            <a:extLst>
              <a:ext uri="{FF2B5EF4-FFF2-40B4-BE49-F238E27FC236}">
                <a16:creationId xmlns:a16="http://schemas.microsoft.com/office/drawing/2014/main" id="{4CD45A07-905A-FC69-3D7C-7AED04D537DC}"/>
              </a:ext>
            </a:extLst>
          </p:cNvPr>
          <p:cNvPicPr>
            <a:picLocks noChangeAspect="1"/>
          </p:cNvPicPr>
          <p:nvPr/>
        </p:nvPicPr>
        <p:blipFill>
          <a:blip r:embed="rId2"/>
          <a:stretch>
            <a:fillRect/>
          </a:stretch>
        </p:blipFill>
        <p:spPr>
          <a:xfrm>
            <a:off x="548822" y="1593471"/>
            <a:ext cx="3505689" cy="46202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7557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 count</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842617" y="3281585"/>
            <a:ext cx="7255379" cy="3179036"/>
          </a:xfrm>
        </p:spPr>
        <p:txBody>
          <a:bodyPr/>
          <a:lstStyle/>
          <a:p>
            <a:r>
              <a:rPr lang="en-BE" dirty="0"/>
              <a:t>This visualisation shows the top 5 exceptions spread out over the different time periods selected</a:t>
            </a:r>
          </a:p>
          <a:p>
            <a:r>
              <a:rPr lang="en-BE" dirty="0"/>
              <a:t>The drop down on the top allows you to show this data on count of exceptions or number of days it took to resolve them</a:t>
            </a:r>
          </a:p>
          <a:p>
            <a:r>
              <a:rPr lang="en-BE" dirty="0"/>
              <a:t>Use this data to show &amp; analyse which exceptions are happening the most, and take the most time out of processing your invoices</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976144" y="2682767"/>
            <a:ext cx="6988323" cy="336550"/>
          </a:xfrm>
        </p:spPr>
        <p:txBody>
          <a:bodyPr/>
          <a:lstStyle/>
          <a:p>
            <a:r>
              <a:rPr lang="en-BE" dirty="0"/>
              <a:t>Highest exception count</a:t>
            </a:r>
          </a:p>
        </p:txBody>
      </p:sp>
      <p:pic>
        <p:nvPicPr>
          <p:cNvPr id="6" name="Picture 5">
            <a:extLst>
              <a:ext uri="{FF2B5EF4-FFF2-40B4-BE49-F238E27FC236}">
                <a16:creationId xmlns:a16="http://schemas.microsoft.com/office/drawing/2014/main" id="{89325B1D-41D8-96FD-76C0-DB628052D1F2}"/>
              </a:ext>
            </a:extLst>
          </p:cNvPr>
          <p:cNvPicPr>
            <a:picLocks noChangeAspect="1"/>
          </p:cNvPicPr>
          <p:nvPr/>
        </p:nvPicPr>
        <p:blipFill>
          <a:blip r:embed="rId2"/>
          <a:stretch>
            <a:fillRect/>
          </a:stretch>
        </p:blipFill>
        <p:spPr>
          <a:xfrm>
            <a:off x="227533" y="1499237"/>
            <a:ext cx="4504996" cy="4008121"/>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D3A6D859-631F-D004-F162-4EC56D492642}"/>
              </a:ext>
            </a:extLst>
          </p:cNvPr>
          <p:cNvPicPr>
            <a:picLocks noChangeAspect="1"/>
          </p:cNvPicPr>
          <p:nvPr/>
        </p:nvPicPr>
        <p:blipFill>
          <a:blip r:embed="rId3"/>
          <a:stretch>
            <a:fillRect/>
          </a:stretch>
        </p:blipFill>
        <p:spPr>
          <a:xfrm>
            <a:off x="4976144" y="1476498"/>
            <a:ext cx="3824305" cy="107513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3916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 Trend</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885908" y="2397665"/>
            <a:ext cx="7255379" cy="3187581"/>
          </a:xfrm>
        </p:spPr>
        <p:txBody>
          <a:bodyPr/>
          <a:lstStyle/>
          <a:p>
            <a:r>
              <a:rPr lang="en-BE" dirty="0"/>
              <a:t>These insights exist to summarize which exceptions are seen with increasing frequency, and show you the nr 1 exception that occur</a:t>
            </a:r>
            <a:r>
              <a:rPr lang="fi-FI" dirty="0"/>
              <a:t>r</a:t>
            </a:r>
            <a:r>
              <a:rPr lang="en-BE" dirty="0"/>
              <a:t>ed less in the past 2 time periods selected</a:t>
            </a:r>
          </a:p>
          <a:p>
            <a:r>
              <a:rPr lang="en-BE" dirty="0"/>
              <a:t>The insights are available for both open and resolved exceptions</a:t>
            </a:r>
          </a:p>
          <a:p>
            <a:r>
              <a:rPr lang="en-BE" dirty="0"/>
              <a:t>On the bottom of the insight it will show the 3 exceptions that took the longest to resolve in the previous time period</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5019435" y="1798847"/>
            <a:ext cx="6988323" cy="336550"/>
          </a:xfrm>
        </p:spPr>
        <p:txBody>
          <a:bodyPr/>
          <a:lstStyle/>
          <a:p>
            <a:r>
              <a:rPr lang="en-BE" dirty="0"/>
              <a:t>Trend and longest resolving time</a:t>
            </a:r>
          </a:p>
        </p:txBody>
      </p:sp>
      <p:pic>
        <p:nvPicPr>
          <p:cNvPr id="4" name="Picture 3">
            <a:extLst>
              <a:ext uri="{FF2B5EF4-FFF2-40B4-BE49-F238E27FC236}">
                <a16:creationId xmlns:a16="http://schemas.microsoft.com/office/drawing/2014/main" id="{DC48655F-B46B-9EB2-EE1A-6754D82FF0DB}"/>
              </a:ext>
            </a:extLst>
          </p:cNvPr>
          <p:cNvPicPr>
            <a:picLocks noChangeAspect="1"/>
          </p:cNvPicPr>
          <p:nvPr/>
        </p:nvPicPr>
        <p:blipFill>
          <a:blip r:embed="rId2"/>
          <a:stretch>
            <a:fillRect/>
          </a:stretch>
        </p:blipFill>
        <p:spPr>
          <a:xfrm>
            <a:off x="184242" y="1566047"/>
            <a:ext cx="4658375" cy="46488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8485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90A3-B0AB-9632-7F46-8E4154CFE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AF20E-3F89-0C53-34B0-0654042EE554}"/>
              </a:ext>
            </a:extLst>
          </p:cNvPr>
          <p:cNvSpPr>
            <a:spLocks noGrp="1"/>
          </p:cNvSpPr>
          <p:nvPr>
            <p:ph type="title"/>
          </p:nvPr>
        </p:nvSpPr>
        <p:spPr>
          <a:xfrm>
            <a:off x="733870" y="283717"/>
            <a:ext cx="9974010" cy="650875"/>
          </a:xfrm>
        </p:spPr>
        <p:txBody>
          <a:bodyPr/>
          <a:lstStyle/>
          <a:p>
            <a:r>
              <a:rPr lang="en-BE" sz="3600" dirty="0"/>
              <a:t>Process Exception – Exceptions list</a:t>
            </a:r>
          </a:p>
        </p:txBody>
      </p:sp>
      <p:sp>
        <p:nvSpPr>
          <p:cNvPr id="5" name="Content Placeholder 4">
            <a:extLst>
              <a:ext uri="{FF2B5EF4-FFF2-40B4-BE49-F238E27FC236}">
                <a16:creationId xmlns:a16="http://schemas.microsoft.com/office/drawing/2014/main" id="{00D76C40-9B84-3E2F-B224-EBA30DF8868E}"/>
              </a:ext>
            </a:extLst>
          </p:cNvPr>
          <p:cNvSpPr>
            <a:spLocks noGrp="1"/>
          </p:cNvSpPr>
          <p:nvPr>
            <p:ph sz="half" idx="2"/>
          </p:nvPr>
        </p:nvSpPr>
        <p:spPr>
          <a:xfrm>
            <a:off x="4987445" y="2805335"/>
            <a:ext cx="6816956" cy="2514846"/>
          </a:xfrm>
        </p:spPr>
        <p:txBody>
          <a:bodyPr/>
          <a:lstStyle/>
          <a:p>
            <a:r>
              <a:rPr lang="en-BE" dirty="0"/>
              <a:t>This visualisation shows the list of exceptions by type of exception.</a:t>
            </a:r>
          </a:p>
          <a:p>
            <a:r>
              <a:rPr lang="en-BE" dirty="0"/>
              <a:t>Shows how many of a specific type are open, resolved and shows the average resolution time for the specific exception</a:t>
            </a:r>
          </a:p>
        </p:txBody>
      </p:sp>
      <p:sp>
        <p:nvSpPr>
          <p:cNvPr id="7" name="Text Placeholder 6">
            <a:extLst>
              <a:ext uri="{FF2B5EF4-FFF2-40B4-BE49-F238E27FC236}">
                <a16:creationId xmlns:a16="http://schemas.microsoft.com/office/drawing/2014/main" id="{61C06D74-48D4-55F0-35D8-06A6A3EA125F}"/>
              </a:ext>
            </a:extLst>
          </p:cNvPr>
          <p:cNvSpPr>
            <a:spLocks noGrp="1"/>
          </p:cNvSpPr>
          <p:nvPr>
            <p:ph type="body" sz="quarter" idx="14"/>
          </p:nvPr>
        </p:nvSpPr>
        <p:spPr>
          <a:xfrm>
            <a:off x="4987444" y="2206517"/>
            <a:ext cx="6988323" cy="336550"/>
          </a:xfrm>
        </p:spPr>
        <p:txBody>
          <a:bodyPr/>
          <a:lstStyle/>
          <a:p>
            <a:r>
              <a:rPr lang="en-BE" dirty="0"/>
              <a:t>Exceptions list</a:t>
            </a:r>
          </a:p>
        </p:txBody>
      </p:sp>
      <p:pic>
        <p:nvPicPr>
          <p:cNvPr id="6" name="Picture 5">
            <a:extLst>
              <a:ext uri="{FF2B5EF4-FFF2-40B4-BE49-F238E27FC236}">
                <a16:creationId xmlns:a16="http://schemas.microsoft.com/office/drawing/2014/main" id="{D37FB960-FD7D-85C3-9D0F-D8A9831FF703}"/>
              </a:ext>
            </a:extLst>
          </p:cNvPr>
          <p:cNvPicPr>
            <a:picLocks noChangeAspect="1"/>
          </p:cNvPicPr>
          <p:nvPr/>
        </p:nvPicPr>
        <p:blipFill>
          <a:blip r:embed="rId2"/>
          <a:stretch>
            <a:fillRect/>
          </a:stretch>
        </p:blipFill>
        <p:spPr>
          <a:xfrm>
            <a:off x="216233" y="1914258"/>
            <a:ext cx="4626384" cy="38821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4235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EB8E7E-697A-46BA-A455-7CD54960D728}">
  <ds:schemaRefs>
    <ds:schemaRef ds:uri="d8732223-c9df-4e1c-8a15-8e2d35da7866"/>
    <ds:schemaRef ds:uri="http://www.w3.org/XML/1998/namespace"/>
    <ds:schemaRef ds:uri="http://purl.org/dc/dcmitype/"/>
    <ds:schemaRef ds:uri="http://purl.org/dc/elements/1.1/"/>
    <ds:schemaRef ds:uri="bf7afc72-a310-4c93-83e9-21ce9b8f8abd"/>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B21ACCC-E8FD-421A-990E-75B3B482D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32223-c9df-4e1c-8a15-8e2d35da7866"/>
    <ds:schemaRef ds:uri="bf7afc72-a310-4c93-83e9-21ce9b8f8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9D5B1A-25DD-4813-B055-2D37A0F03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1038</TotalTime>
  <Words>841</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Inter</vt:lpstr>
      <vt:lpstr>Arial</vt:lpstr>
      <vt:lpstr>Office Theme</vt:lpstr>
      <vt:lpstr>Process Exceptions</vt:lpstr>
      <vt:lpstr>Process Exceptions</vt:lpstr>
      <vt:lpstr>Process Exception</vt:lpstr>
      <vt:lpstr>Process Exception - Controls</vt:lpstr>
      <vt:lpstr>Process Exception – Resolved &amp; Open</vt:lpstr>
      <vt:lpstr>Process Exception – Avg. Resolving days</vt:lpstr>
      <vt:lpstr>Process Exception – Exception count</vt:lpstr>
      <vt:lpstr>Process Exception – Exception Trend</vt:lpstr>
      <vt:lpstr>Process Exception – Exceptions list</vt:lpstr>
      <vt:lpstr>Process Exception – Exceptions Grouped</vt:lpstr>
      <vt:lpstr>Process Exception – Exceptions user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82</cp:revision>
  <dcterms:created xsi:type="dcterms:W3CDTF">2025-01-22T14:35:08Z</dcterms:created>
  <dcterms:modified xsi:type="dcterms:W3CDTF">2025-03-11T09:04:46Z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