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8"/>
  </p:notesMasterIdLst>
  <p:sldIdLst>
    <p:sldId id="579" r:id="rId5"/>
    <p:sldId id="580" r:id="rId6"/>
    <p:sldId id="581" r:id="rId7"/>
    <p:sldId id="582" r:id="rId8"/>
    <p:sldId id="583" r:id="rId9"/>
    <p:sldId id="584" r:id="rId10"/>
    <p:sldId id="585" r:id="rId11"/>
    <p:sldId id="586" r:id="rId12"/>
    <p:sldId id="587" r:id="rId13"/>
    <p:sldId id="588" r:id="rId14"/>
    <p:sldId id="589" r:id="rId15"/>
    <p:sldId id="590" r:id="rId16"/>
    <p:sldId id="591" r:id="rId17"/>
  </p:sldIdLst>
  <p:sldSz cx="12192000" cy="6858000"/>
  <p:notesSz cx="6858000" cy="9144000"/>
  <p:embeddedFontLst>
    <p:embeddedFont>
      <p:font typeface="Inter" panose="02000503000000020004" pitchFamily="2" charset="0"/>
      <p:regular r:id="rId19"/>
      <p:bold r:id="rId20"/>
      <p:italic r:id="rId21"/>
      <p:boldItalic r:id="rId22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943F76-FA01-BD28-E3B3-CA89A5528E38}" name="Nikita Bazalo-Prins" initials="NB" userId="S::nikita.bazalo-prins@basware.com::3eba2ab9-9a82-4ad9-8403-facffa0b832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25C46F-8C66-4925-AD17-462E265746C6}" v="2" dt="2025-03-10T12:43:37.3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6807" autoAdjust="0"/>
  </p:normalViewPr>
  <p:slideViewPr>
    <p:cSldViewPr snapToGrid="0">
      <p:cViewPr varScale="1">
        <p:scale>
          <a:sx n="67" d="100"/>
          <a:sy n="67" d="100"/>
        </p:scale>
        <p:origin x="648" y="272"/>
      </p:cViewPr>
      <p:guideLst/>
    </p:cSldViewPr>
  </p:slideViewPr>
  <p:outlineViewPr>
    <p:cViewPr>
      <p:scale>
        <a:sx n="33" d="100"/>
        <a:sy n="33" d="100"/>
      </p:scale>
      <p:origin x="0" y="-127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sa Välimäki" userId="748bfbdf-5648-43ca-b5dc-bdb32b059750" providerId="ADAL" clId="{C725C46F-8C66-4925-AD17-462E265746C6}"/>
    <pc:docChg chg="custSel addSld delSld modSld sldOrd">
      <pc:chgData name="Kaisa Välimäki" userId="748bfbdf-5648-43ca-b5dc-bdb32b059750" providerId="ADAL" clId="{C725C46F-8C66-4925-AD17-462E265746C6}" dt="2025-03-11T09:10:22.732" v="186" actId="14100"/>
      <pc:docMkLst>
        <pc:docMk/>
      </pc:docMkLst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1797233310" sldId="308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548834975" sldId="309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1835384343" sldId="327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3298590772" sldId="364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1683054097" sldId="432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646832728" sldId="433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464070695" sldId="434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4139206880" sldId="435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1760853195" sldId="436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1132439745" sldId="438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3335687882" sldId="439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3691115067" sldId="458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2971125405" sldId="459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216600083" sldId="460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1039796688" sldId="461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2872253873" sldId="462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3131853744" sldId="463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2327651820" sldId="464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2713975919" sldId="465"/>
        </pc:sldMkLst>
      </pc:sldChg>
      <pc:sldChg chg="del">
        <pc:chgData name="Kaisa Välimäki" userId="748bfbdf-5648-43ca-b5dc-bdb32b059750" providerId="ADAL" clId="{C725C46F-8C66-4925-AD17-462E265746C6}" dt="2025-03-10T12:43:43.736" v="3" actId="47"/>
        <pc:sldMkLst>
          <pc:docMk/>
          <pc:sldMk cId="1704500328" sldId="466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2732460500" sldId="490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3491228231" sldId="555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2434323618" sldId="556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237440287" sldId="557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2413976596" sldId="558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681906544" sldId="559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2658044828" sldId="560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692013261" sldId="561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3795983461" sldId="562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3038562327" sldId="563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68812226" sldId="564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861849294" sldId="565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3864363591" sldId="566"/>
        </pc:sldMkLst>
      </pc:sldChg>
      <pc:sldChg chg="add del ord">
        <pc:chgData name="Kaisa Välimäki" userId="748bfbdf-5648-43ca-b5dc-bdb32b059750" providerId="ADAL" clId="{C725C46F-8C66-4925-AD17-462E265746C6}" dt="2025-03-10T12:43:43.736" v="3" actId="47"/>
        <pc:sldMkLst>
          <pc:docMk/>
          <pc:sldMk cId="3430658416" sldId="567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1640959291" sldId="568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2498848734" sldId="569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1508619512" sldId="570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3651309642" sldId="571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3935687037" sldId="572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88551512" sldId="573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597145849" sldId="574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2985262906" sldId="575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3406679792" sldId="576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3836835539" sldId="577"/>
        </pc:sldMkLst>
      </pc:sldChg>
      <pc:sldChg chg="add del">
        <pc:chgData name="Kaisa Välimäki" userId="748bfbdf-5648-43ca-b5dc-bdb32b059750" providerId="ADAL" clId="{C725C46F-8C66-4925-AD17-462E265746C6}" dt="2025-03-10T12:43:43.736" v="3" actId="47"/>
        <pc:sldMkLst>
          <pc:docMk/>
          <pc:sldMk cId="3510751124" sldId="578"/>
        </pc:sldMkLst>
      </pc:sldChg>
      <pc:sldChg chg="add">
        <pc:chgData name="Kaisa Välimäki" userId="748bfbdf-5648-43ca-b5dc-bdb32b059750" providerId="ADAL" clId="{C725C46F-8C66-4925-AD17-462E265746C6}" dt="2025-03-10T12:43:37.375" v="2"/>
        <pc:sldMkLst>
          <pc:docMk/>
          <pc:sldMk cId="989235129" sldId="579"/>
        </pc:sldMkLst>
      </pc:sldChg>
      <pc:sldChg chg="modSp add mod">
        <pc:chgData name="Kaisa Välimäki" userId="748bfbdf-5648-43ca-b5dc-bdb32b059750" providerId="ADAL" clId="{C725C46F-8C66-4925-AD17-462E265746C6}" dt="2025-03-11T09:09:46.709" v="183" actId="1076"/>
        <pc:sldMkLst>
          <pc:docMk/>
          <pc:sldMk cId="1197574899" sldId="580"/>
        </pc:sldMkLst>
        <pc:spChg chg="mod">
          <ac:chgData name="Kaisa Välimäki" userId="748bfbdf-5648-43ca-b5dc-bdb32b059750" providerId="ADAL" clId="{C725C46F-8C66-4925-AD17-462E265746C6}" dt="2025-03-11T09:09:46.709" v="183" actId="1076"/>
          <ac:spMkLst>
            <pc:docMk/>
            <pc:sldMk cId="1197574899" sldId="580"/>
            <ac:spMk id="2" creationId="{AEE092DB-4094-87AB-B621-31A0A4A814FC}"/>
          </ac:spMkLst>
        </pc:spChg>
        <pc:spChg chg="mod">
          <ac:chgData name="Kaisa Välimäki" userId="748bfbdf-5648-43ca-b5dc-bdb32b059750" providerId="ADAL" clId="{C725C46F-8C66-4925-AD17-462E265746C6}" dt="2025-03-11T09:09:46.709" v="183" actId="1076"/>
          <ac:spMkLst>
            <pc:docMk/>
            <pc:sldMk cId="1197574899" sldId="580"/>
            <ac:spMk id="4" creationId="{DAFF7800-36A4-ED85-9155-117D8024C50F}"/>
          </ac:spMkLst>
        </pc:spChg>
        <pc:spChg chg="mod">
          <ac:chgData name="Kaisa Välimäki" userId="748bfbdf-5648-43ca-b5dc-bdb32b059750" providerId="ADAL" clId="{C725C46F-8C66-4925-AD17-462E265746C6}" dt="2025-03-11T09:09:42.669" v="181" actId="1076"/>
          <ac:spMkLst>
            <pc:docMk/>
            <pc:sldMk cId="1197574899" sldId="580"/>
            <ac:spMk id="5" creationId="{C9802AAA-BD4A-5A51-9BC0-658959D4673C}"/>
          </ac:spMkLst>
        </pc:spChg>
        <pc:spChg chg="mod">
          <ac:chgData name="Kaisa Välimäki" userId="748bfbdf-5648-43ca-b5dc-bdb32b059750" providerId="ADAL" clId="{C725C46F-8C66-4925-AD17-462E265746C6}" dt="2025-03-11T09:09:46.709" v="183" actId="1076"/>
          <ac:spMkLst>
            <pc:docMk/>
            <pc:sldMk cId="1197574899" sldId="580"/>
            <ac:spMk id="6" creationId="{1C5FCC48-D9E6-08BF-F465-9B44A896C9C5}"/>
          </ac:spMkLst>
        </pc:spChg>
      </pc:sldChg>
      <pc:sldChg chg="addSp delSp modSp add mod modClrScheme chgLayout">
        <pc:chgData name="Kaisa Välimäki" userId="748bfbdf-5648-43ca-b5dc-bdb32b059750" providerId="ADAL" clId="{C725C46F-8C66-4925-AD17-462E265746C6}" dt="2025-03-10T12:45:52.085" v="18" actId="14861"/>
        <pc:sldMkLst>
          <pc:docMk/>
          <pc:sldMk cId="3404314920" sldId="581"/>
        </pc:sldMkLst>
        <pc:spChg chg="mod ord">
          <ac:chgData name="Kaisa Välimäki" userId="748bfbdf-5648-43ca-b5dc-bdb32b059750" providerId="ADAL" clId="{C725C46F-8C66-4925-AD17-462E265746C6}" dt="2025-03-10T12:45:33.679" v="15" actId="14100"/>
          <ac:spMkLst>
            <pc:docMk/>
            <pc:sldMk cId="3404314920" sldId="581"/>
            <ac:spMk id="2" creationId="{696DE9C4-7236-5E9C-BEC3-D2CA14203725}"/>
          </ac:spMkLst>
        </pc:spChg>
        <pc:spChg chg="add del mod ord">
          <ac:chgData name="Kaisa Välimäki" userId="748bfbdf-5648-43ca-b5dc-bdb32b059750" providerId="ADAL" clId="{C725C46F-8C66-4925-AD17-462E265746C6}" dt="2025-03-10T12:45:37.864" v="17" actId="478"/>
          <ac:spMkLst>
            <pc:docMk/>
            <pc:sldMk cId="3404314920" sldId="581"/>
            <ac:spMk id="3" creationId="{4C4FF3E1-8006-98DE-D5D4-DC1C68B4DE8D}"/>
          </ac:spMkLst>
        </pc:spChg>
        <pc:spChg chg="add del mod ord">
          <ac:chgData name="Kaisa Välimäki" userId="748bfbdf-5648-43ca-b5dc-bdb32b059750" providerId="ADAL" clId="{C725C46F-8C66-4925-AD17-462E265746C6}" dt="2025-03-10T12:45:35.655" v="16" actId="478"/>
          <ac:spMkLst>
            <pc:docMk/>
            <pc:sldMk cId="3404314920" sldId="581"/>
            <ac:spMk id="4" creationId="{E862140A-AFB3-4AD8-D244-8438095C2140}"/>
          </ac:spMkLst>
        </pc:spChg>
        <pc:picChg chg="mod">
          <ac:chgData name="Kaisa Välimäki" userId="748bfbdf-5648-43ca-b5dc-bdb32b059750" providerId="ADAL" clId="{C725C46F-8C66-4925-AD17-462E265746C6}" dt="2025-03-10T12:45:52.085" v="18" actId="14861"/>
          <ac:picMkLst>
            <pc:docMk/>
            <pc:sldMk cId="3404314920" sldId="581"/>
            <ac:picMk id="5" creationId="{DB65A024-167E-D811-C06A-F0CC88928CEF}"/>
          </ac:picMkLst>
        </pc:picChg>
      </pc:sldChg>
      <pc:sldChg chg="modSp add mod modClrScheme chgLayout">
        <pc:chgData name="Kaisa Välimäki" userId="748bfbdf-5648-43ca-b5dc-bdb32b059750" providerId="ADAL" clId="{C725C46F-8C66-4925-AD17-462E265746C6}" dt="2025-03-10T12:46:51.290" v="34" actId="14861"/>
        <pc:sldMkLst>
          <pc:docMk/>
          <pc:sldMk cId="3572806234" sldId="582"/>
        </pc:sldMkLst>
        <pc:spChg chg="mod ord">
          <ac:chgData name="Kaisa Välimäki" userId="748bfbdf-5648-43ca-b5dc-bdb32b059750" providerId="ADAL" clId="{C725C46F-8C66-4925-AD17-462E265746C6}" dt="2025-03-10T12:46:40.816" v="31" actId="1076"/>
          <ac:spMkLst>
            <pc:docMk/>
            <pc:sldMk cId="3572806234" sldId="582"/>
            <ac:spMk id="2" creationId="{AFAE14F0-D7C7-DE93-DA4A-5BF2301EB2C8}"/>
          </ac:spMkLst>
        </pc:spChg>
        <pc:spChg chg="mod ord">
          <ac:chgData name="Kaisa Välimäki" userId="748bfbdf-5648-43ca-b5dc-bdb32b059750" providerId="ADAL" clId="{C725C46F-8C66-4925-AD17-462E265746C6}" dt="2025-03-10T12:46:45.999" v="32" actId="1076"/>
          <ac:spMkLst>
            <pc:docMk/>
            <pc:sldMk cId="3572806234" sldId="582"/>
            <ac:spMk id="4" creationId="{6956AD10-8F4E-7F27-551F-D5E94E9306A6}"/>
          </ac:spMkLst>
        </pc:spChg>
        <pc:spChg chg="mod ord">
          <ac:chgData name="Kaisa Välimäki" userId="748bfbdf-5648-43ca-b5dc-bdb32b059750" providerId="ADAL" clId="{C725C46F-8C66-4925-AD17-462E265746C6}" dt="2025-03-10T12:46:45.999" v="32" actId="1076"/>
          <ac:spMkLst>
            <pc:docMk/>
            <pc:sldMk cId="3572806234" sldId="582"/>
            <ac:spMk id="5" creationId="{1FC1CEDD-A1A1-A608-07F1-11FFEBBD6E3E}"/>
          </ac:spMkLst>
        </pc:spChg>
        <pc:spChg chg="mod">
          <ac:chgData name="Kaisa Välimäki" userId="748bfbdf-5648-43ca-b5dc-bdb32b059750" providerId="ADAL" clId="{C725C46F-8C66-4925-AD17-462E265746C6}" dt="2025-03-10T12:46:45.999" v="32" actId="1076"/>
          <ac:spMkLst>
            <pc:docMk/>
            <pc:sldMk cId="3572806234" sldId="582"/>
            <ac:spMk id="8" creationId="{4FCE04AC-A8DA-6D93-3394-7C2AD0D0E7E7}"/>
          </ac:spMkLst>
        </pc:spChg>
        <pc:picChg chg="mod">
          <ac:chgData name="Kaisa Välimäki" userId="748bfbdf-5648-43ca-b5dc-bdb32b059750" providerId="ADAL" clId="{C725C46F-8C66-4925-AD17-462E265746C6}" dt="2025-03-10T12:46:51.290" v="34" actId="14861"/>
          <ac:picMkLst>
            <pc:docMk/>
            <pc:sldMk cId="3572806234" sldId="582"/>
            <ac:picMk id="7" creationId="{3B2053F8-CB79-3D52-D67F-FF1ED6798884}"/>
          </ac:picMkLst>
        </pc:picChg>
      </pc:sldChg>
      <pc:sldChg chg="modSp add mod modClrScheme chgLayout">
        <pc:chgData name="Kaisa Välimäki" userId="748bfbdf-5648-43ca-b5dc-bdb32b059750" providerId="ADAL" clId="{C725C46F-8C66-4925-AD17-462E265746C6}" dt="2025-03-10T12:47:47.919" v="46" actId="1076"/>
        <pc:sldMkLst>
          <pc:docMk/>
          <pc:sldMk cId="892019608" sldId="583"/>
        </pc:sldMkLst>
        <pc:spChg chg="mod ord">
          <ac:chgData name="Kaisa Välimäki" userId="748bfbdf-5648-43ca-b5dc-bdb32b059750" providerId="ADAL" clId="{C725C46F-8C66-4925-AD17-462E265746C6}" dt="2025-03-10T12:47:16.800" v="41" actId="1076"/>
          <ac:spMkLst>
            <pc:docMk/>
            <pc:sldMk cId="892019608" sldId="583"/>
            <ac:spMk id="3" creationId="{37AD1CAF-F15E-C034-82E6-B84B14F95380}"/>
          </ac:spMkLst>
        </pc:spChg>
        <pc:spChg chg="mod ord">
          <ac:chgData name="Kaisa Välimäki" userId="748bfbdf-5648-43ca-b5dc-bdb32b059750" providerId="ADAL" clId="{C725C46F-8C66-4925-AD17-462E265746C6}" dt="2025-03-10T12:47:47.919" v="46" actId="1076"/>
          <ac:spMkLst>
            <pc:docMk/>
            <pc:sldMk cId="892019608" sldId="583"/>
            <ac:spMk id="4" creationId="{BF3B1572-EAD7-CDA1-99A5-2125BF40DEE3}"/>
          </ac:spMkLst>
        </pc:spChg>
        <pc:spChg chg="mod ord">
          <ac:chgData name="Kaisa Välimäki" userId="748bfbdf-5648-43ca-b5dc-bdb32b059750" providerId="ADAL" clId="{C725C46F-8C66-4925-AD17-462E265746C6}" dt="2025-03-10T12:47:47.919" v="46" actId="1076"/>
          <ac:spMkLst>
            <pc:docMk/>
            <pc:sldMk cId="892019608" sldId="583"/>
            <ac:spMk id="5" creationId="{D31DACA8-CF3F-7343-8D94-ADA9E1933E54}"/>
          </ac:spMkLst>
        </pc:spChg>
        <pc:picChg chg="mod">
          <ac:chgData name="Kaisa Välimäki" userId="748bfbdf-5648-43ca-b5dc-bdb32b059750" providerId="ADAL" clId="{C725C46F-8C66-4925-AD17-462E265746C6}" dt="2025-03-10T12:47:25.208" v="43" actId="1076"/>
          <ac:picMkLst>
            <pc:docMk/>
            <pc:sldMk cId="892019608" sldId="583"/>
            <ac:picMk id="7" creationId="{B83A1F32-13A6-810E-80D8-CB3EB989525A}"/>
          </ac:picMkLst>
        </pc:picChg>
      </pc:sldChg>
      <pc:sldChg chg="modSp add mod modClrScheme chgLayout">
        <pc:chgData name="Kaisa Välimäki" userId="748bfbdf-5648-43ca-b5dc-bdb32b059750" providerId="ADAL" clId="{C725C46F-8C66-4925-AD17-462E265746C6}" dt="2025-03-10T12:48:54.007" v="59" actId="1076"/>
        <pc:sldMkLst>
          <pc:docMk/>
          <pc:sldMk cId="850398872" sldId="584"/>
        </pc:sldMkLst>
        <pc:spChg chg="mod">
          <ac:chgData name="Kaisa Välimäki" userId="748bfbdf-5648-43ca-b5dc-bdb32b059750" providerId="ADAL" clId="{C725C46F-8C66-4925-AD17-462E265746C6}" dt="2025-03-10T12:48:44.310" v="56" actId="1076"/>
          <ac:spMkLst>
            <pc:docMk/>
            <pc:sldMk cId="850398872" sldId="584"/>
            <ac:spMk id="2" creationId="{61FECC9E-FC11-524E-4E33-A7D7455E1B79}"/>
          </ac:spMkLst>
        </pc:spChg>
        <pc:spChg chg="mod ord">
          <ac:chgData name="Kaisa Välimäki" userId="748bfbdf-5648-43ca-b5dc-bdb32b059750" providerId="ADAL" clId="{C725C46F-8C66-4925-AD17-462E265746C6}" dt="2025-03-10T12:48:39.310" v="55" actId="14100"/>
          <ac:spMkLst>
            <pc:docMk/>
            <pc:sldMk cId="850398872" sldId="584"/>
            <ac:spMk id="3" creationId="{E8F33B7E-3B41-AB99-BEF0-FCA35AA263D2}"/>
          </ac:spMkLst>
        </pc:spChg>
        <pc:spChg chg="mod ord">
          <ac:chgData name="Kaisa Välimäki" userId="748bfbdf-5648-43ca-b5dc-bdb32b059750" providerId="ADAL" clId="{C725C46F-8C66-4925-AD17-462E265746C6}" dt="2025-03-10T12:48:44.310" v="56" actId="1076"/>
          <ac:spMkLst>
            <pc:docMk/>
            <pc:sldMk cId="850398872" sldId="584"/>
            <ac:spMk id="4" creationId="{FEAA1B27-A2D6-31FD-D012-55C65FC8BAB1}"/>
          </ac:spMkLst>
        </pc:spChg>
        <pc:spChg chg="mod ord">
          <ac:chgData name="Kaisa Välimäki" userId="748bfbdf-5648-43ca-b5dc-bdb32b059750" providerId="ADAL" clId="{C725C46F-8C66-4925-AD17-462E265746C6}" dt="2025-03-10T12:48:44.310" v="56" actId="1076"/>
          <ac:spMkLst>
            <pc:docMk/>
            <pc:sldMk cId="850398872" sldId="584"/>
            <ac:spMk id="5" creationId="{86453EE3-BCA0-77E2-9D67-C5D2C494C28D}"/>
          </ac:spMkLst>
        </pc:spChg>
        <pc:picChg chg="mod">
          <ac:chgData name="Kaisa Välimäki" userId="748bfbdf-5648-43ca-b5dc-bdb32b059750" providerId="ADAL" clId="{C725C46F-8C66-4925-AD17-462E265746C6}" dt="2025-03-10T12:48:54.007" v="59" actId="1076"/>
          <ac:picMkLst>
            <pc:docMk/>
            <pc:sldMk cId="850398872" sldId="584"/>
            <ac:picMk id="7" creationId="{562DBAE0-3DBA-4128-9EB1-328FCAF7D8F4}"/>
          </ac:picMkLst>
        </pc:picChg>
      </pc:sldChg>
      <pc:sldChg chg="modSp add mod modClrScheme chgLayout">
        <pc:chgData name="Kaisa Välimäki" userId="748bfbdf-5648-43ca-b5dc-bdb32b059750" providerId="ADAL" clId="{C725C46F-8C66-4925-AD17-462E265746C6}" dt="2025-03-10T12:52:09.923" v="89" actId="14861"/>
        <pc:sldMkLst>
          <pc:docMk/>
          <pc:sldMk cId="2277050009" sldId="585"/>
        </pc:sldMkLst>
        <pc:spChg chg="mod ord">
          <ac:chgData name="Kaisa Välimäki" userId="748bfbdf-5648-43ca-b5dc-bdb32b059750" providerId="ADAL" clId="{C725C46F-8C66-4925-AD17-462E265746C6}" dt="2025-03-10T12:50:03.151" v="68" actId="14100"/>
          <ac:spMkLst>
            <pc:docMk/>
            <pc:sldMk cId="2277050009" sldId="585"/>
            <ac:spMk id="3" creationId="{E8F33B7E-3B41-AB99-BEF0-FCA35AA263D2}"/>
          </ac:spMkLst>
        </pc:spChg>
        <pc:spChg chg="mod ord">
          <ac:chgData name="Kaisa Välimäki" userId="748bfbdf-5648-43ca-b5dc-bdb32b059750" providerId="ADAL" clId="{C725C46F-8C66-4925-AD17-462E265746C6}" dt="2025-03-10T12:49:42.832" v="62" actId="1076"/>
          <ac:spMkLst>
            <pc:docMk/>
            <pc:sldMk cId="2277050009" sldId="585"/>
            <ac:spMk id="4" creationId="{FEAA1B27-A2D6-31FD-D012-55C65FC8BAB1}"/>
          </ac:spMkLst>
        </pc:spChg>
        <pc:spChg chg="mod ord">
          <ac:chgData name="Kaisa Välimäki" userId="748bfbdf-5648-43ca-b5dc-bdb32b059750" providerId="ADAL" clId="{C725C46F-8C66-4925-AD17-462E265746C6}" dt="2025-03-10T12:49:52.497" v="65" actId="1076"/>
          <ac:spMkLst>
            <pc:docMk/>
            <pc:sldMk cId="2277050009" sldId="585"/>
            <ac:spMk id="5" creationId="{86453EE3-BCA0-77E2-9D67-C5D2C494C28D}"/>
          </ac:spMkLst>
        </pc:spChg>
        <pc:picChg chg="mod">
          <ac:chgData name="Kaisa Välimäki" userId="748bfbdf-5648-43ca-b5dc-bdb32b059750" providerId="ADAL" clId="{C725C46F-8C66-4925-AD17-462E265746C6}" dt="2025-03-10T12:52:09.923" v="89" actId="14861"/>
          <ac:picMkLst>
            <pc:docMk/>
            <pc:sldMk cId="2277050009" sldId="585"/>
            <ac:picMk id="14" creationId="{B6FE8EC4-8D2F-2157-4C74-45667BF8E904}"/>
          </ac:picMkLst>
        </pc:picChg>
        <pc:picChg chg="mod">
          <ac:chgData name="Kaisa Välimäki" userId="748bfbdf-5648-43ca-b5dc-bdb32b059750" providerId="ADAL" clId="{C725C46F-8C66-4925-AD17-462E265746C6}" dt="2025-03-10T12:52:09.923" v="89" actId="14861"/>
          <ac:picMkLst>
            <pc:docMk/>
            <pc:sldMk cId="2277050009" sldId="585"/>
            <ac:picMk id="16" creationId="{B289E613-464F-B48C-32B1-0463826533D3}"/>
          </ac:picMkLst>
        </pc:picChg>
      </pc:sldChg>
      <pc:sldChg chg="modSp add mod modClrScheme chgLayout">
        <pc:chgData name="Kaisa Välimäki" userId="748bfbdf-5648-43ca-b5dc-bdb32b059750" providerId="ADAL" clId="{C725C46F-8C66-4925-AD17-462E265746C6}" dt="2025-03-11T09:10:11.117" v="185" actId="1076"/>
        <pc:sldMkLst>
          <pc:docMk/>
          <pc:sldMk cId="1226170512" sldId="586"/>
        </pc:sldMkLst>
        <pc:spChg chg="mod">
          <ac:chgData name="Kaisa Välimäki" userId="748bfbdf-5648-43ca-b5dc-bdb32b059750" providerId="ADAL" clId="{C725C46F-8C66-4925-AD17-462E265746C6}" dt="2025-03-11T09:10:11.117" v="185" actId="1076"/>
          <ac:spMkLst>
            <pc:docMk/>
            <pc:sldMk cId="1226170512" sldId="586"/>
            <ac:spMk id="2" creationId="{61FECC9E-FC11-524E-4E33-A7D7455E1B79}"/>
          </ac:spMkLst>
        </pc:spChg>
        <pc:spChg chg="mod ord">
          <ac:chgData name="Kaisa Välimäki" userId="748bfbdf-5648-43ca-b5dc-bdb32b059750" providerId="ADAL" clId="{C725C46F-8C66-4925-AD17-462E265746C6}" dt="2025-03-10T12:51:24.225" v="82" actId="14100"/>
          <ac:spMkLst>
            <pc:docMk/>
            <pc:sldMk cId="1226170512" sldId="586"/>
            <ac:spMk id="3" creationId="{E8F33B7E-3B41-AB99-BEF0-FCA35AA263D2}"/>
          </ac:spMkLst>
        </pc:spChg>
        <pc:spChg chg="mod ord">
          <ac:chgData name="Kaisa Välimäki" userId="748bfbdf-5648-43ca-b5dc-bdb32b059750" providerId="ADAL" clId="{C725C46F-8C66-4925-AD17-462E265746C6}" dt="2025-03-11T09:10:11.117" v="185" actId="1076"/>
          <ac:spMkLst>
            <pc:docMk/>
            <pc:sldMk cId="1226170512" sldId="586"/>
            <ac:spMk id="4" creationId="{FEAA1B27-A2D6-31FD-D012-55C65FC8BAB1}"/>
          </ac:spMkLst>
        </pc:spChg>
        <pc:spChg chg="mod ord">
          <ac:chgData name="Kaisa Välimäki" userId="748bfbdf-5648-43ca-b5dc-bdb32b059750" providerId="ADAL" clId="{C725C46F-8C66-4925-AD17-462E265746C6}" dt="2025-03-11T09:10:11.117" v="185" actId="1076"/>
          <ac:spMkLst>
            <pc:docMk/>
            <pc:sldMk cId="1226170512" sldId="586"/>
            <ac:spMk id="5" creationId="{86453EE3-BCA0-77E2-9D67-C5D2C494C28D}"/>
          </ac:spMkLst>
        </pc:spChg>
        <pc:picChg chg="mod">
          <ac:chgData name="Kaisa Välimäki" userId="748bfbdf-5648-43ca-b5dc-bdb32b059750" providerId="ADAL" clId="{C725C46F-8C66-4925-AD17-462E265746C6}" dt="2025-03-11T09:10:07.125" v="184" actId="1076"/>
          <ac:picMkLst>
            <pc:docMk/>
            <pc:sldMk cId="1226170512" sldId="586"/>
            <ac:picMk id="6" creationId="{506BF7F6-DEC3-BA3B-F524-D4F00E4183E6}"/>
          </ac:picMkLst>
        </pc:picChg>
        <pc:picChg chg="mod">
          <ac:chgData name="Kaisa Välimäki" userId="748bfbdf-5648-43ca-b5dc-bdb32b059750" providerId="ADAL" clId="{C725C46F-8C66-4925-AD17-462E265746C6}" dt="2025-03-11T09:10:07.125" v="184" actId="1076"/>
          <ac:picMkLst>
            <pc:docMk/>
            <pc:sldMk cId="1226170512" sldId="586"/>
            <ac:picMk id="10" creationId="{56A480AE-4533-8F3A-282B-E2C5ADFAF6A3}"/>
          </ac:picMkLst>
        </pc:picChg>
      </pc:sldChg>
      <pc:sldChg chg="addSp modSp add mod modClrScheme chgLayout">
        <pc:chgData name="Kaisa Välimäki" userId="748bfbdf-5648-43ca-b5dc-bdb32b059750" providerId="ADAL" clId="{C725C46F-8C66-4925-AD17-462E265746C6}" dt="2025-03-10T12:51:56.793" v="87" actId="14861"/>
        <pc:sldMkLst>
          <pc:docMk/>
          <pc:sldMk cId="1902896955" sldId="587"/>
        </pc:sldMkLst>
        <pc:spChg chg="mod ord">
          <ac:chgData name="Kaisa Välimäki" userId="748bfbdf-5648-43ca-b5dc-bdb32b059750" providerId="ADAL" clId="{C725C46F-8C66-4925-AD17-462E265746C6}" dt="2025-03-10T12:51:51.736" v="85" actId="700"/>
          <ac:spMkLst>
            <pc:docMk/>
            <pc:sldMk cId="1902896955" sldId="587"/>
            <ac:spMk id="2" creationId="{B1ACA7EF-E21B-5405-E6E1-AAF5E10F457A}"/>
          </ac:spMkLst>
        </pc:spChg>
        <pc:spChg chg="add mod ord">
          <ac:chgData name="Kaisa Välimäki" userId="748bfbdf-5648-43ca-b5dc-bdb32b059750" providerId="ADAL" clId="{C725C46F-8C66-4925-AD17-462E265746C6}" dt="2025-03-10T12:51:51.736" v="85" actId="700"/>
          <ac:spMkLst>
            <pc:docMk/>
            <pc:sldMk cId="1902896955" sldId="587"/>
            <ac:spMk id="3" creationId="{BDFD5865-6FAE-0134-FF81-4DC97E445BBB}"/>
          </ac:spMkLst>
        </pc:spChg>
        <pc:spChg chg="add mod ord">
          <ac:chgData name="Kaisa Välimäki" userId="748bfbdf-5648-43ca-b5dc-bdb32b059750" providerId="ADAL" clId="{C725C46F-8C66-4925-AD17-462E265746C6}" dt="2025-03-10T12:51:51.736" v="85" actId="700"/>
          <ac:spMkLst>
            <pc:docMk/>
            <pc:sldMk cId="1902896955" sldId="587"/>
            <ac:spMk id="5" creationId="{A3652767-C42F-585D-1B43-BB3C71CA6AB7}"/>
          </ac:spMkLst>
        </pc:spChg>
        <pc:picChg chg="mod">
          <ac:chgData name="Kaisa Välimäki" userId="748bfbdf-5648-43ca-b5dc-bdb32b059750" providerId="ADAL" clId="{C725C46F-8C66-4925-AD17-462E265746C6}" dt="2025-03-10T12:51:56.793" v="87" actId="14861"/>
          <ac:picMkLst>
            <pc:docMk/>
            <pc:sldMk cId="1902896955" sldId="587"/>
            <ac:picMk id="4" creationId="{21D0A55D-E331-F24E-AB67-8243B674CF61}"/>
          </ac:picMkLst>
        </pc:picChg>
      </pc:sldChg>
      <pc:sldChg chg="modSp add mod modClrScheme chgLayout">
        <pc:chgData name="Kaisa Välimäki" userId="748bfbdf-5648-43ca-b5dc-bdb32b059750" providerId="ADAL" clId="{C725C46F-8C66-4925-AD17-462E265746C6}" dt="2025-03-10T12:53:00.758" v="104" actId="14861"/>
        <pc:sldMkLst>
          <pc:docMk/>
          <pc:sldMk cId="4173097686" sldId="588"/>
        </pc:sldMkLst>
        <pc:spChg chg="mod ord">
          <ac:chgData name="Kaisa Välimäki" userId="748bfbdf-5648-43ca-b5dc-bdb32b059750" providerId="ADAL" clId="{C725C46F-8C66-4925-AD17-462E265746C6}" dt="2025-03-10T12:52:57.173" v="103" actId="14100"/>
          <ac:spMkLst>
            <pc:docMk/>
            <pc:sldMk cId="4173097686" sldId="588"/>
            <ac:spMk id="2" creationId="{F121E290-529A-869A-C202-5ADB23337FB6}"/>
          </ac:spMkLst>
        </pc:spChg>
        <pc:spChg chg="mod ord">
          <ac:chgData name="Kaisa Välimäki" userId="748bfbdf-5648-43ca-b5dc-bdb32b059750" providerId="ADAL" clId="{C725C46F-8C66-4925-AD17-462E265746C6}" dt="2025-03-10T12:52:47.644" v="99" actId="554"/>
          <ac:spMkLst>
            <pc:docMk/>
            <pc:sldMk cId="4173097686" sldId="588"/>
            <ac:spMk id="4" creationId="{724FAE7A-6C1F-2150-C4B8-5D00EF7B3A75}"/>
          </ac:spMkLst>
        </pc:spChg>
        <pc:spChg chg="mod ord">
          <ac:chgData name="Kaisa Välimäki" userId="748bfbdf-5648-43ca-b5dc-bdb32b059750" providerId="ADAL" clId="{C725C46F-8C66-4925-AD17-462E265746C6}" dt="2025-03-10T12:52:50.406" v="100" actId="1076"/>
          <ac:spMkLst>
            <pc:docMk/>
            <pc:sldMk cId="4173097686" sldId="588"/>
            <ac:spMk id="5" creationId="{D3B2C2F7-8363-1950-830C-C8B29B9E9DD4}"/>
          </ac:spMkLst>
        </pc:spChg>
        <pc:spChg chg="mod">
          <ac:chgData name="Kaisa Välimäki" userId="748bfbdf-5648-43ca-b5dc-bdb32b059750" providerId="ADAL" clId="{C725C46F-8C66-4925-AD17-462E265746C6}" dt="2025-03-10T12:52:47.644" v="99" actId="554"/>
          <ac:spMkLst>
            <pc:docMk/>
            <pc:sldMk cId="4173097686" sldId="588"/>
            <ac:spMk id="8" creationId="{C331ADDA-D0FA-DF12-06C5-F40A65C36782}"/>
          </ac:spMkLst>
        </pc:spChg>
        <pc:picChg chg="mod">
          <ac:chgData name="Kaisa Välimäki" userId="748bfbdf-5648-43ca-b5dc-bdb32b059750" providerId="ADAL" clId="{C725C46F-8C66-4925-AD17-462E265746C6}" dt="2025-03-10T12:53:00.758" v="104" actId="14861"/>
          <ac:picMkLst>
            <pc:docMk/>
            <pc:sldMk cId="4173097686" sldId="588"/>
            <ac:picMk id="7" creationId="{1C710162-A269-BB43-F82F-A3D9C98EEA7C}"/>
          </ac:picMkLst>
        </pc:picChg>
      </pc:sldChg>
      <pc:sldChg chg="modSp add mod modClrScheme chgLayout">
        <pc:chgData name="Kaisa Välimäki" userId="748bfbdf-5648-43ca-b5dc-bdb32b059750" providerId="ADAL" clId="{C725C46F-8C66-4925-AD17-462E265746C6}" dt="2025-03-10T12:53:40.508" v="112" actId="14861"/>
        <pc:sldMkLst>
          <pc:docMk/>
          <pc:sldMk cId="1510543516" sldId="589"/>
        </pc:sldMkLst>
        <pc:spChg chg="mod ord">
          <ac:chgData name="Kaisa Välimäki" userId="748bfbdf-5648-43ca-b5dc-bdb32b059750" providerId="ADAL" clId="{C725C46F-8C66-4925-AD17-462E265746C6}" dt="2025-03-10T12:53:28.350" v="108" actId="1076"/>
          <ac:spMkLst>
            <pc:docMk/>
            <pc:sldMk cId="1510543516" sldId="589"/>
            <ac:spMk id="3" creationId="{7B9F2C18-C2E6-9812-7FFC-ECA0AE20C13D}"/>
          </ac:spMkLst>
        </pc:spChg>
        <pc:spChg chg="mod ord">
          <ac:chgData name="Kaisa Välimäki" userId="748bfbdf-5648-43ca-b5dc-bdb32b059750" providerId="ADAL" clId="{C725C46F-8C66-4925-AD17-462E265746C6}" dt="2025-03-10T12:53:35.871" v="111" actId="14100"/>
          <ac:spMkLst>
            <pc:docMk/>
            <pc:sldMk cId="1510543516" sldId="589"/>
            <ac:spMk id="4" creationId="{000150DD-5070-A2D7-F4E3-02E1D662115B}"/>
          </ac:spMkLst>
        </pc:spChg>
        <pc:spChg chg="mod ord">
          <ac:chgData name="Kaisa Välimäki" userId="748bfbdf-5648-43ca-b5dc-bdb32b059750" providerId="ADAL" clId="{C725C46F-8C66-4925-AD17-462E265746C6}" dt="2025-03-10T12:53:25.918" v="107" actId="1076"/>
          <ac:spMkLst>
            <pc:docMk/>
            <pc:sldMk cId="1510543516" sldId="589"/>
            <ac:spMk id="5" creationId="{33A2B53B-B082-E0D5-71D1-D5A6101DDB41}"/>
          </ac:spMkLst>
        </pc:spChg>
        <pc:picChg chg="mod">
          <ac:chgData name="Kaisa Välimäki" userId="748bfbdf-5648-43ca-b5dc-bdb32b059750" providerId="ADAL" clId="{C725C46F-8C66-4925-AD17-462E265746C6}" dt="2025-03-10T12:53:40.508" v="112" actId="14861"/>
          <ac:picMkLst>
            <pc:docMk/>
            <pc:sldMk cId="1510543516" sldId="589"/>
            <ac:picMk id="7" creationId="{421B655F-4755-6D18-7657-AD0680ED35FF}"/>
          </ac:picMkLst>
        </pc:picChg>
        <pc:picChg chg="mod">
          <ac:chgData name="Kaisa Välimäki" userId="748bfbdf-5648-43ca-b5dc-bdb32b059750" providerId="ADAL" clId="{C725C46F-8C66-4925-AD17-462E265746C6}" dt="2025-03-10T12:53:40.508" v="112" actId="14861"/>
          <ac:picMkLst>
            <pc:docMk/>
            <pc:sldMk cId="1510543516" sldId="589"/>
            <ac:picMk id="9" creationId="{D7EE10A2-B873-F9E8-D2D0-C2BCF825DA4A}"/>
          </ac:picMkLst>
        </pc:picChg>
        <pc:picChg chg="mod">
          <ac:chgData name="Kaisa Välimäki" userId="748bfbdf-5648-43ca-b5dc-bdb32b059750" providerId="ADAL" clId="{C725C46F-8C66-4925-AD17-462E265746C6}" dt="2025-03-10T12:53:40.508" v="112" actId="14861"/>
          <ac:picMkLst>
            <pc:docMk/>
            <pc:sldMk cId="1510543516" sldId="589"/>
            <ac:picMk id="13" creationId="{673CD191-C343-4D67-AAEF-A2A16C34739E}"/>
          </ac:picMkLst>
        </pc:picChg>
      </pc:sldChg>
      <pc:sldChg chg="addSp delSp modSp add mod modClrScheme chgLayout">
        <pc:chgData name="Kaisa Välimäki" userId="748bfbdf-5648-43ca-b5dc-bdb32b059750" providerId="ADAL" clId="{C725C46F-8C66-4925-AD17-462E265746C6}" dt="2025-03-10T12:55:10.678" v="171" actId="1076"/>
        <pc:sldMkLst>
          <pc:docMk/>
          <pc:sldMk cId="3528665698" sldId="590"/>
        </pc:sldMkLst>
        <pc:spChg chg="add del mod ord">
          <ac:chgData name="Kaisa Välimäki" userId="748bfbdf-5648-43ca-b5dc-bdb32b059750" providerId="ADAL" clId="{C725C46F-8C66-4925-AD17-462E265746C6}" dt="2025-03-10T12:54:11.852" v="116" actId="478"/>
          <ac:spMkLst>
            <pc:docMk/>
            <pc:sldMk cId="3528665698" sldId="590"/>
            <ac:spMk id="2" creationId="{590A047B-742F-2394-02A8-091542D98C39}"/>
          </ac:spMkLst>
        </pc:spChg>
        <pc:spChg chg="mod ord">
          <ac:chgData name="Kaisa Välimäki" userId="748bfbdf-5648-43ca-b5dc-bdb32b059750" providerId="ADAL" clId="{C725C46F-8C66-4925-AD17-462E265746C6}" dt="2025-03-10T12:55:05.340" v="169" actId="1076"/>
          <ac:spMkLst>
            <pc:docMk/>
            <pc:sldMk cId="3528665698" sldId="590"/>
            <ac:spMk id="3" creationId="{247A1D08-40CA-0271-FCDA-C19DCD4D4070}"/>
          </ac:spMkLst>
        </pc:spChg>
        <pc:spChg chg="mod ord">
          <ac:chgData name="Kaisa Välimäki" userId="748bfbdf-5648-43ca-b5dc-bdb32b059750" providerId="ADAL" clId="{C725C46F-8C66-4925-AD17-462E265746C6}" dt="2025-03-10T12:53:51.484" v="113" actId="700"/>
          <ac:spMkLst>
            <pc:docMk/>
            <pc:sldMk cId="3528665698" sldId="590"/>
            <ac:spMk id="5" creationId="{DBBC7361-0BC9-964F-6C08-3C4AB68C1C37}"/>
          </ac:spMkLst>
        </pc:spChg>
        <pc:spChg chg="mod">
          <ac:chgData name="Kaisa Välimäki" userId="748bfbdf-5648-43ca-b5dc-bdb32b059750" providerId="ADAL" clId="{C725C46F-8C66-4925-AD17-462E265746C6}" dt="2025-03-10T12:55:10.678" v="171" actId="1076"/>
          <ac:spMkLst>
            <pc:docMk/>
            <pc:sldMk cId="3528665698" sldId="590"/>
            <ac:spMk id="10" creationId="{F9BF2B85-CF2C-7E18-8C6E-56F3C40BC733}"/>
          </ac:spMkLst>
        </pc:spChg>
        <pc:picChg chg="mod">
          <ac:chgData name="Kaisa Välimäki" userId="748bfbdf-5648-43ca-b5dc-bdb32b059750" providerId="ADAL" clId="{C725C46F-8C66-4925-AD17-462E265746C6}" dt="2025-03-10T12:55:07.573" v="170" actId="1076"/>
          <ac:picMkLst>
            <pc:docMk/>
            <pc:sldMk cId="3528665698" sldId="590"/>
            <ac:picMk id="12" creationId="{1845B282-42B7-4F86-DE6D-21CFAD1E14EC}"/>
          </ac:picMkLst>
        </pc:picChg>
      </pc:sldChg>
      <pc:sldChg chg="modSp add mod modClrScheme chgLayout">
        <pc:chgData name="Kaisa Välimäki" userId="748bfbdf-5648-43ca-b5dc-bdb32b059750" providerId="ADAL" clId="{C725C46F-8C66-4925-AD17-462E265746C6}" dt="2025-03-11T09:10:22.732" v="186" actId="14100"/>
        <pc:sldMkLst>
          <pc:docMk/>
          <pc:sldMk cId="579383126" sldId="591"/>
        </pc:sldMkLst>
        <pc:spChg chg="mod ord">
          <ac:chgData name="Kaisa Välimäki" userId="748bfbdf-5648-43ca-b5dc-bdb32b059750" providerId="ADAL" clId="{C725C46F-8C66-4925-AD17-462E265746C6}" dt="2025-03-10T12:55:23.999" v="172" actId="700"/>
          <ac:spMkLst>
            <pc:docMk/>
            <pc:sldMk cId="579383126" sldId="591"/>
            <ac:spMk id="3" creationId="{ABD7DCB9-B99C-F74E-FD60-E0EDDCEE4F4D}"/>
          </ac:spMkLst>
        </pc:spChg>
        <pc:spChg chg="mod ord">
          <ac:chgData name="Kaisa Välimäki" userId="748bfbdf-5648-43ca-b5dc-bdb32b059750" providerId="ADAL" clId="{C725C46F-8C66-4925-AD17-462E265746C6}" dt="2025-03-11T09:10:22.732" v="186" actId="14100"/>
          <ac:spMkLst>
            <pc:docMk/>
            <pc:sldMk cId="579383126" sldId="591"/>
            <ac:spMk id="4" creationId="{4595AC26-13CB-6DE4-EDCF-B166326357E4}"/>
          </ac:spMkLst>
        </pc:spChg>
        <pc:spChg chg="mod ord">
          <ac:chgData name="Kaisa Välimäki" userId="748bfbdf-5648-43ca-b5dc-bdb32b059750" providerId="ADAL" clId="{C725C46F-8C66-4925-AD17-462E265746C6}" dt="2025-03-10T12:56:18.430" v="179" actId="1076"/>
          <ac:spMkLst>
            <pc:docMk/>
            <pc:sldMk cId="579383126" sldId="591"/>
            <ac:spMk id="5" creationId="{073C685F-5DD9-3F3E-E540-BF26F72EBB74}"/>
          </ac:spMkLst>
        </pc:spChg>
        <pc:picChg chg="mod">
          <ac:chgData name="Kaisa Välimäki" userId="748bfbdf-5648-43ca-b5dc-bdb32b059750" providerId="ADAL" clId="{C725C46F-8C66-4925-AD17-462E265746C6}" dt="2025-03-10T12:55:55.264" v="178" actId="14861"/>
          <ac:picMkLst>
            <pc:docMk/>
            <pc:sldMk cId="579383126" sldId="591"/>
            <ac:picMk id="8" creationId="{1DD01905-DB37-A16C-4B00-0F624056D45F}"/>
          </ac:picMkLst>
        </pc:picChg>
      </pc:sldChg>
    </pc:docChg>
  </pc:docChgLst>
  <pc:docChgLst>
    <pc:chgData name="Kaisa Välimäki" userId="748bfbdf-5648-43ca-b5dc-bdb32b059750" providerId="ADAL" clId="{283E433D-2E9C-4973-85DB-82E72C7E3512}"/>
    <pc:docChg chg="custSel delSld modSld">
      <pc:chgData name="Kaisa Välimäki" userId="748bfbdf-5648-43ca-b5dc-bdb32b059750" providerId="ADAL" clId="{283E433D-2E9C-4973-85DB-82E72C7E3512}" dt="2025-02-25T12:00:37.936" v="6" actId="47"/>
      <pc:docMkLst>
        <pc:docMk/>
      </pc:docMkLst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854199711" sldId="256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4205618619" sldId="299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653512687" sldId="300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3988930583" sldId="301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4121071900" sldId="302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968994710" sldId="303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3551993988" sldId="304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2135301328" sldId="306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3894949806" sldId="307"/>
        </pc:sldMkLst>
      </pc:sldChg>
      <pc:sldChg chg="mod modShow">
        <pc:chgData name="Kaisa Välimäki" userId="748bfbdf-5648-43ca-b5dc-bdb32b059750" providerId="ADAL" clId="{283E433D-2E9C-4973-85DB-82E72C7E3512}" dt="2025-02-25T12:00:30.157" v="5" actId="729"/>
        <pc:sldMkLst>
          <pc:docMk/>
          <pc:sldMk cId="1797233310" sldId="308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4012759927" sldId="311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560756354" sldId="312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450190320" sldId="313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524311119" sldId="314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1527830879" sldId="315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672348335" sldId="316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030065872" sldId="318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378528983" sldId="319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596869539" sldId="321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788703727" sldId="322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221248950" sldId="323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310029527" sldId="324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54904080" sldId="325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3538597282" sldId="326"/>
        </pc:sldMkLst>
      </pc:sldChg>
      <pc:sldChg chg="delSp modSp mod modClrScheme chgLayout">
        <pc:chgData name="Kaisa Välimäki" userId="748bfbdf-5648-43ca-b5dc-bdb32b059750" providerId="ADAL" clId="{283E433D-2E9C-4973-85DB-82E72C7E3512}" dt="2025-02-25T12:00:20.509" v="4" actId="1076"/>
        <pc:sldMkLst>
          <pc:docMk/>
          <pc:sldMk cId="1835384343" sldId="327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717657524" sldId="328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1018246919" sldId="329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864699528" sldId="330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292936495" sldId="331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69860492" sldId="332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4282255781" sldId="333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3703057547" sldId="339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687433936" sldId="340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636642166" sldId="341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460639307" sldId="342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523001272" sldId="343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2774703633" sldId="345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654317970" sldId="352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1920263595" sldId="363"/>
        </pc:sldMkLst>
      </pc:sldChg>
      <pc:sldChg chg="mod modShow">
        <pc:chgData name="Kaisa Välimäki" userId="748bfbdf-5648-43ca-b5dc-bdb32b059750" providerId="ADAL" clId="{283E433D-2E9C-4973-85DB-82E72C7E3512}" dt="2025-02-25T12:00:30.157" v="5" actId="729"/>
        <pc:sldMkLst>
          <pc:docMk/>
          <pc:sldMk cId="3298590772" sldId="364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889952100" sldId="370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03000067" sldId="371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728543628" sldId="372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1274401360" sldId="375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773473345" sldId="377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404176935" sldId="382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3610330744" sldId="389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446918987" sldId="393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3833032213" sldId="394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2146332038" sldId="395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3083843901" sldId="396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857440374" sldId="397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839051854" sldId="404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4055447153" sldId="405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325274459" sldId="406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518354870" sldId="407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4121571201" sldId="408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294048048" sldId="411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843426578" sldId="412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3825823758" sldId="414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782364706" sldId="415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3203188562" sldId="416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4205675484" sldId="417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2312756513" sldId="418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782015864" sldId="419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014431329" sldId="420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832220462" sldId="421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3758495586" sldId="422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434254014" sldId="423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755638713" sldId="424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2294796305" sldId="425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675417354" sldId="426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1796327379" sldId="427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3299825545" sldId="428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790074769" sldId="429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4206060040" sldId="430"/>
        </pc:sldMkLst>
      </pc:sldChg>
      <pc:sldChg chg="del">
        <pc:chgData name="Kaisa Välimäki" userId="748bfbdf-5648-43ca-b5dc-bdb32b059750" providerId="ADAL" clId="{283E433D-2E9C-4973-85DB-82E72C7E3512}" dt="2025-02-25T12:00:02.691" v="0" actId="47"/>
        <pc:sldMkLst>
          <pc:docMk/>
          <pc:sldMk cId="4177971457" sldId="431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505139554" sldId="440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1292810321" sldId="441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537062472" sldId="442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232697476" sldId="443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1113918644" sldId="444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643964112" sldId="445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630122759" sldId="446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4020585427" sldId="447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1431822597" sldId="448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537141026" sldId="449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197231722" sldId="450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47291449" sldId="451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571062616" sldId="452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924511251" sldId="453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908507948" sldId="454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1165129909" sldId="455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781764488" sldId="456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122399563" sldId="457"/>
        </pc:sldMkLst>
      </pc:sldChg>
      <pc:sldChg chg="mod modShow">
        <pc:chgData name="Kaisa Välimäki" userId="748bfbdf-5648-43ca-b5dc-bdb32b059750" providerId="ADAL" clId="{283E433D-2E9C-4973-85DB-82E72C7E3512}" dt="2025-02-25T12:00:30.157" v="5" actId="729"/>
        <pc:sldMkLst>
          <pc:docMk/>
          <pc:sldMk cId="2971125405" sldId="459"/>
        </pc:sldMkLst>
      </pc:sldChg>
      <pc:sldChg chg="mod modShow">
        <pc:chgData name="Kaisa Välimäki" userId="748bfbdf-5648-43ca-b5dc-bdb32b059750" providerId="ADAL" clId="{283E433D-2E9C-4973-85DB-82E72C7E3512}" dt="2025-02-25T12:00:30.157" v="5" actId="729"/>
        <pc:sldMkLst>
          <pc:docMk/>
          <pc:sldMk cId="1039796688" sldId="461"/>
        </pc:sldMkLst>
      </pc:sldChg>
      <pc:sldChg chg="mod modShow">
        <pc:chgData name="Kaisa Välimäki" userId="748bfbdf-5648-43ca-b5dc-bdb32b059750" providerId="ADAL" clId="{283E433D-2E9C-4973-85DB-82E72C7E3512}" dt="2025-02-25T12:00:30.157" v="5" actId="729"/>
        <pc:sldMkLst>
          <pc:docMk/>
          <pc:sldMk cId="2872253873" sldId="462"/>
        </pc:sldMkLst>
      </pc:sldChg>
      <pc:sldChg chg="mod modShow">
        <pc:chgData name="Kaisa Välimäki" userId="748bfbdf-5648-43ca-b5dc-bdb32b059750" providerId="ADAL" clId="{283E433D-2E9C-4973-85DB-82E72C7E3512}" dt="2025-02-25T12:00:30.157" v="5" actId="729"/>
        <pc:sldMkLst>
          <pc:docMk/>
          <pc:sldMk cId="3131853744" sldId="463"/>
        </pc:sldMkLst>
      </pc:sldChg>
      <pc:sldChg chg="mod modShow">
        <pc:chgData name="Kaisa Välimäki" userId="748bfbdf-5648-43ca-b5dc-bdb32b059750" providerId="ADAL" clId="{283E433D-2E9C-4973-85DB-82E72C7E3512}" dt="2025-02-25T12:00:30.157" v="5" actId="729"/>
        <pc:sldMkLst>
          <pc:docMk/>
          <pc:sldMk cId="2327651820" sldId="464"/>
        </pc:sldMkLst>
      </pc:sldChg>
      <pc:sldChg chg="mod modShow">
        <pc:chgData name="Kaisa Välimäki" userId="748bfbdf-5648-43ca-b5dc-bdb32b059750" providerId="ADAL" clId="{283E433D-2E9C-4973-85DB-82E72C7E3512}" dt="2025-02-25T12:00:30.157" v="5" actId="729"/>
        <pc:sldMkLst>
          <pc:docMk/>
          <pc:sldMk cId="2713975919" sldId="465"/>
        </pc:sldMkLst>
      </pc:sldChg>
      <pc:sldChg chg="mod modShow">
        <pc:chgData name="Kaisa Välimäki" userId="748bfbdf-5648-43ca-b5dc-bdb32b059750" providerId="ADAL" clId="{283E433D-2E9C-4973-85DB-82E72C7E3512}" dt="2025-02-25T12:00:30.157" v="5" actId="729"/>
        <pc:sldMkLst>
          <pc:docMk/>
          <pc:sldMk cId="1704500328" sldId="466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142639264" sldId="467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39802349" sldId="468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905749708" sldId="469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04504857" sldId="470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1484822276" sldId="471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637644860" sldId="472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3433117974" sldId="473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2165698015" sldId="474"/>
        </pc:sldMkLst>
      </pc:sldChg>
      <pc:sldChg chg="del">
        <pc:chgData name="Kaisa Välimäki" userId="748bfbdf-5648-43ca-b5dc-bdb32b059750" providerId="ADAL" clId="{283E433D-2E9C-4973-85DB-82E72C7E3512}" dt="2025-02-25T12:00:37.936" v="6" actId="47"/>
        <pc:sldMkLst>
          <pc:docMk/>
          <pc:sldMk cId="1097431664" sldId="47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49042933-A333-45D6-9453-722143B2AE1E}" type="datetimeFigureOut">
              <a:rPr lang="fi-FI" smtClean="0"/>
              <a:pPr/>
              <a:t>11.3.2025</a:t>
            </a:fld>
            <a:endParaRPr lang="fi-FI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Inter" panose="02000503000000020004" pitchFamily="50" charset="0"/>
              </a:defRPr>
            </a:lvl1pPr>
          </a:lstStyle>
          <a:p>
            <a:endParaRPr lang="fi-FI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Inter" panose="02000503000000020004" pitchFamily="50" charset="0"/>
              </a:defRPr>
            </a:lvl1pPr>
          </a:lstStyle>
          <a:p>
            <a:fld id="{26BB66EF-16C6-4772-8BEF-FA03DF44B885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3051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Inter" panose="02000503000000020004" pitchFamily="50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7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svg"/><Relationship Id="rId5" Type="http://schemas.openxmlformats.org/officeDocument/2006/relationships/image" Target="../media/image19.png"/><Relationship Id="rId4" Type="http://schemas.openxmlformats.org/officeDocument/2006/relationships/image" Target="../media/image13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0.svg"/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32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0.sv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6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12.png"/><Relationship Id="rId10" Type="http://schemas.openxmlformats.org/officeDocument/2006/relationships/image" Target="../media/image50.png"/><Relationship Id="rId4" Type="http://schemas.openxmlformats.org/officeDocument/2006/relationships/image" Target="../media/image27.svg"/><Relationship Id="rId9" Type="http://schemas.openxmlformats.org/officeDocument/2006/relationships/hyperlink" Target="https://www.instagram.com/baswareglobal/" TargetMode="External"/></Relationships>
</file>

<file path=ppt/slideLayouts/_rels/slideLayout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12.png"/><Relationship Id="rId7" Type="http://schemas.openxmlformats.org/officeDocument/2006/relationships/hyperlink" Target="https://www.linkedin.com/company/basware/" TargetMode="External"/><Relationship Id="rId12" Type="http://schemas.openxmlformats.org/officeDocument/2006/relationships/image" Target="../media/image51.png"/><Relationship Id="rId2" Type="http://schemas.openxmlformats.org/officeDocument/2006/relationships/image" Target="../media/image5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svg"/><Relationship Id="rId11" Type="http://schemas.openxmlformats.org/officeDocument/2006/relationships/hyperlink" Target="https://blog.basware.com/en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50.png"/><Relationship Id="rId4" Type="http://schemas.openxmlformats.org/officeDocument/2006/relationships/image" Target="../media/image13.svg"/><Relationship Id="rId9" Type="http://schemas.openxmlformats.org/officeDocument/2006/relationships/hyperlink" Target="https://www.instagram.com/baswareglobal/" TargetMode="Externa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2EBA78-A44C-45D9-B079-5624C43BAA91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8C358EB-1B1C-44F3-BF5F-7499C96C33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A45EC45-4A35-440C-9B82-4EBDD99A4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EAF8B52-C38B-4DC8-B20C-1AD959228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1449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hor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35CCDD72-9376-44AF-AA64-57B9FBCEB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202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66" name="Text Placeholder 349">
            <a:extLst>
              <a:ext uri="{FF2B5EF4-FFF2-40B4-BE49-F238E27FC236}">
                <a16:creationId xmlns:a16="http://schemas.microsoft.com/office/drawing/2014/main" id="{EE818711-0B02-4DBC-BCD7-5F77DE08789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67" name="Text Placeholder 349">
            <a:extLst>
              <a:ext uri="{FF2B5EF4-FFF2-40B4-BE49-F238E27FC236}">
                <a16:creationId xmlns:a16="http://schemas.microsoft.com/office/drawing/2014/main" id="{8BE689DB-387D-4518-BEEB-C7EAA5A96F4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68" name="Text Placeholder 349">
            <a:extLst>
              <a:ext uri="{FF2B5EF4-FFF2-40B4-BE49-F238E27FC236}">
                <a16:creationId xmlns:a16="http://schemas.microsoft.com/office/drawing/2014/main" id="{AE93B1C1-C3F0-494A-B670-3E8421FE12E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69" name="Text Placeholder 349">
            <a:extLst>
              <a:ext uri="{FF2B5EF4-FFF2-40B4-BE49-F238E27FC236}">
                <a16:creationId xmlns:a16="http://schemas.microsoft.com/office/drawing/2014/main" id="{26B3CEF1-2F73-4958-9E37-1D57472A6C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70" name="Text Placeholder 349">
            <a:extLst>
              <a:ext uri="{FF2B5EF4-FFF2-40B4-BE49-F238E27FC236}">
                <a16:creationId xmlns:a16="http://schemas.microsoft.com/office/drawing/2014/main" id="{45F7D4BA-56D9-4DA3-B22D-AC195407F2F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3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36034-50EA-46E1-B40B-A8F2EE7CC22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584700" y="962024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2" name="Text Placeholder 4">
            <a:extLst>
              <a:ext uri="{FF2B5EF4-FFF2-40B4-BE49-F238E27FC236}">
                <a16:creationId xmlns:a16="http://schemas.microsoft.com/office/drawing/2014/main" id="{EDC18650-D8A5-40E8-A3C0-FF8885878C8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584700" y="1851025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3" name="Text Placeholder 4">
            <a:extLst>
              <a:ext uri="{FF2B5EF4-FFF2-40B4-BE49-F238E27FC236}">
                <a16:creationId xmlns:a16="http://schemas.microsoft.com/office/drawing/2014/main" id="{2C68CBC6-8F65-4C0D-84A6-ADA7F6C95E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84700" y="2740026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4" name="Text Placeholder 4">
            <a:extLst>
              <a:ext uri="{FF2B5EF4-FFF2-40B4-BE49-F238E27FC236}">
                <a16:creationId xmlns:a16="http://schemas.microsoft.com/office/drawing/2014/main" id="{7E6F7AEF-4390-435C-B179-083CA70A5E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584700" y="3629027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5" name="Text Placeholder 4">
            <a:extLst>
              <a:ext uri="{FF2B5EF4-FFF2-40B4-BE49-F238E27FC236}">
                <a16:creationId xmlns:a16="http://schemas.microsoft.com/office/drawing/2014/main" id="{D690FA52-B767-4163-BF89-9723E1E2C37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584700" y="4518028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76" name="Text Placeholder 4">
            <a:extLst>
              <a:ext uri="{FF2B5EF4-FFF2-40B4-BE49-F238E27FC236}">
                <a16:creationId xmlns:a16="http://schemas.microsoft.com/office/drawing/2014/main" id="{D800E652-7E61-4CD2-A57A-24A4AF0675D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584700" y="5407029"/>
            <a:ext cx="6899275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a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5D89E4-197C-261B-BC3D-188E76B7D24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8D7457C6-E34F-A809-F4DA-ABD789C2EC7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651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landscape of a mountain range with trees and sun rays&#10;&#10;Description automatically generated with medium confidence">
            <a:extLst>
              <a:ext uri="{FF2B5EF4-FFF2-40B4-BE49-F238E27FC236}">
                <a16:creationId xmlns:a16="http://schemas.microsoft.com/office/drawing/2014/main" id="{EF8DEAB2-45A4-FA1E-6ADC-5CEC109A4B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BF11D02B-8A03-4D89-BA73-8553447EED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2B2A267-1642-4169-A96D-AF7D4979E9A6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7FCF747-6223-46EA-81CC-F1A64F8759B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train at a train station&#10;&#10;Description automatically generated">
            <a:extLst>
              <a:ext uri="{FF2B5EF4-FFF2-40B4-BE49-F238E27FC236}">
                <a16:creationId xmlns:a16="http://schemas.microsoft.com/office/drawing/2014/main" id="{52D99A81-A6CC-1AC7-72CF-9DE0F47956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3289300"/>
            <a:ext cx="121920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B038E81-7888-44AA-AA35-7C2C9E5D2145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B6E10D64-27B2-450A-8B37-BE3C6631B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86288DB-0903-44FE-8BFF-ECC881E1B9D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82EC55D6-8E37-620D-4C22-6ED5707EA8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718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walking down a sidewalk&#10;&#10;Description automatically generated">
            <a:extLst>
              <a:ext uri="{FF2B5EF4-FFF2-40B4-BE49-F238E27FC236}">
                <a16:creationId xmlns:a16="http://schemas.microsoft.com/office/drawing/2014/main" id="{E5E25CA6-97BB-8E4A-EAA0-A233D3CCAA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3289300"/>
            <a:ext cx="12204701" cy="3581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F7A2305-DD36-4E23-BCB9-21D207CBBD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58D1476-C0E3-4518-905A-11FD37801F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509B56E-38AD-4EC7-8F2D-B3ED47B922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508AD114-3200-28D6-AC76-CC0998BE02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732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D64842D-DD35-E873-E4D5-07F40E6975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3314700"/>
            <a:ext cx="12204700" cy="355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12191997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03C8E5-4F3D-4505-A4C2-5CB2BA7A1A01}"/>
              </a:ext>
            </a:extLst>
          </p:cNvPr>
          <p:cNvSpPr/>
          <p:nvPr userDrawn="1"/>
        </p:nvSpPr>
        <p:spPr>
          <a:xfrm>
            <a:off x="8877296" y="0"/>
            <a:ext cx="3314700" cy="3429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0C60762-2279-4346-BEA9-558EF394BE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16932" y="1446043"/>
            <a:ext cx="1635428" cy="53691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7B98C52-F23D-4D07-9444-EE99F7A6EB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7710" y="419100"/>
            <a:ext cx="7761874" cy="2590800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  <a:endParaRPr lang="fi-FI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8E4465A-50B5-4CC7-D2A9-4B85F784435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20697778">
            <a:off x="8273069" y="4403271"/>
            <a:ext cx="4082687" cy="407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1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327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02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CF514EE-7D5F-D402-3A1A-AE67873AE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0126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81224"/>
            <a:ext cx="5181600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719513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0362A4E2-7787-48B1-BCED-CCE1A8D7F5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719262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486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7EB6266-10DD-4C11-8394-CB6D86AC1505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CAD2BB20-25B7-43F6-9B77-3BADBB8329D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6E1E79E0-4B3E-4FBC-8429-C42BCA7EA1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8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32556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41042" cy="650875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81224"/>
            <a:ext cx="10028236" cy="382211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AE5E63F-DF7B-4B2A-BF6F-10B5C615A9A7}"/>
              </a:ext>
            </a:extLst>
          </p:cNvPr>
          <p:cNvGrpSpPr/>
          <p:nvPr userDrawn="1"/>
        </p:nvGrpSpPr>
        <p:grpSpPr>
          <a:xfrm>
            <a:off x="10866436" y="0"/>
            <a:ext cx="1325563" cy="1325563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5A48885-3A0F-4E87-9F6D-42F6F460A4F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87AA0BF-0BA3-45C1-885D-572D0DEF9D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F2E5B9D2-9DB8-4AA4-9424-9F3BA3BB16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5EBF6D8B-BF2E-4085-9DE6-28E4FF123B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19513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87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Two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255E7CA-FAA6-4D45-9567-1A9DBDF69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EE8D697-CDD6-4611-91CB-3857F47D82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88806"/>
            <a:ext cx="5181600" cy="332146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96C7B32-750A-4FAB-9938-2BE35FB3B0F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227095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A3A5A3C7-AF20-4E9E-9CC5-DC0335211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226844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088875C-D419-5F80-BEA9-E0B3DF055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0596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One Colum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95B31AC-1537-4129-BDBC-6D8B7AA9B116}"/>
              </a:ext>
            </a:extLst>
          </p:cNvPr>
          <p:cNvSpPr/>
          <p:nvPr userDrawn="1"/>
        </p:nvSpPr>
        <p:spPr>
          <a:xfrm>
            <a:off x="0" y="0"/>
            <a:ext cx="12192000" cy="18669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51C064-B572-4346-B0B2-1C4C8EC4E5F4}"/>
              </a:ext>
            </a:extLst>
          </p:cNvPr>
          <p:cNvGrpSpPr/>
          <p:nvPr userDrawn="1"/>
        </p:nvGrpSpPr>
        <p:grpSpPr>
          <a:xfrm>
            <a:off x="10325100" y="0"/>
            <a:ext cx="1866899" cy="1866899"/>
            <a:chOff x="8877294" y="0"/>
            <a:chExt cx="3314706" cy="331470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F007CF-4F67-4474-9F51-C4642E7B7686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946D0ED9-031B-47D3-B164-A8D07484D1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7265116-FBF4-413D-8682-1E8E712DA9D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F9F92-FB8E-7A56-AF64-82F2290C0E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88325"/>
            <a:ext cx="10028236" cy="338114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4679C4-9A72-47AB-42CA-82A517112D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226614"/>
            <a:ext cx="10028235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9C04EA8-3C7D-AAFF-CB3B-19DB54972B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4541"/>
            <a:ext cx="9077325" cy="1244219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033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99894-4799-439C-BEEE-ED8E4C22A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584450"/>
            <a:ext cx="5181600" cy="34188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62B45D-8FF5-48D8-83D6-8553E1FC93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09788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56CEE8F-3A31-434E-9F2A-890CB7F6C4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2109537"/>
            <a:ext cx="5181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7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E1DD038-24EC-1A4C-92CD-0EC0DAE56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515038"/>
            <a:ext cx="10515599" cy="3545159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88ACCFB-2AFD-F557-FD54-294B37B8FD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2053327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60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A1B99E25-1A4F-4728-B46F-1AF05BCFC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9527D27A-8A24-402C-8C6E-EA7BCBFBAF1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B89A0ED0-96B1-4EBF-BE5B-D279CDE62D3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67225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6DF509F-74FA-4793-9E90-B7ECC38A885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096250" y="1909262"/>
            <a:ext cx="3257550" cy="625392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72783DF3-3ED5-48E2-AB54-93F555B9243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820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9DDCF15C-6A48-4358-A130-D01874B58580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67225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EEFCB2C0-0C37-489A-985E-64A832B5D79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096250" y="2647951"/>
            <a:ext cx="3257550" cy="3219450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9828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09753-DA52-466C-BC37-07B370BE0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5F75BD8-3428-489B-8FB5-AF53C1783F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92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Whit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 descr="A picture containing pattern, screenshot, fabric, art&#10;&#10;Description automatically generated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492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ck Background Whit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424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ck Background Whit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>
            <a:extLst>
              <a:ext uri="{FF2B5EF4-FFF2-40B4-BE49-F238E27FC236}">
                <a16:creationId xmlns:a16="http://schemas.microsoft.com/office/drawing/2014/main" id="{3DCCFE3E-0829-5D46-A6D3-0E3898589E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4899" y="40145"/>
            <a:ext cx="4012315" cy="6777709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914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FB1B8F0-7E80-47A9-B29E-E42BAEA32D8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DC46EA54-C431-450A-9704-F052C295AE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9AF63FB1-EF58-457D-9E81-55A017B96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E8743F5-58F6-47E6-8CE2-5A53CCAF30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3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B930E6C-08AF-4F37-8267-71E77CA394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A052458-01BF-F880-E588-288596B395E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462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AD64F8D-5751-46F5-B60F-862FC1D802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19ABF0-0765-6267-9F7E-9324DAFA417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02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24C7CD0-3B05-415D-A99B-9441D0D948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1AE0C09-0EB3-C67C-20FA-6316C9B237DC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67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8877295" y="0"/>
            <a:ext cx="331470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1" y="2410326"/>
            <a:ext cx="1596273" cy="2037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7507663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57400"/>
            <a:ext cx="7507663" cy="4041190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B56194E2-8D66-4D7C-BA38-BDFFC9A1F5C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8D831E-6BF6-217B-30BD-1E407617C45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76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04924"/>
            <a:ext cx="4772025" cy="35530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1ACD27-5A0C-4ED9-8C69-FE940E8D3B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7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00424"/>
            <a:ext cx="4772025" cy="34575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B7F2DA-E14F-4170-B158-527C12000D7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6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413643"/>
            <a:ext cx="4772025" cy="344435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2F7E2E1-32FB-43A4-B4F0-6215C299381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Photo Ti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-1" y="3413123"/>
            <a:ext cx="4772025" cy="34448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0" y="0"/>
            <a:ext cx="4772025" cy="342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806199"/>
            <a:ext cx="3876674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85B57-E109-46AE-9AE4-B612DB68F4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14950" y="806199"/>
            <a:ext cx="6250362" cy="529239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C0D165D-B4B1-42CB-88CE-FC2C777D611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8330" y="4214746"/>
            <a:ext cx="1455364" cy="1857505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910D81E-93DE-4094-A952-F45150BE54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0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Tick Ci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1E39FFE-5A52-4821-BEC4-80B12DEB8CCA}"/>
              </a:ext>
            </a:extLst>
          </p:cNvPr>
          <p:cNvSpPr/>
          <p:nvPr userDrawn="1"/>
        </p:nvSpPr>
        <p:spPr>
          <a:xfrm>
            <a:off x="0" y="0"/>
            <a:ext cx="4772025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BBF271A5-9E0A-4A3D-81C0-53E1F2374B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97778">
            <a:off x="2533357" y="4816198"/>
            <a:ext cx="2997376" cy="2990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437" y="806199"/>
            <a:ext cx="3867151" cy="1816602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69F2E2F6-523E-4631-B0E4-45CD2E4EBEE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48275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D053C832-ED29-4EEB-B738-D66335B923D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62988" y="806199"/>
            <a:ext cx="3076575" cy="70978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D3640465-1F99-4143-9236-1E1577845E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6AC49AF0-CCE7-4A6A-8E09-A52C75EEBD0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248274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8D5E10F0-DE4C-4D79-9B9A-F0CF9F4036A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62988" y="1638300"/>
            <a:ext cx="3076575" cy="4318251"/>
          </a:xfrm>
        </p:spPr>
        <p:txBody>
          <a:bodyPr anchor="t">
            <a:noAutofit/>
          </a:bodyPr>
          <a:lstStyle>
            <a:lvl1pPr marL="342900" indent="-342900">
              <a:buFont typeface="Arial" panose="020B0604020202020204" pitchFamily="34" charset="0"/>
              <a:buChar char="•"/>
              <a:defRPr lang="fi-FI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01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>
              <a:buFont typeface="Arial" panose="020B0604020202020204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>
              <a:buFont typeface="Arial" panose="020B0604020202020204" pitchFamily="34" charset="0"/>
              <a:buChar char="•"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1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7ED102C-036E-42BC-9766-40C1659A45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0300" y="-6"/>
            <a:ext cx="3441700" cy="68580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67F033-E469-417C-86DD-0165400593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-3"/>
            <a:ext cx="3441700" cy="6858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30E581-C126-4B61-B0D2-A885275121F8}"/>
              </a:ext>
            </a:extLst>
          </p:cNvPr>
          <p:cNvSpPr/>
          <p:nvPr userDrawn="1"/>
        </p:nvSpPr>
        <p:spPr>
          <a:xfrm>
            <a:off x="3314701" y="-2"/>
            <a:ext cx="5562598" cy="6857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9E54B-9534-4066-B2E7-390AD408AFC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350" y="1880876"/>
            <a:ext cx="4533900" cy="1959604"/>
          </a:xfrm>
        </p:spPr>
        <p:txBody>
          <a:bodyPr>
            <a:noAutofit/>
          </a:bodyPr>
          <a:lstStyle>
            <a:lvl1pPr>
              <a:lnSpc>
                <a:spcPts val="3100"/>
              </a:lnSpc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a customer or other quotation here. Keep it short and to the point. Remember to move the quotation marks.</a:t>
            </a:r>
            <a:endParaRPr lang="fi-FI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A4F5EA3A-F1DC-444F-9835-99517A60E29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06967" y="2500246"/>
            <a:ext cx="1455364" cy="1857505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CEABE-3CED-4ECF-B42A-E78E5B21E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943350" y="4096132"/>
            <a:ext cx="4533900" cy="24574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200"/>
              </a:spcBef>
              <a:buNone/>
              <a:defRPr lang="en-US" sz="12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First Name Last Name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D07CD9AF-09D3-4D01-A4BE-F773F52C73A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16A0AEB-3F84-4E2F-ACF7-ED4A2380237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943350" y="4383787"/>
            <a:ext cx="4533900" cy="58673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200" kern="1200" dirty="0" smtClean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A84457-18EE-5F72-D535-BA5E40E89A76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09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265692A-5C1B-4FE0-9BBE-EAAD39B46EE8}"/>
              </a:ext>
            </a:extLst>
          </p:cNvPr>
          <p:cNvSpPr/>
          <p:nvPr userDrawn="1"/>
        </p:nvSpPr>
        <p:spPr>
          <a:xfrm>
            <a:off x="8877298" y="1283368"/>
            <a:ext cx="3314701" cy="5574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6052C52-64C1-4298-AA35-90FF5361A9A8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110E79BF-4875-4C13-9F75-BBE734577B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BCCD73F2-49F3-4AC8-A22E-8D1D9FC7C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9615A53-DB4B-4754-AB17-4340082141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203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itle 1">
            <a:extLst>
              <a:ext uri="{FF2B5EF4-FFF2-40B4-BE49-F238E27FC236}">
                <a16:creationId xmlns:a16="http://schemas.microsoft.com/office/drawing/2014/main" id="{8EC7D427-889B-4FB0-81B6-B8EAD8BA4A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  <a:endParaRPr lang="fi-FI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1AF860-4D15-4C15-ABAD-646C8ACDD36C}"/>
              </a:ext>
            </a:extLst>
          </p:cNvPr>
          <p:cNvSpPr/>
          <p:nvPr userDrawn="1"/>
        </p:nvSpPr>
        <p:spPr>
          <a:xfrm>
            <a:off x="838200" y="2176462"/>
            <a:ext cx="5114925" cy="9794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3" name="Text Placeholder 349">
            <a:extLst>
              <a:ext uri="{FF2B5EF4-FFF2-40B4-BE49-F238E27FC236}">
                <a16:creationId xmlns:a16="http://schemas.microsoft.com/office/drawing/2014/main" id="{509BCE2E-EE5B-40F6-9B76-EE8B3EDF73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9509" y="249246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01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E252A7-C2CD-4201-BA4F-28324F49D9F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592449" y="231219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127BD5E-1663-4F5F-B3B8-DE7B433CBA3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135881" y="231219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84731C3-F956-4C26-BFCB-F1D1A8C4F9DB}"/>
              </a:ext>
            </a:extLst>
          </p:cNvPr>
          <p:cNvSpPr/>
          <p:nvPr userDrawn="1"/>
        </p:nvSpPr>
        <p:spPr>
          <a:xfrm>
            <a:off x="838200" y="3367595"/>
            <a:ext cx="5114925" cy="9794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5" name="Text Placeholder 349">
            <a:extLst>
              <a:ext uri="{FF2B5EF4-FFF2-40B4-BE49-F238E27FC236}">
                <a16:creationId xmlns:a16="http://schemas.microsoft.com/office/drawing/2014/main" id="{91EA250C-03D1-487B-B2C0-77BF10B9D3B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9509" y="3683602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DB5CBA1F-6718-470C-B355-615C816C3E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1592449" y="3503327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9B8504A8-983C-4D58-AE46-66F3FB4923A1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5135881" y="3503327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AB8FC7-5F00-4991-814C-A181A7E4CCA0}"/>
              </a:ext>
            </a:extLst>
          </p:cNvPr>
          <p:cNvSpPr/>
          <p:nvPr userDrawn="1"/>
        </p:nvSpPr>
        <p:spPr>
          <a:xfrm>
            <a:off x="838200" y="4559302"/>
            <a:ext cx="5114925" cy="9794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9" name="Text Placeholder 349">
            <a:extLst>
              <a:ext uri="{FF2B5EF4-FFF2-40B4-BE49-F238E27FC236}">
                <a16:creationId xmlns:a16="http://schemas.microsoft.com/office/drawing/2014/main" id="{99AECBC3-502D-4CC4-A12A-157D49341CD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29509" y="4875309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D0DC41D9-1770-49C0-A4B3-9B935982005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1592449" y="4695034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7">
            <a:extLst>
              <a:ext uri="{FF2B5EF4-FFF2-40B4-BE49-F238E27FC236}">
                <a16:creationId xmlns:a16="http://schemas.microsoft.com/office/drawing/2014/main" id="{2433F0F9-B0C4-4349-AF6C-8CA71316FA9A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35881" y="4695034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FD261A59-BA05-42E6-8EDF-466370D003D3}"/>
              </a:ext>
            </a:extLst>
          </p:cNvPr>
          <p:cNvSpPr/>
          <p:nvPr userDrawn="1"/>
        </p:nvSpPr>
        <p:spPr>
          <a:xfrm>
            <a:off x="6238875" y="2171003"/>
            <a:ext cx="5114925" cy="9794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7" name="Text Placeholder 349">
            <a:extLst>
              <a:ext uri="{FF2B5EF4-FFF2-40B4-BE49-F238E27FC236}">
                <a16:creationId xmlns:a16="http://schemas.microsoft.com/office/drawing/2014/main" id="{39DD410F-C033-441F-BE81-F8DC7D5BD7A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30184" y="248701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732B0672-0484-430C-BED8-06A126AF602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93124" y="230673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Picture Placeholder 7">
            <a:extLst>
              <a:ext uri="{FF2B5EF4-FFF2-40B4-BE49-F238E27FC236}">
                <a16:creationId xmlns:a16="http://schemas.microsoft.com/office/drawing/2014/main" id="{A2486FB2-E4F6-4E24-B7A6-9E8C6D414EAB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536556" y="230673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9C0426F-DA57-42CF-915C-6E6EC250F7AB}"/>
              </a:ext>
            </a:extLst>
          </p:cNvPr>
          <p:cNvSpPr/>
          <p:nvPr userDrawn="1"/>
        </p:nvSpPr>
        <p:spPr>
          <a:xfrm>
            <a:off x="6238875" y="3362136"/>
            <a:ext cx="5114925" cy="97948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1" name="Text Placeholder 349">
            <a:extLst>
              <a:ext uri="{FF2B5EF4-FFF2-40B4-BE49-F238E27FC236}">
                <a16:creationId xmlns:a16="http://schemas.microsoft.com/office/drawing/2014/main" id="{D59F6C4B-D7D5-41B5-8211-DE98736EC7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30184" y="3678143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174E8D8E-951E-4347-B586-CF5F638C32F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93124" y="3497868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Picture Placeholder 7">
            <a:extLst>
              <a:ext uri="{FF2B5EF4-FFF2-40B4-BE49-F238E27FC236}">
                <a16:creationId xmlns:a16="http://schemas.microsoft.com/office/drawing/2014/main" id="{C4ADE9DA-55E7-4BA9-969D-EFC9EC3A54DE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0536556" y="3497868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0F17407C-E2D9-44DF-B8C8-D23A82E3313F}"/>
              </a:ext>
            </a:extLst>
          </p:cNvPr>
          <p:cNvSpPr/>
          <p:nvPr userDrawn="1"/>
        </p:nvSpPr>
        <p:spPr>
          <a:xfrm>
            <a:off x="6238875" y="4553843"/>
            <a:ext cx="5114925" cy="9794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65" name="Text Placeholder 349">
            <a:extLst>
              <a:ext uri="{FF2B5EF4-FFF2-40B4-BE49-F238E27FC236}">
                <a16:creationId xmlns:a16="http://schemas.microsoft.com/office/drawing/2014/main" id="{7853B2E3-6ABF-4C65-8353-48F3E9F40E2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330184" y="4869850"/>
            <a:ext cx="571631" cy="347474"/>
          </a:xfrm>
        </p:spPr>
        <p:txBody>
          <a:bodyPr>
            <a:noAutofit/>
          </a:bodyPr>
          <a:lstStyle>
            <a:lvl1pPr marL="0" indent="0" algn="l">
              <a:buNone/>
              <a:defRPr b="1">
                <a:solidFill>
                  <a:schemeClr val="bg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3A3C0B62-9939-4B18-A07E-B086F3BB676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93124" y="4689575"/>
            <a:ext cx="3391031" cy="708025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7">
            <a:extLst>
              <a:ext uri="{FF2B5EF4-FFF2-40B4-BE49-F238E27FC236}">
                <a16:creationId xmlns:a16="http://schemas.microsoft.com/office/drawing/2014/main" id="{03EBA1FB-50F3-4FE2-9100-B4ACB14C87F9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10536556" y="4689575"/>
            <a:ext cx="663257" cy="7080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Icon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6494150-A55C-9F84-1C3E-0EC5668CAB4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44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 Ti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588BC37-BEFF-469D-AB27-C5791082146C}"/>
              </a:ext>
            </a:extLst>
          </p:cNvPr>
          <p:cNvGrpSpPr/>
          <p:nvPr userDrawn="1"/>
        </p:nvGrpSpPr>
        <p:grpSpPr>
          <a:xfrm>
            <a:off x="1577976" y="1673059"/>
            <a:ext cx="643856" cy="643854"/>
            <a:chOff x="8877294" y="0"/>
            <a:chExt cx="3314706" cy="3314706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606F9B0-CE86-49CE-8ABE-276CF192481E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1C385CC-D421-4107-B3B1-F08F76813E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3024D75-BACD-4335-B4AF-D6C9CD5A2C6D}"/>
              </a:ext>
            </a:extLst>
          </p:cNvPr>
          <p:cNvGrpSpPr/>
          <p:nvPr userDrawn="1"/>
        </p:nvGrpSpPr>
        <p:grpSpPr>
          <a:xfrm>
            <a:off x="4425450" y="1673059"/>
            <a:ext cx="643856" cy="643854"/>
            <a:chOff x="8877294" y="0"/>
            <a:chExt cx="3314706" cy="3314706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5060021-4A6A-4F53-88FD-5EEB69F476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88645EB2-B721-47BD-8EB3-8E7D17D4BE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4B77776-91C2-4AB2-B03B-EE75293E5CB8}"/>
              </a:ext>
            </a:extLst>
          </p:cNvPr>
          <p:cNvGrpSpPr/>
          <p:nvPr userDrawn="1"/>
        </p:nvGrpSpPr>
        <p:grpSpPr>
          <a:xfrm>
            <a:off x="7272924" y="1673059"/>
            <a:ext cx="643856" cy="643854"/>
            <a:chOff x="8877294" y="0"/>
            <a:chExt cx="3314706" cy="331470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681A716-5220-4BCE-9772-BAC664B01932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30505AF3-2A75-4B54-9E32-962EE121BC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F32A9CE-C90F-4D6C-AAFD-E0853868FE82}"/>
              </a:ext>
            </a:extLst>
          </p:cNvPr>
          <p:cNvGrpSpPr/>
          <p:nvPr userDrawn="1"/>
        </p:nvGrpSpPr>
        <p:grpSpPr>
          <a:xfrm>
            <a:off x="10120398" y="1673059"/>
            <a:ext cx="643856" cy="643854"/>
            <a:chOff x="8877294" y="0"/>
            <a:chExt cx="3314706" cy="3314706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0CC7A519-C7A1-47C5-87B2-83314232EDE9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6DACC261-D4D8-4961-8B93-F97F78C317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41" name="Graphic 40">
            <a:extLst>
              <a:ext uri="{FF2B5EF4-FFF2-40B4-BE49-F238E27FC236}">
                <a16:creationId xmlns:a16="http://schemas.microsoft.com/office/drawing/2014/main" id="{F3B94E75-BE20-4C56-BD6E-397AC02CD8F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CBC2AE1D-2FBD-4D34-A25B-A365C3EF1E2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88641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EB329F05-640B-4E37-ADBA-5A1621162B0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8641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Text Placeholder 4">
            <a:extLst>
              <a:ext uri="{FF2B5EF4-FFF2-40B4-BE49-F238E27FC236}">
                <a16:creationId xmlns:a16="http://schemas.microsoft.com/office/drawing/2014/main" id="{5CEDCB86-3684-4B36-BA31-3BC600BEB1A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536115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822753C4-B860-416E-9D79-5E5AAA45A83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536115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">
            <a:extLst>
              <a:ext uri="{FF2B5EF4-FFF2-40B4-BE49-F238E27FC236}">
                <a16:creationId xmlns:a16="http://schemas.microsoft.com/office/drawing/2014/main" id="{81F55F34-89BE-49E7-B10A-75DCAFB248E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383589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86B156D7-7ABD-4151-B165-7757DA2CB42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383589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57847187-13F1-4FC1-A015-FF54BAB0903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9231063" y="3690688"/>
            <a:ext cx="2422525" cy="233863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654F5CA7-D6DB-4C71-BC1E-9D35952C2332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231063" y="2701927"/>
            <a:ext cx="2422525" cy="820318"/>
          </a:xfrm>
        </p:spPr>
        <p:txBody>
          <a:bodyPr anchor="t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fi-FI" sz="18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Font typeface="Arial" panose="020B0604020202020204" pitchFamily="34" charset="0"/>
              <a:buNone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C706EAD-47F6-447A-9642-8EDC3BF6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3DF4A-4236-3524-7E26-2839EF6E9BDB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55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400300"/>
            <a:ext cx="12192000" cy="3162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764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67" name="Picture Placeholder 3">
            <a:extLst>
              <a:ext uri="{FF2B5EF4-FFF2-40B4-BE49-F238E27FC236}">
                <a16:creationId xmlns:a16="http://schemas.microsoft.com/office/drawing/2014/main" id="{A698504F-6552-4C7F-BE2C-49B598F12643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2433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5AC876-BBA4-4864-AB20-F38455C3D7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985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A6E03FC-4FE8-4E3B-B32D-B22265A34B1A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808CF314-5781-4E9A-8766-15168A68FAD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654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6DF9966-77CC-440B-AFF6-072BCE0B9A1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654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6" name="Picture Placeholder 3">
            <a:extLst>
              <a:ext uri="{FF2B5EF4-FFF2-40B4-BE49-F238E27FC236}">
                <a16:creationId xmlns:a16="http://schemas.microsoft.com/office/drawing/2014/main" id="{6EF9C145-3F90-4C1C-9E3F-D49B3F1BEED7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55103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119B3225-0C77-4BCA-9FA2-497516EF4E5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324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B71610D-A25A-40BF-B976-CAD6977A7B0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2324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id="{F1810314-B172-43A5-A2AF-4F81D1268EA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777728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B38AC59F-A6BF-42DF-AF1C-C8C1AF62E90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49935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9270029B-7D45-48DE-90DE-D9C37A75231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9935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2" name="Picture Placeholder 3">
            <a:extLst>
              <a:ext uri="{FF2B5EF4-FFF2-40B4-BE49-F238E27FC236}">
                <a16:creationId xmlns:a16="http://schemas.microsoft.com/office/drawing/2014/main" id="{4500CEA6-7DEB-4CE8-B8B5-73C9D9F7A33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044237" y="8061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r>
              <a:rPr lang="fi-FI" dirty="0"/>
              <a:t>Headshot/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6E849C7F-DA4B-4F78-BE2A-44B77156BCA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766300" y="2725821"/>
            <a:ext cx="1825625" cy="603250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  <a:cs typeface="Inter" panose="02000503000000020004" pitchFamily="2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4C873338-ABDF-48B8-824E-66103422197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766300" y="3459246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72CCA9-85D9-3D60-51A5-8D4B5E35A56D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Two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78DD605-D183-4014-9750-9AA47550E5B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669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CEC3ADCF-69EB-489E-8087-D9D40A16A1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4672D603-A34F-4AF5-AF72-46C4DBF5251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889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DABA2404-8151-467A-AD16-236B80F08C43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2148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1B3B89C7-E953-4922-A6A3-574CA51100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29368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2" name="Picture Placeholder 3">
            <a:extLst>
              <a:ext uri="{FF2B5EF4-FFF2-40B4-BE49-F238E27FC236}">
                <a16:creationId xmlns:a16="http://schemas.microsoft.com/office/drawing/2014/main" id="{6BBD3864-3791-4A5E-B12C-88C8B289EF4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4627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3" name="Text Placeholder 4">
            <a:extLst>
              <a:ext uri="{FF2B5EF4-FFF2-40B4-BE49-F238E27FC236}">
                <a16:creationId xmlns:a16="http://schemas.microsoft.com/office/drawing/2014/main" id="{A2B27901-F5B2-4996-9607-1BDA4392B40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847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D1A70C74-0704-4E71-99CE-DF0A740E34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77106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5" name="Text Placeholder 4">
            <a:extLst>
              <a:ext uri="{FF2B5EF4-FFF2-40B4-BE49-F238E27FC236}">
                <a16:creationId xmlns:a16="http://schemas.microsoft.com/office/drawing/2014/main" id="{A8BBD25E-29F1-4796-A9D4-AA1EB640F42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4326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6" name="Picture Placeholder 3">
            <a:extLst>
              <a:ext uri="{FF2B5EF4-FFF2-40B4-BE49-F238E27FC236}">
                <a16:creationId xmlns:a16="http://schemas.microsoft.com/office/drawing/2014/main" id="{6941DE84-CDA4-4A08-A33A-0141ECBCE27A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958512" y="501399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0A5EFEF0-9504-45CE-A6DE-9CBE3D804E6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680574" y="2085097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48" name="Picture Placeholder 3">
            <a:extLst>
              <a:ext uri="{FF2B5EF4-FFF2-40B4-BE49-F238E27FC236}">
                <a16:creationId xmlns:a16="http://schemas.microsoft.com/office/drawing/2014/main" id="{3A949550-9A61-483C-A49E-ACB62347EB59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9669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8030D674-E62D-4C7C-97B1-AC62B3B23F2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889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0" name="Picture Placeholder 3">
            <a:extLst>
              <a:ext uri="{FF2B5EF4-FFF2-40B4-BE49-F238E27FC236}">
                <a16:creationId xmlns:a16="http://schemas.microsoft.com/office/drawing/2014/main" id="{AA95DE1F-75E3-40A4-AE13-48EFF95EA654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2148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3FC3ABFD-D41B-4A91-879D-5AA9BE5243FE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29368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2" name="Picture Placeholder 3">
            <a:extLst>
              <a:ext uri="{FF2B5EF4-FFF2-40B4-BE49-F238E27FC236}">
                <a16:creationId xmlns:a16="http://schemas.microsoft.com/office/drawing/2014/main" id="{79C36927-C924-4C73-946B-B1C82F0AF8BF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4627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3F26E36A-D9D5-48E9-8257-12E617FCCAC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51847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4" name="Picture Placeholder 3">
            <a:extLst>
              <a:ext uri="{FF2B5EF4-FFF2-40B4-BE49-F238E27FC236}">
                <a16:creationId xmlns:a16="http://schemas.microsoft.com/office/drawing/2014/main" id="{48147FD4-20F1-4FB4-8B22-7DBC168F71A1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77106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5" name="Text Placeholder 4">
            <a:extLst>
              <a:ext uri="{FF2B5EF4-FFF2-40B4-BE49-F238E27FC236}">
                <a16:creationId xmlns:a16="http://schemas.microsoft.com/office/drawing/2014/main" id="{6F3729C6-4B63-4F86-9203-5F4F2F8DAE6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4326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6" name="Picture Placeholder 3">
            <a:extLst>
              <a:ext uri="{FF2B5EF4-FFF2-40B4-BE49-F238E27FC236}">
                <a16:creationId xmlns:a16="http://schemas.microsoft.com/office/drawing/2014/main" id="{8B0E2F5C-55BC-49BA-B20A-6C1CB18ADF6F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958512" y="3410138"/>
            <a:ext cx="1269750" cy="1269750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fi-FI" dirty="0"/>
              <a:t>Image/</a:t>
            </a:r>
            <a:br>
              <a:rPr lang="fi-FI" dirty="0"/>
            </a:br>
            <a:r>
              <a:rPr lang="fi-FI" dirty="0"/>
              <a:t>icon</a:t>
            </a:r>
          </a:p>
        </p:txBody>
      </p:sp>
      <p:sp>
        <p:nvSpPr>
          <p:cNvPr id="57" name="Text Placeholder 4">
            <a:extLst>
              <a:ext uri="{FF2B5EF4-FFF2-40B4-BE49-F238E27FC236}">
                <a16:creationId xmlns:a16="http://schemas.microsoft.com/office/drawing/2014/main" id="{91E4BD0E-3AD1-4674-B952-06858D9DB7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680574" y="4993836"/>
            <a:ext cx="1825625" cy="9845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A93D3F-CE79-92D0-EF07-B50C1FBB31E2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45D598-429E-4C84-9E1E-8016E376B991}"/>
              </a:ext>
            </a:extLst>
          </p:cNvPr>
          <p:cNvSpPr/>
          <p:nvPr userDrawn="1"/>
        </p:nvSpPr>
        <p:spPr>
          <a:xfrm>
            <a:off x="0" y="2153391"/>
            <a:ext cx="12192000" cy="375195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575145E3-F714-4B6E-BCAD-3445CF5B89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66394" cy="1319212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in two lines</a:t>
            </a:r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37ED0D-4C53-4C4F-A447-24532E82382A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3347065"/>
            <a:ext cx="11569700" cy="41400"/>
          </a:xfrm>
          <a:prstGeom prst="line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469C015-C8A6-4E89-BDB4-728E6109F012}"/>
              </a:ext>
            </a:extLst>
          </p:cNvPr>
          <p:cNvGrpSpPr/>
          <p:nvPr userDrawn="1"/>
        </p:nvGrpSpPr>
        <p:grpSpPr>
          <a:xfrm>
            <a:off x="1411152" y="3196251"/>
            <a:ext cx="381269" cy="381269"/>
            <a:chOff x="8877294" y="0"/>
            <a:chExt cx="3314706" cy="3314706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6A803CF-C709-49FC-8700-CE8880229CB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738A6C59-A006-475F-82B4-12F7750495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DA425A0-3FEB-4844-B72B-F6A7E96B1A98}"/>
              </a:ext>
            </a:extLst>
          </p:cNvPr>
          <p:cNvGrpSpPr/>
          <p:nvPr userDrawn="1"/>
        </p:nvGrpSpPr>
        <p:grpSpPr>
          <a:xfrm>
            <a:off x="3633652" y="3196251"/>
            <a:ext cx="381269" cy="381269"/>
            <a:chOff x="8877294" y="0"/>
            <a:chExt cx="3314706" cy="331470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DC62D51-1614-4831-A8A8-EF045DE36711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3121E26F-2132-490B-B2A7-F6ABA51F3D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A20E70A-0839-4F0A-ACC2-B37C5F1E0FB9}"/>
              </a:ext>
            </a:extLst>
          </p:cNvPr>
          <p:cNvGrpSpPr/>
          <p:nvPr userDrawn="1"/>
        </p:nvGrpSpPr>
        <p:grpSpPr>
          <a:xfrm>
            <a:off x="5856152" y="3196251"/>
            <a:ext cx="381269" cy="381269"/>
            <a:chOff x="8877294" y="0"/>
            <a:chExt cx="3314706" cy="3314706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1208D7B-B74B-4EDE-A90B-6655073B37C7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CEF2D9E3-F190-46F9-8620-C6DCF34243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23E30E7-66C4-4A14-814A-D38622C64D92}"/>
              </a:ext>
            </a:extLst>
          </p:cNvPr>
          <p:cNvGrpSpPr/>
          <p:nvPr userDrawn="1"/>
        </p:nvGrpSpPr>
        <p:grpSpPr>
          <a:xfrm>
            <a:off x="8078652" y="3196251"/>
            <a:ext cx="381269" cy="381269"/>
            <a:chOff x="8877294" y="0"/>
            <a:chExt cx="3314706" cy="3314706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30AB38CE-1166-41C5-934F-80A31651C0A0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1ACFD996-0303-4029-917F-7AE350D4AF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97DAA3C-45C4-4D4B-BA91-7C12C21BE749}"/>
              </a:ext>
            </a:extLst>
          </p:cNvPr>
          <p:cNvGrpSpPr/>
          <p:nvPr userDrawn="1"/>
        </p:nvGrpSpPr>
        <p:grpSpPr>
          <a:xfrm>
            <a:off x="10301152" y="3196251"/>
            <a:ext cx="381269" cy="381269"/>
            <a:chOff x="8877294" y="0"/>
            <a:chExt cx="3314706" cy="3314706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31F1E2B9-2E64-4B42-82E5-A4DF550601E4}"/>
                </a:ext>
              </a:extLst>
            </p:cNvPr>
            <p:cNvSpPr/>
            <p:nvPr userDrawn="1"/>
          </p:nvSpPr>
          <p:spPr>
            <a:xfrm>
              <a:off x="8877294" y="0"/>
              <a:ext cx="3314706" cy="33147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fi-FI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B6C78474-A615-4A83-9CB2-119F50B19C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736511" y="638679"/>
              <a:ext cx="1596273" cy="2037349"/>
            </a:xfrm>
            <a:prstGeom prst="rect">
              <a:avLst/>
            </a:prstGeom>
          </p:spPr>
        </p:pic>
      </p:grpSp>
      <p:pic>
        <p:nvPicPr>
          <p:cNvPr id="33" name="Graphic 32">
            <a:extLst>
              <a:ext uri="{FF2B5EF4-FFF2-40B4-BE49-F238E27FC236}">
                <a16:creationId xmlns:a16="http://schemas.microsoft.com/office/drawing/2014/main" id="{1D5D43B9-5424-4938-9ED7-DD45E098E81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C0A3027-EE8F-4EB3-917E-64341F2188D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54A4455C-9172-4CB9-A029-9512A3924CE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911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2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72F5445-A540-46BD-AB45-33FAC23A148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33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3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id="{65A4815E-7C30-4069-AD56-85BE990AD2A5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3564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accent4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2" name="Text Placeholder 4">
            <a:extLst>
              <a:ext uri="{FF2B5EF4-FFF2-40B4-BE49-F238E27FC236}">
                <a16:creationId xmlns:a16="http://schemas.microsoft.com/office/drawing/2014/main" id="{98FC3F15-760A-4A08-8E08-69B8AA9C0D9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9578976" y="2552817"/>
            <a:ext cx="1825624" cy="391207"/>
          </a:xfrm>
        </p:spPr>
        <p:txBody>
          <a:bodyPr>
            <a:noAutofit/>
          </a:bodyPr>
          <a:lstStyle>
            <a:lvl1pPr marL="0" indent="0" algn="ctr">
              <a:buNone/>
              <a:defRPr lang="en-US" sz="24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Inter Semi Bold" panose="02000703000000020004" pitchFamily="50" charset="0"/>
                <a:cs typeface="Inter Semi Bold" panose="02000703000000020004" pitchFamily="50" charset="0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Year</a:t>
            </a:r>
          </a:p>
        </p:txBody>
      </p:sp>
      <p:sp>
        <p:nvSpPr>
          <p:cNvPr id="53" name="Text Placeholder 4">
            <a:extLst>
              <a:ext uri="{FF2B5EF4-FFF2-40B4-BE49-F238E27FC236}">
                <a16:creationId xmlns:a16="http://schemas.microsoft.com/office/drawing/2014/main" id="{99908268-B275-4B3F-923A-09D8834BF5F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8500" y="3813789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A5690867-5F77-41A7-B805-299404DB66E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911476" y="3808053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3784AFA6-7CBE-4520-AB2C-FE502BEE7E9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124452" y="3802317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0" name="Text Placeholder 4">
            <a:extLst>
              <a:ext uri="{FF2B5EF4-FFF2-40B4-BE49-F238E27FC236}">
                <a16:creationId xmlns:a16="http://schemas.microsoft.com/office/drawing/2014/main" id="{DB1E9207-BCE6-4A14-88DF-9B8BFC886EE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337428" y="3796581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7D41324D-B29A-4C41-BA99-96F87064AC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550404" y="3790845"/>
            <a:ext cx="1825625" cy="1703304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24BFC4-F140-35EA-E6DC-0F0A6C726964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214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Light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58D2FB6-40FB-4E81-9C0F-B8A0C920F690}"/>
              </a:ext>
            </a:extLst>
          </p:cNvPr>
          <p:cNvSpPr/>
          <p:nvPr userDrawn="1"/>
        </p:nvSpPr>
        <p:spPr>
          <a:xfrm>
            <a:off x="1" y="0"/>
            <a:ext cx="12192000" cy="685799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tx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10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green, clothing, fabric, pattern&#10;&#10;Description automatically generated">
            <a:extLst>
              <a:ext uri="{FF2B5EF4-FFF2-40B4-BE49-F238E27FC236}">
                <a16:creationId xmlns:a16="http://schemas.microsoft.com/office/drawing/2014/main" id="{3443331A-F7E7-0B98-7328-53EA97DA77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577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electric blue, azure, screenshot, majorelle blue&#10;&#10;Description automatically generated">
            <a:extLst>
              <a:ext uri="{FF2B5EF4-FFF2-40B4-BE49-F238E27FC236}">
                <a16:creationId xmlns:a16="http://schemas.microsoft.com/office/drawing/2014/main" id="{FFF7DC9D-3C36-B898-D72A-91315A9AF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476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lilac, violet, fabric, magenta&#10;&#10;Description automatically generated">
            <a:extLst>
              <a:ext uri="{FF2B5EF4-FFF2-40B4-BE49-F238E27FC236}">
                <a16:creationId xmlns:a16="http://schemas.microsoft.com/office/drawing/2014/main" id="{C5ED828B-C814-CF8F-1C01-8C6145B90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118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ck Background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6" name="Picture 345" descr="A picture containing clothing, fabric, pink, lilac&#10;&#10;Description automatically generated">
            <a:extLst>
              <a:ext uri="{FF2B5EF4-FFF2-40B4-BE49-F238E27FC236}">
                <a16:creationId xmlns:a16="http://schemas.microsoft.com/office/drawing/2014/main" id="{DA9E0FE1-780E-896A-8766-1769CB28DF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AC01B2E-A518-4614-956B-D18A890266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2A3CA5-1F43-C471-8C1D-7956F20E5828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17F051-AB8F-B83D-5001-EB86A97BB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053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B21A260-76F9-0B61-199C-92B1CD69E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014414"/>
            <a:ext cx="10515599" cy="4041481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5BD2145-51D6-2424-7443-AD8FC26FA8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552703"/>
            <a:ext cx="10515600" cy="336550"/>
          </a:xfrm>
        </p:spPr>
        <p:txBody>
          <a:bodyPr>
            <a:noAutofit/>
          </a:bodyPr>
          <a:lstStyle>
            <a:lvl1pPr marL="0" indent="0">
              <a:buNone/>
              <a:defRPr lang="en-US" sz="2000" b="1" kern="1200" dirty="0" smtClean="0">
                <a:solidFill>
                  <a:schemeClr val="bg1"/>
                </a:solidFill>
                <a:latin typeface="Inter" panose="02000503000000020004" pitchFamily="2" charset="0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4615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Imag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lights in the sky&#10;&#10;Description automatically generated">
            <a:extLst>
              <a:ext uri="{FF2B5EF4-FFF2-40B4-BE49-F238E27FC236}">
                <a16:creationId xmlns:a16="http://schemas.microsoft.com/office/drawing/2014/main" id="{8449186E-B7EB-36F6-F351-64DBA2DA70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0616" y="1227220"/>
            <a:ext cx="3451379" cy="56307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338EC8-2576-4EAB-BD7A-5E8320B18E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53D750F-1F11-4AA1-B626-D669D25CD5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268818B-AB89-4264-9F48-14068B4454FA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3297AA5F-5FB8-4168-957A-0844CEBCC3F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"/>
          <a:stretch/>
        </p:blipFill>
        <p:spPr>
          <a:xfrm>
            <a:off x="1" y="4495376"/>
            <a:ext cx="7779754" cy="23626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6E7829-D469-47D3-BF94-124C26327572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3225F500-B733-472B-8B0B-D5582108EF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7A449B8-3FB4-4920-9D5C-B6C7C14DA0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5ED7714B-09F0-48C1-8D66-B8CA09A2247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B541B99-13DF-4540-869D-D553615B92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CBB84E-44CB-3753-2E64-2EACD20343A5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17" name="Picture 16">
            <a:hlinkClick r:id="rId7"/>
            <a:extLst>
              <a:ext uri="{FF2B5EF4-FFF2-40B4-BE49-F238E27FC236}">
                <a16:creationId xmlns:a16="http://schemas.microsoft.com/office/drawing/2014/main" id="{511BDDC8-FB78-36A7-3144-F363663D0E5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21" name="Picture 20">
            <a:hlinkClick r:id="rId9"/>
            <a:extLst>
              <a:ext uri="{FF2B5EF4-FFF2-40B4-BE49-F238E27FC236}">
                <a16:creationId xmlns:a16="http://schemas.microsoft.com/office/drawing/2014/main" id="{CF9B00D2-70D3-9A53-533B-CF4BA4882EB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23" name="Picture 22">
            <a:hlinkClick r:id="rId11"/>
            <a:extLst>
              <a:ext uri="{FF2B5EF4-FFF2-40B4-BE49-F238E27FC236}">
                <a16:creationId xmlns:a16="http://schemas.microsoft.com/office/drawing/2014/main" id="{E3CDC0E0-2D3F-9FBF-3A06-24FC1286B775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50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22800"/>
            <a:ext cx="7632700" cy="2235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A2EC93-25EE-4D38-B805-4FA8549AAD30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3D1C91-65E1-48B9-80AA-38C09A8E69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227ADBF5-8D41-4DDC-BEB2-CA34663EC0C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F2512FC-3E40-423D-B908-2D6B3A2153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0DBAD31D-9FAE-5787-DE49-7CEA32417D2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788A4B1-ECEF-60C4-8F04-C25E203A59EC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38E7BCB3-A32A-C1C8-5165-2B23DAC5FCE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C49888FA-02EA-C172-CC6D-8F61000394B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EB708258-C5B2-7567-A249-445AEB7E1AEC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3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4618525"/>
            <a:ext cx="7632700" cy="22394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4AD48AE-903B-4FED-8E44-93CCAFBB347B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9FDC9C2-7CA7-4F7D-A01D-FB730897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6E9C39FB-AB4A-41FA-9929-E36B49064C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87C32B7D-20DE-4DFD-AFEB-FE57353F6D4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1EA50471-4E71-36AF-0B0B-1D615BB5D1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40488B-5F3F-F4CE-9316-4139990206B8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2AE093A7-8E49-2D91-3BA1-AF670470763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8EC0E714-924D-CEC0-2C28-C65E0375697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169F9630-96B9-EF66-AB62-5F4EB685233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8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84A917-23DF-42F6-9152-77A75F6B99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90944"/>
            <a:ext cx="7632700" cy="22670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BBFFFAE-AC79-47B4-A92C-F92771FD9E9F}"/>
              </a:ext>
            </a:extLst>
          </p:cNvPr>
          <p:cNvSpPr/>
          <p:nvPr userDrawn="1"/>
        </p:nvSpPr>
        <p:spPr>
          <a:xfrm>
            <a:off x="0" y="0"/>
            <a:ext cx="7632700" cy="4622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59C9F6D2-D597-4375-88BA-9A1D9340C5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71534" y="5045041"/>
            <a:ext cx="1089633" cy="13907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D83683B-50A8-42D0-8458-631E4CE6F12F}"/>
              </a:ext>
            </a:extLst>
          </p:cNvPr>
          <p:cNvSpPr/>
          <p:nvPr userDrawn="1"/>
        </p:nvSpPr>
        <p:spPr>
          <a:xfrm>
            <a:off x="7632700" y="0"/>
            <a:ext cx="45593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0AD7FB-16B9-4F76-A6F2-3B80D2F10E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1863600"/>
            <a:ext cx="4714874" cy="895601"/>
          </a:xfrm>
        </p:spPr>
        <p:txBody>
          <a:bodyPr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fi-FI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38C85B6B-AA4A-45B9-A0DF-C3AF47428F4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60863" y="3054020"/>
            <a:ext cx="1068387" cy="11465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Insert headshot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26C95BE-6539-4781-9486-42B66C4BC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4375" y="3054019"/>
            <a:ext cx="3381375" cy="1146539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Name Last Name</a:t>
            </a:r>
          </a:p>
          <a:p>
            <a:pPr lvl="0"/>
            <a:r>
              <a:rPr lang="en-US" dirty="0"/>
              <a:t>Title </a:t>
            </a:r>
          </a:p>
          <a:p>
            <a:pPr lvl="0"/>
            <a:r>
              <a:rPr lang="en-US" dirty="0"/>
              <a:t>Company</a:t>
            </a:r>
          </a:p>
          <a:p>
            <a:pPr lvl="0"/>
            <a:r>
              <a:rPr lang="en-US" dirty="0"/>
              <a:t>Email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FB10503D-5962-2C50-FBCD-E9D0BAD2CFC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12584" y="3100775"/>
            <a:ext cx="1999532" cy="6564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29BBE8-67D2-CE45-8140-418DC8F14F5F}"/>
              </a:ext>
            </a:extLst>
          </p:cNvPr>
          <p:cNvSpPr txBox="1"/>
          <p:nvPr userDrawn="1"/>
        </p:nvSpPr>
        <p:spPr>
          <a:xfrm>
            <a:off x="9790925" y="6237025"/>
            <a:ext cx="1140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Follow us:</a:t>
            </a:r>
          </a:p>
        </p:txBody>
      </p:sp>
      <p:pic>
        <p:nvPicPr>
          <p:cNvPr id="5" name="Picture 4">
            <a:hlinkClick r:id="rId7"/>
            <a:extLst>
              <a:ext uri="{FF2B5EF4-FFF2-40B4-BE49-F238E27FC236}">
                <a16:creationId xmlns:a16="http://schemas.microsoft.com/office/drawing/2014/main" id="{0C3B73EF-8318-EF2C-5F04-672D456E724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23123" y="6237025"/>
            <a:ext cx="276999" cy="276999"/>
          </a:xfrm>
          <a:prstGeom prst="rect">
            <a:avLst/>
          </a:prstGeom>
        </p:spPr>
      </p:pic>
      <p:pic>
        <p:nvPicPr>
          <p:cNvPr id="6" name="Picture 5">
            <a:hlinkClick r:id="rId9"/>
            <a:extLst>
              <a:ext uri="{FF2B5EF4-FFF2-40B4-BE49-F238E27FC236}">
                <a16:creationId xmlns:a16="http://schemas.microsoft.com/office/drawing/2014/main" id="{AF80C161-F274-8B85-AC4F-5BD838FD1D4E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47176" y="6237025"/>
            <a:ext cx="276999" cy="276999"/>
          </a:xfrm>
          <a:prstGeom prst="rect">
            <a:avLst/>
          </a:prstGeom>
        </p:spPr>
      </p:pic>
      <p:pic>
        <p:nvPicPr>
          <p:cNvPr id="9" name="Picture 8">
            <a:hlinkClick r:id="rId11"/>
            <a:extLst>
              <a:ext uri="{FF2B5EF4-FFF2-40B4-BE49-F238E27FC236}">
                <a16:creationId xmlns:a16="http://schemas.microsoft.com/office/drawing/2014/main" id="{F0046F08-28C4-B9ED-D6F1-4272197D8690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71229" y="6237025"/>
            <a:ext cx="276999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19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erson holding a computer&#10;&#10;Description automatically generated">
            <a:extLst>
              <a:ext uri="{FF2B5EF4-FFF2-40B4-BE49-F238E27FC236}">
                <a16:creationId xmlns:a16="http://schemas.microsoft.com/office/drawing/2014/main" id="{0064F3CE-8BC4-3C4A-DD3A-E2B1B7BB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3052" y="1283368"/>
            <a:ext cx="3408943" cy="5574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8E994FD7-8A5E-4773-958D-04F7C22607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4795B0-02A7-495C-8B54-7C5EFBD72E4E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9D575BD-86B7-4ECA-9F3E-7A32FDBE83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786DD97-8E1A-48F6-86CA-BD14B959F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Imag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8082A6D7-B444-A5EA-998A-73BFB85B7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32" y="1193800"/>
            <a:ext cx="3417402" cy="56642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244D2E5A-4637-470D-A55E-02DECB6EC0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1A31140-877C-4573-9B08-4EAC8F0F2610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6A19338-01E9-493E-B53F-DAC534530BC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DC0C4A5-9D57-4337-ACAD-8DAC5D2CE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215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Imag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road leading to a snowy mountain&#10;&#10;Description automatically generated">
            <a:extLst>
              <a:ext uri="{FF2B5EF4-FFF2-40B4-BE49-F238E27FC236}">
                <a16:creationId xmlns:a16="http://schemas.microsoft.com/office/drawing/2014/main" id="{98187530-53B2-8B65-C994-22664029F1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1074" y="1203158"/>
            <a:ext cx="3400922" cy="56548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916235-771D-48B3-831D-83EDECCF3BD6}"/>
              </a:ext>
            </a:extLst>
          </p:cNvPr>
          <p:cNvSpPr/>
          <p:nvPr userDrawn="1"/>
        </p:nvSpPr>
        <p:spPr>
          <a:xfrm>
            <a:off x="-1" y="0"/>
            <a:ext cx="887729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D5835-225E-4CA7-B1B0-DBD1E77B2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3451" y="4010528"/>
            <a:ext cx="7761874" cy="433136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+mn-lt"/>
                <a:ea typeface="Inter Medium" panose="02000603000000020004" pitchFamily="50" charset="0"/>
                <a:cs typeface="Inter Medium" panose="02000603000000020004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752FCB5-B64D-47FC-8386-05E2B6AFC3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6512" y="3052010"/>
            <a:ext cx="1596273" cy="203734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9CA5C6D-DAFC-4961-BCEB-256642FECE7B}"/>
              </a:ext>
            </a:extLst>
          </p:cNvPr>
          <p:cNvSpPr/>
          <p:nvPr userDrawn="1"/>
        </p:nvSpPr>
        <p:spPr>
          <a:xfrm>
            <a:off x="8877296" y="0"/>
            <a:ext cx="3314700" cy="1283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A0EE181-09A1-421A-8A48-C2CD217C4E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6932" y="373227"/>
            <a:ext cx="1635428" cy="53691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A8E0B079-F871-45AC-9D49-84C312450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3451" y="2437816"/>
            <a:ext cx="7761874" cy="138020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0193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o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0F2FF39-3724-4AD0-8790-689A62853723}"/>
              </a:ext>
            </a:extLst>
          </p:cNvPr>
          <p:cNvSpPr/>
          <p:nvPr userDrawn="1"/>
        </p:nvSpPr>
        <p:spPr>
          <a:xfrm>
            <a:off x="1" y="0"/>
            <a:ext cx="33147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 dirty="0"/>
          </a:p>
        </p:txBody>
      </p:sp>
      <p:pic>
        <p:nvPicPr>
          <p:cNvPr id="364" name="Graphic 363">
            <a:extLst>
              <a:ext uri="{FF2B5EF4-FFF2-40B4-BE49-F238E27FC236}">
                <a16:creationId xmlns:a16="http://schemas.microsoft.com/office/drawing/2014/main" id="{B5A9F635-8B2C-4A26-A718-4D4182CACE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33507">
            <a:off x="1743172" y="3727081"/>
            <a:ext cx="2851879" cy="284572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1D64E7B-8475-4669-87E1-0C2879CD6834}"/>
              </a:ext>
            </a:extLst>
          </p:cNvPr>
          <p:cNvSpPr/>
          <p:nvPr userDrawn="1"/>
        </p:nvSpPr>
        <p:spPr>
          <a:xfrm>
            <a:off x="3314699" y="0"/>
            <a:ext cx="887730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DD62CD-112F-459C-8F81-4DC1D65CC3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29049" y="961314"/>
            <a:ext cx="633040" cy="38434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01</a:t>
            </a:r>
            <a:endParaRPr lang="fi-FI" dirty="0"/>
          </a:p>
        </p:txBody>
      </p:sp>
      <p:sp>
        <p:nvSpPr>
          <p:cNvPr id="350" name="Text Placeholder 349">
            <a:extLst>
              <a:ext uri="{FF2B5EF4-FFF2-40B4-BE49-F238E27FC236}">
                <a16:creationId xmlns:a16="http://schemas.microsoft.com/office/drawing/2014/main" id="{4D784AB7-CED8-4200-8123-5411A045A5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829050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02</a:t>
            </a:r>
            <a:endParaRPr lang="fi-FI" dirty="0"/>
          </a:p>
        </p:txBody>
      </p:sp>
      <p:sp>
        <p:nvSpPr>
          <p:cNvPr id="351" name="Text Placeholder 349">
            <a:extLst>
              <a:ext uri="{FF2B5EF4-FFF2-40B4-BE49-F238E27FC236}">
                <a16:creationId xmlns:a16="http://schemas.microsoft.com/office/drawing/2014/main" id="{3DC3F35A-31CB-4B22-9BA7-BB0CD49744C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823062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03</a:t>
            </a:r>
            <a:endParaRPr lang="fi-FI" dirty="0"/>
          </a:p>
        </p:txBody>
      </p:sp>
      <p:sp>
        <p:nvSpPr>
          <p:cNvPr id="352" name="Text Placeholder 349">
            <a:extLst>
              <a:ext uri="{FF2B5EF4-FFF2-40B4-BE49-F238E27FC236}">
                <a16:creationId xmlns:a16="http://schemas.microsoft.com/office/drawing/2014/main" id="{639F329E-95CE-49AD-A6B5-2288AF4128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823061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04</a:t>
            </a:r>
            <a:endParaRPr lang="fi-FI" dirty="0"/>
          </a:p>
        </p:txBody>
      </p:sp>
      <p:sp>
        <p:nvSpPr>
          <p:cNvPr id="353" name="Text Placeholder 349">
            <a:extLst>
              <a:ext uri="{FF2B5EF4-FFF2-40B4-BE49-F238E27FC236}">
                <a16:creationId xmlns:a16="http://schemas.microsoft.com/office/drawing/2014/main" id="{E4CFF5C0-06E3-41B6-9666-1358385841A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823061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05</a:t>
            </a:r>
            <a:endParaRPr lang="fi-FI" dirty="0"/>
          </a:p>
        </p:txBody>
      </p:sp>
      <p:sp>
        <p:nvSpPr>
          <p:cNvPr id="354" name="Text Placeholder 349">
            <a:extLst>
              <a:ext uri="{FF2B5EF4-FFF2-40B4-BE49-F238E27FC236}">
                <a16:creationId xmlns:a16="http://schemas.microsoft.com/office/drawing/2014/main" id="{D327A5EE-8ACE-4087-A661-FAB5657E325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23061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06</a:t>
            </a:r>
            <a:endParaRPr lang="fi-FI" dirty="0"/>
          </a:p>
        </p:txBody>
      </p:sp>
      <p:sp>
        <p:nvSpPr>
          <p:cNvPr id="356" name="Text Placeholder 349">
            <a:extLst>
              <a:ext uri="{FF2B5EF4-FFF2-40B4-BE49-F238E27FC236}">
                <a16:creationId xmlns:a16="http://schemas.microsoft.com/office/drawing/2014/main" id="{E1EBE735-B104-4DFD-B66D-C7A220F900B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22525" y="1851025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08</a:t>
            </a:r>
            <a:endParaRPr lang="fi-FI" dirty="0"/>
          </a:p>
        </p:txBody>
      </p:sp>
      <p:sp>
        <p:nvSpPr>
          <p:cNvPr id="357" name="Text Placeholder 349">
            <a:extLst>
              <a:ext uri="{FF2B5EF4-FFF2-40B4-BE49-F238E27FC236}">
                <a16:creationId xmlns:a16="http://schemas.microsoft.com/office/drawing/2014/main" id="{0E3A67FF-857D-43BD-BE49-918AA872AB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916537" y="2741322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09</a:t>
            </a:r>
            <a:endParaRPr lang="fi-FI" dirty="0"/>
          </a:p>
        </p:txBody>
      </p:sp>
      <p:sp>
        <p:nvSpPr>
          <p:cNvPr id="358" name="Text Placeholder 349">
            <a:extLst>
              <a:ext uri="{FF2B5EF4-FFF2-40B4-BE49-F238E27FC236}">
                <a16:creationId xmlns:a16="http://schemas.microsoft.com/office/drawing/2014/main" id="{402D9A78-AE80-436C-97C6-80F4ACA9144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916536" y="3630971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10</a:t>
            </a:r>
            <a:endParaRPr lang="fi-FI" dirty="0"/>
          </a:p>
        </p:txBody>
      </p:sp>
      <p:sp>
        <p:nvSpPr>
          <p:cNvPr id="359" name="Text Placeholder 349">
            <a:extLst>
              <a:ext uri="{FF2B5EF4-FFF2-40B4-BE49-F238E27FC236}">
                <a16:creationId xmlns:a16="http://schemas.microsoft.com/office/drawing/2014/main" id="{437BA9A4-AEE9-492C-AD54-1F32AF0697D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916536" y="4520620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11</a:t>
            </a:r>
            <a:endParaRPr lang="fi-FI" dirty="0"/>
          </a:p>
        </p:txBody>
      </p:sp>
      <p:sp>
        <p:nvSpPr>
          <p:cNvPr id="360" name="Text Placeholder 349">
            <a:extLst>
              <a:ext uri="{FF2B5EF4-FFF2-40B4-BE49-F238E27FC236}">
                <a16:creationId xmlns:a16="http://schemas.microsoft.com/office/drawing/2014/main" id="{CD54CA76-6786-491E-AD81-92312BB3CE4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916536" y="5410269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12</a:t>
            </a:r>
            <a:endParaRPr lang="fi-FI" dirty="0"/>
          </a:p>
        </p:txBody>
      </p:sp>
      <p:sp>
        <p:nvSpPr>
          <p:cNvPr id="362" name="Text Placeholder 349">
            <a:extLst>
              <a:ext uri="{FF2B5EF4-FFF2-40B4-BE49-F238E27FC236}">
                <a16:creationId xmlns:a16="http://schemas.microsoft.com/office/drawing/2014/main" id="{2734ACB1-5660-4C69-8950-C77120CE664D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922186" y="961314"/>
            <a:ext cx="633039" cy="3857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1"/>
                </a:solidFill>
                <a:latin typeface="Inter" panose="02000503000000020004" pitchFamily="2" charset="0"/>
              </a:defRPr>
            </a:lvl1pPr>
          </a:lstStyle>
          <a:p>
            <a:pPr lvl="0"/>
            <a:r>
              <a:rPr lang="en-US" dirty="0"/>
              <a:t>07</a:t>
            </a:r>
            <a:endParaRPr lang="fi-FI" dirty="0"/>
          </a:p>
        </p:txBody>
      </p:sp>
      <p:sp>
        <p:nvSpPr>
          <p:cNvPr id="365" name="Rectangle 364">
            <a:extLst>
              <a:ext uri="{FF2B5EF4-FFF2-40B4-BE49-F238E27FC236}">
                <a16:creationId xmlns:a16="http://schemas.microsoft.com/office/drawing/2014/main" id="{52B70518-49A2-47E3-AF1D-2849CD2760B4}"/>
              </a:ext>
            </a:extLst>
          </p:cNvPr>
          <p:cNvSpPr/>
          <p:nvPr userDrawn="1"/>
        </p:nvSpPr>
        <p:spPr>
          <a:xfrm>
            <a:off x="-1" y="6867525"/>
            <a:ext cx="4048125" cy="1352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fi-FI"/>
          </a:p>
        </p:txBody>
      </p:sp>
      <p:pic>
        <p:nvPicPr>
          <p:cNvPr id="60" name="Graphic 59">
            <a:extLst>
              <a:ext uri="{FF2B5EF4-FFF2-40B4-BE49-F238E27FC236}">
                <a16:creationId xmlns:a16="http://schemas.microsoft.com/office/drawing/2014/main" id="{E6873E00-DBA0-40EB-8A78-D38C8174152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4163" y="6429187"/>
            <a:ext cx="2182812" cy="176984"/>
          </a:xfrm>
          <a:prstGeom prst="rect">
            <a:avLst/>
          </a:prstGeom>
        </p:spPr>
      </p:pic>
      <p:sp>
        <p:nvSpPr>
          <p:cNvPr id="58" name="Text Placeholder 4">
            <a:extLst>
              <a:ext uri="{FF2B5EF4-FFF2-40B4-BE49-F238E27FC236}">
                <a16:creationId xmlns:a16="http://schemas.microsoft.com/office/drawing/2014/main" id="{4E7E006F-9DD6-43DA-8C0B-408028C6181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584225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59" name="Text Placeholder 4">
            <a:extLst>
              <a:ext uri="{FF2B5EF4-FFF2-40B4-BE49-F238E27FC236}">
                <a16:creationId xmlns:a16="http://schemas.microsoft.com/office/drawing/2014/main" id="{9F45C6B2-6D1E-46C0-82ED-3C6E4414654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584225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AE81EFB1-D174-4A63-B85E-D3924EF194D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584225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2" name="Text Placeholder 4">
            <a:extLst>
              <a:ext uri="{FF2B5EF4-FFF2-40B4-BE49-F238E27FC236}">
                <a16:creationId xmlns:a16="http://schemas.microsoft.com/office/drawing/2014/main" id="{69501928-E4A8-406B-8E78-5FD1F4E8B58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584225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3" name="Text Placeholder 4">
            <a:extLst>
              <a:ext uri="{FF2B5EF4-FFF2-40B4-BE49-F238E27FC236}">
                <a16:creationId xmlns:a16="http://schemas.microsoft.com/office/drawing/2014/main" id="{53380A8B-7F17-439A-8354-21DFC70E9C2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4584225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4" name="Text Placeholder 4">
            <a:extLst>
              <a:ext uri="{FF2B5EF4-FFF2-40B4-BE49-F238E27FC236}">
                <a16:creationId xmlns:a16="http://schemas.microsoft.com/office/drawing/2014/main" id="{513C2DAE-4920-4C2B-B86B-B78285C9A83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584225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5" name="Text Placeholder 4">
            <a:extLst>
              <a:ext uri="{FF2B5EF4-FFF2-40B4-BE49-F238E27FC236}">
                <a16:creationId xmlns:a16="http://schemas.microsoft.com/office/drawing/2014/main" id="{E1679746-49F9-4DC5-AC35-5BDFDC64D49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682983" y="961314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6" name="Text Placeholder 4">
            <a:extLst>
              <a:ext uri="{FF2B5EF4-FFF2-40B4-BE49-F238E27FC236}">
                <a16:creationId xmlns:a16="http://schemas.microsoft.com/office/drawing/2014/main" id="{9A278724-AD09-4886-8AEE-61F17EE191E4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682983" y="1851025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7" name="Text Placeholder 4">
            <a:extLst>
              <a:ext uri="{FF2B5EF4-FFF2-40B4-BE49-F238E27FC236}">
                <a16:creationId xmlns:a16="http://schemas.microsoft.com/office/drawing/2014/main" id="{84AF4F70-4DE3-4DAC-8CD4-CA66986D53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682983" y="2740736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8" name="Text Placeholder 4">
            <a:extLst>
              <a:ext uri="{FF2B5EF4-FFF2-40B4-BE49-F238E27FC236}">
                <a16:creationId xmlns:a16="http://schemas.microsoft.com/office/drawing/2014/main" id="{09043932-7646-46BE-876C-2D4402B2B43A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682983" y="3630447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69" name="Text Placeholder 4">
            <a:extLst>
              <a:ext uri="{FF2B5EF4-FFF2-40B4-BE49-F238E27FC236}">
                <a16:creationId xmlns:a16="http://schemas.microsoft.com/office/drawing/2014/main" id="{27421D64-8187-4443-9600-C9B9549FCE7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682983" y="4520158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70" name="Text Placeholder 4">
            <a:extLst>
              <a:ext uri="{FF2B5EF4-FFF2-40B4-BE49-F238E27FC236}">
                <a16:creationId xmlns:a16="http://schemas.microsoft.com/office/drawing/2014/main" id="{204C7B53-E469-4E88-8D5C-6B2D2FFFA11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682983" y="5409869"/>
            <a:ext cx="2939522" cy="603250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fi-FI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Click to insert the topic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C51624-EFE5-77AC-2E0F-28E57116DCF3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0A43C1-7D5A-66E1-3C0E-737764CD34F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94" y="559246"/>
            <a:ext cx="3313905" cy="1171575"/>
          </a:xfrm>
        </p:spPr>
        <p:txBody>
          <a:bodyPr anchor="ctr"/>
          <a:lstStyle>
            <a:lvl1pPr marL="0" indent="0" algn="ctr">
              <a:buNone/>
              <a:defRPr sz="4200" b="1">
                <a:solidFill>
                  <a:schemeClr val="bg1"/>
                </a:solidFill>
                <a:latin typeface="Inter" panose="02000503000000020004" pitchFamily="2" charset="0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Contents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542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5D2062-FD07-480B-BF40-72C67654E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5D2406-009D-47EB-AD45-06EFF1B28F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C40417-2048-73F2-51FE-1211C63312AF}"/>
              </a:ext>
            </a:extLst>
          </p:cNvPr>
          <p:cNvSpPr txBox="1"/>
          <p:nvPr userDrawn="1"/>
        </p:nvSpPr>
        <p:spPr>
          <a:xfrm>
            <a:off x="10884568" y="6416174"/>
            <a:ext cx="11630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5AE680B-D08D-4F7C-9D14-5E5D9E1F9DC0}" type="slidenum">
              <a:rPr lang="fi-FI" sz="120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pPr algn="r"/>
              <a:t>‹#›</a:t>
            </a:fld>
            <a:endParaRPr lang="fi-FI" sz="12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472B8A-017B-F8A8-D760-E5730E19842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118850" y="6642100"/>
            <a:ext cx="103822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BE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Classified as Private</a:t>
            </a:r>
          </a:p>
        </p:txBody>
      </p:sp>
    </p:spTree>
    <p:extLst>
      <p:ext uri="{BB962C8B-B14F-4D97-AF65-F5344CB8AC3E}">
        <p14:creationId xmlns:p14="http://schemas.microsoft.com/office/powerpoint/2010/main" val="306996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737" r:id="rId5"/>
    <p:sldLayoutId id="2147483739" r:id="rId6"/>
    <p:sldLayoutId id="2147483741" r:id="rId7"/>
    <p:sldLayoutId id="2147483744" r:id="rId8"/>
    <p:sldLayoutId id="2147483650" r:id="rId9"/>
    <p:sldLayoutId id="2147483718" r:id="rId10"/>
    <p:sldLayoutId id="2147483676" r:id="rId11"/>
    <p:sldLayoutId id="2147483677" r:id="rId12"/>
    <p:sldLayoutId id="2147483678" r:id="rId13"/>
    <p:sldLayoutId id="2147483679" r:id="rId14"/>
    <p:sldLayoutId id="2147483652" r:id="rId15"/>
    <p:sldLayoutId id="2147483724" r:id="rId16"/>
    <p:sldLayoutId id="2147483680" r:id="rId17"/>
    <p:sldLayoutId id="2147483725" r:id="rId18"/>
    <p:sldLayoutId id="2147483746" r:id="rId19"/>
    <p:sldLayoutId id="2147483747" r:id="rId20"/>
    <p:sldLayoutId id="2147483748" r:id="rId21"/>
    <p:sldLayoutId id="2147483749" r:id="rId22"/>
    <p:sldLayoutId id="2147483685" r:id="rId23"/>
    <p:sldLayoutId id="2147483726" r:id="rId24"/>
    <p:sldLayoutId id="2147483719" r:id="rId25"/>
    <p:sldLayoutId id="2147483720" r:id="rId26"/>
    <p:sldLayoutId id="2147483731" r:id="rId27"/>
    <p:sldLayoutId id="2147483734" r:id="rId28"/>
    <p:sldLayoutId id="2147483735" r:id="rId29"/>
    <p:sldLayoutId id="2147483686" r:id="rId30"/>
    <p:sldLayoutId id="2147483687" r:id="rId31"/>
    <p:sldLayoutId id="2147483688" r:id="rId32"/>
    <p:sldLayoutId id="2147483689" r:id="rId33"/>
    <p:sldLayoutId id="2147483696" r:id="rId34"/>
    <p:sldLayoutId id="2147483697" r:id="rId35"/>
    <p:sldLayoutId id="2147483698" r:id="rId36"/>
    <p:sldLayoutId id="2147483700" r:id="rId37"/>
    <p:sldLayoutId id="2147483701" r:id="rId38"/>
    <p:sldLayoutId id="2147483710" r:id="rId39"/>
    <p:sldLayoutId id="2147483721" r:id="rId40"/>
    <p:sldLayoutId id="2147483702" r:id="rId41"/>
    <p:sldLayoutId id="2147483703" r:id="rId42"/>
    <p:sldLayoutId id="2147483704" r:id="rId43"/>
    <p:sldLayoutId id="2147483715" r:id="rId44"/>
    <p:sldLayoutId id="2147483723" r:id="rId45"/>
    <p:sldLayoutId id="2147483727" r:id="rId46"/>
    <p:sldLayoutId id="2147483729" r:id="rId47"/>
    <p:sldLayoutId id="2147483728" r:id="rId48"/>
    <p:sldLayoutId id="2147483730" r:id="rId49"/>
    <p:sldLayoutId id="2147483711" r:id="rId50"/>
    <p:sldLayoutId id="2147483712" r:id="rId51"/>
    <p:sldLayoutId id="2147483713" r:id="rId52"/>
    <p:sldLayoutId id="2147483714" r:id="rId5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200" b="1" kern="1200">
          <a:solidFill>
            <a:schemeClr val="tx1"/>
          </a:solidFill>
          <a:latin typeface="Inter" panose="0200050300000002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4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1FB6E-EE0B-C1FB-732D-20744D4C4B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94B3C567-5555-3446-F7F3-CADDB379BAD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661F6C-88C0-39C9-4B07-D9426EF191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BE" dirty="0"/>
              <a:t>Organisation Performance Overview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F964A2C-C19A-BD61-3597-7A1FCF972E7B}"/>
              </a:ext>
            </a:extLst>
          </p:cNvPr>
          <p:cNvSpPr/>
          <p:nvPr/>
        </p:nvSpPr>
        <p:spPr>
          <a:xfrm>
            <a:off x="10705436" y="1368965"/>
            <a:ext cx="1390116" cy="5150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BE" sz="1400" dirty="0"/>
              <a:t>Insights </a:t>
            </a:r>
            <a:r>
              <a:rPr lang="fi-FI" sz="1400" dirty="0"/>
              <a:t>Pro</a:t>
            </a:r>
            <a:endParaRPr lang="en-BE" sz="1400" dirty="0"/>
          </a:p>
        </p:txBody>
      </p:sp>
    </p:spTree>
    <p:extLst>
      <p:ext uri="{BB962C8B-B14F-4D97-AF65-F5344CB8AC3E}">
        <p14:creationId xmlns:p14="http://schemas.microsoft.com/office/powerpoint/2010/main" val="98923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2B213-05B9-93EA-3A42-D73D682F0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1E290-529A-869A-C202-5ADB23337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" y="217113"/>
            <a:ext cx="10764520" cy="650875"/>
          </a:xfrm>
        </p:spPr>
        <p:txBody>
          <a:bodyPr/>
          <a:lstStyle/>
          <a:p>
            <a:r>
              <a:rPr lang="en-BE" sz="3600" dirty="0"/>
              <a:t>Organization Performance Analysis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4FAE7A-6C1F-2150-C4B8-5D00EF7B3A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3528888"/>
            <a:ext cx="5588000" cy="3822115"/>
          </a:xfrm>
        </p:spPr>
        <p:txBody>
          <a:bodyPr/>
          <a:lstStyle/>
          <a:p>
            <a:r>
              <a:rPr lang="en-BE" sz="1300" b="1" dirty="0"/>
              <a:t>Metric: </a:t>
            </a:r>
            <a:r>
              <a:rPr lang="en-US" sz="1300" dirty="0"/>
              <a:t>Select the metric applied in KPI visuals: </a:t>
            </a:r>
            <a:br>
              <a:rPr lang="en-BE" sz="1300" dirty="0"/>
            </a:br>
            <a:r>
              <a:rPr lang="en-US" sz="1300" dirty="0"/>
              <a:t>Invoice count, Invoice value</a:t>
            </a:r>
            <a:r>
              <a:rPr lang="en-BE" sz="1300" dirty="0"/>
              <a:t>, Spend under control value, unordered spend value, ...</a:t>
            </a:r>
          </a:p>
          <a:p>
            <a:r>
              <a:rPr lang="en-BE" sz="1300" b="1" dirty="0"/>
              <a:t>Start date: </a:t>
            </a:r>
            <a:r>
              <a:rPr lang="en-US" sz="1300" dirty="0"/>
              <a:t>Select the beginning of the time interval. The selected date is included.</a:t>
            </a:r>
            <a:endParaRPr lang="en-BE" sz="1300" dirty="0"/>
          </a:p>
          <a:p>
            <a:r>
              <a:rPr lang="en-BE" sz="1300" b="1" dirty="0"/>
              <a:t>End date: </a:t>
            </a:r>
            <a:r>
              <a:rPr lang="en-US" sz="1300" dirty="0"/>
              <a:t>Select the end of the time interval. The selected date is included</a:t>
            </a:r>
            <a:endParaRPr lang="en-BE" sz="1300" dirty="0"/>
          </a:p>
          <a:p>
            <a:r>
              <a:rPr lang="fi-FI" sz="1300" b="1" dirty="0"/>
              <a:t>Time resolution for KPIs</a:t>
            </a:r>
            <a:r>
              <a:rPr lang="en-BE" sz="1300" b="1" dirty="0"/>
              <a:t>: </a:t>
            </a:r>
            <a:r>
              <a:rPr lang="en-US" sz="1300" dirty="0"/>
              <a:t>Select how to group data over time. Options include per month, per quarter, or per year. </a:t>
            </a:r>
            <a:endParaRPr lang="en-BE" sz="1300" dirty="0"/>
          </a:p>
          <a:p>
            <a:r>
              <a:rPr lang="fi-FI" sz="1300" b="1" dirty="0"/>
              <a:t>Organization</a:t>
            </a:r>
            <a:r>
              <a:rPr lang="en-BE" sz="1300" b="1" dirty="0"/>
              <a:t>: </a:t>
            </a:r>
            <a:r>
              <a:rPr lang="fi-FI" sz="1300" dirty="0"/>
              <a:t>Filter data by</a:t>
            </a:r>
            <a:r>
              <a:rPr lang="en-BE" sz="1300" dirty="0"/>
              <a:t> your company</a:t>
            </a:r>
            <a:r>
              <a:rPr lang="fi-FI" sz="1300" dirty="0"/>
              <a:t> organizations.</a:t>
            </a:r>
            <a:endParaRPr lang="en-BE" sz="1300" dirty="0"/>
          </a:p>
          <a:p>
            <a:r>
              <a:rPr lang="en-BE" sz="1300" b="1" dirty="0"/>
              <a:t>Supplier: </a:t>
            </a:r>
            <a:r>
              <a:rPr lang="fi-FI" sz="1300" dirty="0"/>
              <a:t>Filter data by suppliers.</a:t>
            </a:r>
            <a:endParaRPr lang="en-BE" sz="13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2C2F7-8363-1950-830C-C8B29B9E9D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68038" y="3197451"/>
            <a:ext cx="11424920" cy="596967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+mn-lt"/>
                <a:ea typeface="+mn-ea"/>
                <a:cs typeface="+mn-cs"/>
              </a:rPr>
              <a:t>List settings options: Describe the settings users can modify, such as data ranges, department filters, and currency settings</a:t>
            </a:r>
            <a:r>
              <a:rPr lang="en-US" sz="1400" b="1" i="0" dirty="0">
                <a:solidFill>
                  <a:srgbClr val="292A2E"/>
                </a:solidFill>
                <a:effectLst/>
                <a:latin typeface="ui-sans-serif"/>
              </a:rPr>
              <a:t>.</a:t>
            </a:r>
            <a:endParaRPr lang="en-BE" sz="1600" b="1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31ADDA-D0FA-DF12-06C5-F40A65C36782}"/>
              </a:ext>
            </a:extLst>
          </p:cNvPr>
          <p:cNvSpPr txBox="1">
            <a:spLocks/>
          </p:cNvSpPr>
          <p:nvPr/>
        </p:nvSpPr>
        <p:spPr>
          <a:xfrm>
            <a:off x="6276177" y="3528888"/>
            <a:ext cx="5716781" cy="2364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BE" sz="1300" b="1" dirty="0"/>
              <a:t>Invoice Association: </a:t>
            </a:r>
            <a:r>
              <a:rPr lang="en-US" sz="1300" dirty="0"/>
              <a:t>Filter data </a:t>
            </a:r>
            <a:r>
              <a:rPr lang="en-BE" sz="1300" dirty="0"/>
              <a:t>based on whether the invoices are</a:t>
            </a:r>
            <a:r>
              <a:rPr lang="en-US" sz="1300" dirty="0"/>
              <a:t> </a:t>
            </a:r>
            <a:r>
              <a:rPr lang="en-BE" sz="1300" dirty="0"/>
              <a:t>PO, Spend Plan or Non-PO invoices</a:t>
            </a:r>
            <a:endParaRPr lang="en-US" sz="1300" dirty="0"/>
          </a:p>
          <a:p>
            <a:r>
              <a:rPr lang="en-BE" sz="1300" b="1" dirty="0"/>
              <a:t>Invoice Origin: </a:t>
            </a:r>
            <a:r>
              <a:rPr lang="en-US" sz="1300" dirty="0"/>
              <a:t>Filter data by invoice origin</a:t>
            </a:r>
            <a:endParaRPr lang="en-BE" sz="1300" dirty="0"/>
          </a:p>
          <a:p>
            <a:r>
              <a:rPr lang="en-BE" sz="1300" b="1" dirty="0"/>
              <a:t>Invoice Type: </a:t>
            </a:r>
            <a:r>
              <a:rPr lang="en-US" sz="1300" dirty="0"/>
              <a:t>Filter data by invoice type.</a:t>
            </a:r>
            <a:endParaRPr lang="en-BE" sz="1300" dirty="0"/>
          </a:p>
          <a:p>
            <a:r>
              <a:rPr lang="en-BE" sz="1300" b="1" dirty="0"/>
              <a:t>Invoice Value: </a:t>
            </a:r>
            <a:r>
              <a:rPr lang="en-US" sz="1300" dirty="0"/>
              <a:t>Select if the invoice and spend values are shown as net sums or gross sums.</a:t>
            </a:r>
            <a:endParaRPr lang="en-BE" sz="1300" dirty="0"/>
          </a:p>
          <a:p>
            <a:r>
              <a:rPr lang="fi-FI" sz="1300" b="1" dirty="0"/>
              <a:t>C</a:t>
            </a:r>
            <a:r>
              <a:rPr lang="en-BE" sz="1300" b="1" dirty="0" err="1"/>
              <a:t>urrency</a:t>
            </a:r>
            <a:r>
              <a:rPr lang="en-BE" sz="1300" b="1" dirty="0"/>
              <a:t>: </a:t>
            </a:r>
            <a:r>
              <a:rPr lang="en-US" sz="1300" dirty="0"/>
              <a:t>Select the currency used in value-based calculations. Currencies are not converted.</a:t>
            </a:r>
            <a:endParaRPr lang="en-BE" sz="1300" dirty="0"/>
          </a:p>
          <a:p>
            <a:r>
              <a:rPr lang="fi-FI" sz="1300" b="1" dirty="0"/>
              <a:t>P</a:t>
            </a:r>
            <a:r>
              <a:rPr lang="en-BE" sz="1300" b="1" dirty="0" err="1"/>
              <a:t>rocessing</a:t>
            </a:r>
            <a:r>
              <a:rPr lang="en-BE" sz="1300" b="1" dirty="0"/>
              <a:t> Time: </a:t>
            </a:r>
            <a:r>
              <a:rPr lang="en-US" sz="1300" dirty="0"/>
              <a:t>Select whether transfer time is included in processing time calculation: Include transfer time, Exclude transfer time.</a:t>
            </a:r>
            <a:endParaRPr lang="en-BE" sz="1300" dirty="0"/>
          </a:p>
          <a:p>
            <a:r>
              <a:rPr lang="en-BE" sz="1300" b="1" dirty="0"/>
              <a:t>Show Invoice List: </a:t>
            </a:r>
            <a:r>
              <a:rPr lang="en-US" sz="1300" dirty="0"/>
              <a:t>Select whether to show a table containing all the invoices</a:t>
            </a:r>
            <a:r>
              <a:rPr lang="en-BE" sz="13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10162-A269-BB43-F82F-A3D9C98EE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2003"/>
            <a:ext cx="12192000" cy="158972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309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03E36-8C08-10B5-005C-212C5BAF6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9F2C18-C2E6-9812-7FFC-ECA0AE20C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476" y="247206"/>
            <a:ext cx="9541042" cy="650875"/>
          </a:xfrm>
        </p:spPr>
        <p:txBody>
          <a:bodyPr/>
          <a:lstStyle/>
          <a:p>
            <a:r>
              <a:rPr lang="en-BE" dirty="0"/>
              <a:t>Organization Performance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0150DD-5070-A2D7-F4E3-02E1D6621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477" y="2210336"/>
            <a:ext cx="7137101" cy="3822115"/>
          </a:xfrm>
        </p:spPr>
        <p:txBody>
          <a:bodyPr/>
          <a:lstStyle/>
          <a:p>
            <a:r>
              <a:rPr lang="en-US" sz="1200" b="1" dirty="0"/>
              <a:t>Metric: </a:t>
            </a:r>
            <a:r>
              <a:rPr lang="en-US" sz="1200" dirty="0"/>
              <a:t>Select the metric applied in KPI visuals: </a:t>
            </a:r>
            <a:br>
              <a:rPr lang="en-US" sz="1200" dirty="0"/>
            </a:br>
            <a:r>
              <a:rPr lang="en-US" sz="1200" dirty="0"/>
              <a:t>Invoice count, Invoice value, Spend under control value, unordered spend value, ...</a:t>
            </a:r>
          </a:p>
          <a:p>
            <a:r>
              <a:rPr lang="en-BE" sz="1200" b="1" dirty="0"/>
              <a:t>Organization Invoice count: </a:t>
            </a:r>
            <a:r>
              <a:rPr lang="en-US" sz="1200" dirty="0"/>
              <a:t>Select the set of organizations based on their invoice count.</a:t>
            </a:r>
            <a:endParaRPr lang="en-BE" sz="1200" dirty="0"/>
          </a:p>
          <a:p>
            <a:r>
              <a:rPr lang="fi-FI" sz="1200" b="1" dirty="0"/>
              <a:t>Organization invoice value</a:t>
            </a:r>
            <a:r>
              <a:rPr lang="en-BE" sz="1200" b="1" dirty="0"/>
              <a:t>: </a:t>
            </a:r>
            <a:r>
              <a:rPr lang="en-US" sz="1200" dirty="0"/>
              <a:t>Select the set of organizations based on their invoice value.</a:t>
            </a:r>
            <a:endParaRPr lang="en-BE" sz="1200" dirty="0"/>
          </a:p>
          <a:p>
            <a:r>
              <a:rPr lang="en-BE" sz="1200" b="1" dirty="0"/>
              <a:t>Organization KPI value</a:t>
            </a:r>
            <a:r>
              <a:rPr lang="en-BE" sz="1200" dirty="0"/>
              <a:t>: </a:t>
            </a:r>
            <a:r>
              <a:rPr lang="en-US" sz="1200" dirty="0"/>
              <a:t>Select the metric applied in KPI visuals: </a:t>
            </a:r>
            <a:br>
              <a:rPr lang="en-US" sz="1200" dirty="0"/>
            </a:br>
            <a:r>
              <a:rPr lang="en-US" sz="1200" dirty="0"/>
              <a:t>Invoice count, Invoice value, Spend under control value, unordered spend value, ...</a:t>
            </a:r>
            <a:endParaRPr lang="en-BE" sz="1200" dirty="0"/>
          </a:p>
          <a:p>
            <a:r>
              <a:rPr lang="en-BE" sz="1200" b="1" dirty="0"/>
              <a:t>Organization KPI value:</a:t>
            </a:r>
            <a:r>
              <a:rPr lang="en-BE" sz="1200" dirty="0"/>
              <a:t> 2 possible dimensions to additionally show:</a:t>
            </a:r>
          </a:p>
          <a:p>
            <a:pPr lvl="1"/>
            <a:r>
              <a:rPr lang="en-BE" sz="1200" b="1" dirty="0"/>
              <a:t>Dimension 1</a:t>
            </a:r>
            <a:r>
              <a:rPr lang="en-BE" sz="1200" dirty="0"/>
              <a:t>: Applies to the whole sheet; select dimension to segment the invoices: Invoice Association, Organization, Invoice Origin, Invoice type, Payment outcome, Touchless outcome, Payment term</a:t>
            </a:r>
          </a:p>
          <a:p>
            <a:pPr lvl="1"/>
            <a:r>
              <a:rPr lang="en-BE" sz="1200" b="1" dirty="0"/>
              <a:t>Dimension 2</a:t>
            </a:r>
            <a:r>
              <a:rPr lang="en-BE" sz="1200" dirty="0"/>
              <a:t>: Applies to the table only; </a:t>
            </a:r>
            <a:r>
              <a:rPr lang="en-US" sz="1200" dirty="0"/>
              <a:t>Select dimension to segment the invoices: Invoice association, Organization, Invoice origin, Invoice type, Payment outcome, Transfer outcome, Payment term, None</a:t>
            </a:r>
            <a:endParaRPr lang="en-BE" sz="1200" dirty="0"/>
          </a:p>
          <a:p>
            <a:r>
              <a:rPr lang="en-BE" sz="1200" b="1" dirty="0"/>
              <a:t>View data</a:t>
            </a:r>
            <a:r>
              <a:rPr lang="en-BE" sz="1200" dirty="0"/>
              <a:t>: </a:t>
            </a:r>
            <a:r>
              <a:rPr lang="en-US" sz="1200" dirty="0"/>
              <a:t>Select whether totals or percentages are used in the tables and supplier filters.</a:t>
            </a:r>
            <a:endParaRPr lang="en-BE" sz="1200" dirty="0"/>
          </a:p>
          <a:p>
            <a:endParaRPr lang="en-BE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A2B53B-B082-E0D5-71D1-D5A6101DDB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5476" y="1748625"/>
            <a:ext cx="10028235" cy="336550"/>
          </a:xfrm>
        </p:spPr>
        <p:txBody>
          <a:bodyPr/>
          <a:lstStyle/>
          <a:p>
            <a:r>
              <a:rPr lang="fi-FI" sz="1400" dirty="0"/>
              <a:t>Organization Performance </a:t>
            </a:r>
            <a:r>
              <a:rPr lang="en-BE" sz="1400" dirty="0"/>
              <a:t>Analysis in-sheet controls (left side)</a:t>
            </a:r>
          </a:p>
          <a:p>
            <a:endParaRPr lang="en-BE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1B655F-4755-6D18-7657-AD0680ED3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578" y="1486378"/>
            <a:ext cx="2431796" cy="51244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EE10A2-B873-F9E8-D2D0-C2BCF825DA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3711" y="2085175"/>
            <a:ext cx="1626771" cy="21562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73CD191-C343-4D67-AAEF-A2A16C347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5247" y="4373888"/>
            <a:ext cx="1723701" cy="22369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0543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99A43-206F-9A9E-C779-B57C702C1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47A1D08-40CA-0271-FCDA-C19DCD4D4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440" y="248376"/>
            <a:ext cx="9541042" cy="650875"/>
          </a:xfrm>
        </p:spPr>
        <p:txBody>
          <a:bodyPr/>
          <a:lstStyle/>
          <a:p>
            <a:r>
              <a:rPr lang="en-BE" dirty="0"/>
              <a:t>Organization Performance Analysis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BC7361-0BC9-964F-6C08-3C4AB68C1C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BE" sz="1200" dirty="0"/>
              <a:t>Organization Performance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05F6C2-7A96-95A2-2F9E-BB03769E3DD5}"/>
              </a:ext>
            </a:extLst>
          </p:cNvPr>
          <p:cNvSpPr/>
          <p:nvPr/>
        </p:nvSpPr>
        <p:spPr>
          <a:xfrm>
            <a:off x="6096000" y="1324598"/>
            <a:ext cx="714998" cy="2623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F9BF2B85-CF2C-7E18-8C6E-56F3C40BC733}"/>
              </a:ext>
            </a:extLst>
          </p:cNvPr>
          <p:cNvSpPr txBox="1">
            <a:spLocks/>
          </p:cNvSpPr>
          <p:nvPr/>
        </p:nvSpPr>
        <p:spPr>
          <a:xfrm>
            <a:off x="726440" y="4327784"/>
            <a:ext cx="9773922" cy="229670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400" b="1" dirty="0"/>
              <a:t>Organization Performance Analysis</a:t>
            </a:r>
          </a:p>
          <a:p>
            <a:r>
              <a:rPr lang="en-BE" sz="1200" b="1" dirty="0"/>
              <a:t>Organization by segment and weight visualization</a:t>
            </a:r>
            <a:endParaRPr lang="en-BE" sz="1200" dirty="0"/>
          </a:p>
          <a:p>
            <a:r>
              <a:rPr lang="en-BE" sz="1200" dirty="0"/>
              <a:t>The Sankey Diagram shows the selected organization in relation to the selected segment, and the thickness of the lines show the weight – Segments can include Touchless outcome</a:t>
            </a:r>
            <a:r>
              <a:rPr lang="fi-FI" sz="1200" dirty="0"/>
              <a:t> </a:t>
            </a:r>
            <a:r>
              <a:rPr lang="en-BE" sz="1200" dirty="0"/>
              <a:t>definitions (selected via drop-down)</a:t>
            </a:r>
          </a:p>
          <a:p>
            <a:r>
              <a:rPr lang="en-BE" sz="1200" dirty="0"/>
              <a:t>The Block diagram shows the same, but in a bar graph over the selected period</a:t>
            </a:r>
          </a:p>
          <a:p>
            <a:r>
              <a:rPr lang="en-US" sz="1200" dirty="0"/>
              <a:t>To </a:t>
            </a:r>
            <a:r>
              <a:rPr lang="en-BE" sz="1200" dirty="0"/>
              <a:t>filter the below Invoice count table on specific organization or segment</a:t>
            </a:r>
            <a:r>
              <a:rPr lang="en-US" sz="1200" dirty="0"/>
              <a:t>: </a:t>
            </a:r>
            <a:endParaRPr lang="en-BE" sz="1200" dirty="0"/>
          </a:p>
          <a:p>
            <a:pPr lvl="1"/>
            <a:r>
              <a:rPr lang="en-US" sz="1200" dirty="0"/>
              <a:t>Click a path joining supplier and segment in </a:t>
            </a:r>
            <a:r>
              <a:rPr lang="en-BE" sz="1200" dirty="0"/>
              <a:t>the</a:t>
            </a:r>
            <a:r>
              <a:rPr lang="en-US" sz="1200" dirty="0"/>
              <a:t> </a:t>
            </a:r>
            <a:r>
              <a:rPr lang="fi-FI" sz="1200" dirty="0"/>
              <a:t>S</a:t>
            </a:r>
            <a:r>
              <a:rPr lang="en-BE" sz="1200" dirty="0" err="1"/>
              <a:t>ankey</a:t>
            </a:r>
            <a:r>
              <a:rPr lang="en-BE" sz="1200" dirty="0"/>
              <a:t> </a:t>
            </a:r>
            <a:r>
              <a:rPr lang="en-US" sz="1200" dirty="0"/>
              <a:t>diagram</a:t>
            </a:r>
            <a:r>
              <a:rPr lang="en-BE" sz="1200" dirty="0"/>
              <a:t> or inside a bar on the bar chart</a:t>
            </a:r>
            <a:r>
              <a:rPr lang="en-US" sz="1200" dirty="0"/>
              <a:t>. </a:t>
            </a:r>
          </a:p>
          <a:p>
            <a:r>
              <a:rPr lang="en-US" sz="1200" dirty="0"/>
              <a:t>To deactivate</a:t>
            </a:r>
            <a:r>
              <a:rPr lang="en-BE" sz="1200" dirty="0"/>
              <a:t> the filter</a:t>
            </a:r>
            <a:r>
              <a:rPr lang="en-US" sz="1200" dirty="0"/>
              <a:t>: </a:t>
            </a:r>
            <a:endParaRPr lang="en-BE" sz="1200" dirty="0"/>
          </a:p>
          <a:p>
            <a:pPr lvl="1"/>
            <a:r>
              <a:rPr lang="en-US" sz="1200" dirty="0"/>
              <a:t>Click the Sankey diagram</a:t>
            </a:r>
            <a:r>
              <a:rPr lang="en-BE" sz="1200" dirty="0"/>
              <a:t> or block graph</a:t>
            </a:r>
            <a:r>
              <a:rPr lang="en-US" sz="1200" dirty="0"/>
              <a:t> visual somewhere outside the path</a:t>
            </a:r>
            <a:r>
              <a:rPr lang="en-BE" sz="1200" dirty="0"/>
              <a:t>s</a:t>
            </a:r>
            <a:r>
              <a:rPr lang="en-US" sz="1200" dirty="0"/>
              <a:t>.</a:t>
            </a:r>
            <a:endParaRPr lang="en-BE" sz="1200" dirty="0"/>
          </a:p>
          <a:p>
            <a:endParaRPr lang="en-BE" sz="1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845B282-42B7-4F86-DE6D-21CFAD1E14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493938"/>
            <a:ext cx="10254493" cy="273233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86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F7A0C-704C-17B8-DE38-5AB4F0CD7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BD7DCB9-B99C-F74E-FD60-E0EDDCEE4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Organization Performance Analysis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5AC26-13CB-6DE4-EDCF-B166326357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6146" y="4564379"/>
            <a:ext cx="11195853" cy="3822115"/>
          </a:xfrm>
        </p:spPr>
        <p:txBody>
          <a:bodyPr/>
          <a:lstStyle/>
          <a:p>
            <a:r>
              <a:rPr lang="en-US" sz="1200" b="1" dirty="0"/>
              <a:t>Time period and invoice segment</a:t>
            </a:r>
            <a:r>
              <a:rPr lang="en-BE" sz="1200" b="1" dirty="0"/>
              <a:t> bar diagram</a:t>
            </a:r>
          </a:p>
          <a:p>
            <a:pPr lvl="1"/>
            <a:r>
              <a:rPr lang="en-US" sz="1200" dirty="0"/>
              <a:t>To </a:t>
            </a:r>
            <a:r>
              <a:rPr lang="en-BE" sz="1200" dirty="0"/>
              <a:t>filter the below Invoice count table on specific organization or flow</a:t>
            </a:r>
            <a:r>
              <a:rPr lang="en-US" sz="1200" dirty="0"/>
              <a:t>: </a:t>
            </a:r>
            <a:endParaRPr lang="en-BE" sz="1200" dirty="0"/>
          </a:p>
          <a:p>
            <a:pPr lvl="2"/>
            <a:r>
              <a:rPr lang="en-US" sz="1200" dirty="0"/>
              <a:t>Click a bar to select time period and segment in time series.</a:t>
            </a:r>
            <a:endParaRPr lang="en-BE" sz="1200" dirty="0"/>
          </a:p>
          <a:p>
            <a:pPr lvl="2"/>
            <a:r>
              <a:rPr lang="en-BE" sz="1200" dirty="0"/>
              <a:t>You can click to select specific single bars or inside the area of a month </a:t>
            </a:r>
            <a:br>
              <a:rPr lang="en-BE" sz="1200" dirty="0"/>
            </a:br>
            <a:r>
              <a:rPr lang="en-BE" sz="1200" dirty="0"/>
              <a:t>to activate a specific timeframe for all the flows</a:t>
            </a:r>
            <a:endParaRPr lang="en-US" sz="1200" dirty="0"/>
          </a:p>
          <a:p>
            <a:pPr lvl="1"/>
            <a:r>
              <a:rPr lang="en-US" sz="1200" dirty="0"/>
              <a:t>To deactivate</a:t>
            </a:r>
            <a:r>
              <a:rPr lang="en-BE" sz="1200" dirty="0"/>
              <a:t> the filter</a:t>
            </a:r>
            <a:r>
              <a:rPr lang="en-US" sz="1200" dirty="0"/>
              <a:t>: </a:t>
            </a:r>
            <a:endParaRPr lang="en-BE" sz="1200" dirty="0"/>
          </a:p>
          <a:p>
            <a:pPr lvl="2"/>
            <a:r>
              <a:rPr lang="en-US" sz="1200" dirty="0"/>
              <a:t>Click the same item which activated the filter.</a:t>
            </a:r>
            <a:endParaRPr lang="en-BE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C685F-5DD9-3F3E-E540-BF26F72EBB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96146" y="4132971"/>
            <a:ext cx="10028235" cy="336550"/>
          </a:xfrm>
        </p:spPr>
        <p:txBody>
          <a:bodyPr/>
          <a:lstStyle/>
          <a:p>
            <a:r>
              <a:rPr lang="en-BE" sz="1400" dirty="0"/>
              <a:t>Organization Performance Analysis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D01905-DB37-A16C-4B00-0F624056D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146" y="1417104"/>
            <a:ext cx="7357939" cy="262101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7938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8F7E52-02DF-7EFF-4A3C-B547D2C62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5B34112-C0E3-64F5-E7D0-0743766FF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Organization Performance Review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FF7800-36A4-ED85-9155-117D8024C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47848"/>
            <a:ext cx="10028236" cy="4014477"/>
          </a:xfrm>
        </p:spPr>
        <p:txBody>
          <a:bodyPr/>
          <a:lstStyle/>
          <a:p>
            <a:r>
              <a:rPr lang="en-US" sz="1300" b="1" i="0" dirty="0">
                <a:effectLst/>
              </a:rPr>
              <a:t>Summary of the goals: </a:t>
            </a:r>
            <a:endParaRPr lang="en-BE" sz="1300" b="1" i="0" dirty="0">
              <a:effectLst/>
            </a:endParaRPr>
          </a:p>
          <a:p>
            <a:pPr lvl="1"/>
            <a:r>
              <a:rPr lang="en-US" sz="1300" b="0" i="0" dirty="0">
                <a:effectLst/>
              </a:rPr>
              <a:t>This dashboard provides a comprehensive analysis of </a:t>
            </a:r>
            <a:r>
              <a:rPr lang="en-BE" sz="1300" b="0" i="0" dirty="0">
                <a:effectLst/>
              </a:rPr>
              <a:t>specific </a:t>
            </a:r>
            <a:r>
              <a:rPr lang="en-US" sz="1300" b="0" i="0" dirty="0">
                <a:effectLst/>
              </a:rPr>
              <a:t>organizational performance in relation to accounts payable </a:t>
            </a:r>
            <a:r>
              <a:rPr lang="en-BE" sz="1300" b="0" i="0" dirty="0">
                <a:effectLst/>
              </a:rPr>
              <a:t>touchless outcomes</a:t>
            </a:r>
            <a:r>
              <a:rPr lang="en-US" sz="1300" b="0" i="0" dirty="0">
                <a:effectLst/>
              </a:rPr>
              <a:t>. Users can access detailed outcomes for any organization, measured using either value-based or volume-based metrics. The dashboard enables users to easily distinguish between high and low performers for each KPI.</a:t>
            </a:r>
          </a:p>
          <a:p>
            <a:r>
              <a:rPr lang="en-US" sz="1300" b="1" i="0" dirty="0">
                <a:effectLst/>
              </a:rPr>
              <a:t>Main questions answered: </a:t>
            </a:r>
            <a:endParaRPr lang="en-BE" sz="1300" b="1" i="0" dirty="0">
              <a:effectLst/>
            </a:endParaRPr>
          </a:p>
          <a:p>
            <a:endParaRPr lang="en-BE" sz="1300" b="0" i="0" dirty="0">
              <a:effectLst/>
            </a:endParaRPr>
          </a:p>
          <a:p>
            <a:endParaRPr lang="en-BE" sz="1300" dirty="0"/>
          </a:p>
          <a:p>
            <a:endParaRPr lang="en-BE" sz="1300" b="0" i="0" dirty="0">
              <a:effectLst/>
            </a:endParaRPr>
          </a:p>
          <a:p>
            <a:endParaRPr lang="en-BE" sz="1300" dirty="0"/>
          </a:p>
          <a:p>
            <a:endParaRPr lang="en-BE" sz="1300" b="0" i="0" dirty="0">
              <a:effectLst/>
            </a:endParaRPr>
          </a:p>
          <a:p>
            <a:endParaRPr lang="en-BE" sz="1300" b="0" i="0" dirty="0">
              <a:effectLst/>
            </a:endParaRPr>
          </a:p>
          <a:p>
            <a:endParaRPr lang="en-US" sz="1300" b="0" i="0" dirty="0">
              <a:effectLst/>
            </a:endParaRPr>
          </a:p>
          <a:p>
            <a:r>
              <a:rPr lang="en-US" sz="1300" b="0" i="0" dirty="0">
                <a:effectLst/>
              </a:rPr>
              <a:t>A user of this dashboard can come away with a clear strategy for which organizations to engage with, to enhance </a:t>
            </a:r>
            <a:r>
              <a:rPr lang="en-BE" sz="1300" b="0" i="0" dirty="0">
                <a:effectLst/>
              </a:rPr>
              <a:t>their touchless process</a:t>
            </a:r>
            <a:r>
              <a:rPr lang="en-US" sz="1300" b="0" i="0" dirty="0">
                <a:effectLst/>
              </a:rPr>
              <a:t>. The dashboard also provides visibility into whether the KPIs are improving as a result of the implemented improvement actions. Additionally, users can analyze each </a:t>
            </a:r>
            <a:r>
              <a:rPr lang="en-BE" sz="1300" b="0" i="0" dirty="0">
                <a:effectLst/>
              </a:rPr>
              <a:t>touchless outcome </a:t>
            </a:r>
            <a:r>
              <a:rPr lang="en-US" sz="1300" b="0" i="0" dirty="0">
                <a:effectLst/>
              </a:rPr>
              <a:t>in depth, examining the relationships between different metrics.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802AAA-BD4A-5A51-9BC0-658959D467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74054"/>
            <a:ext cx="10028235" cy="336550"/>
          </a:xfrm>
        </p:spPr>
        <p:txBody>
          <a:bodyPr/>
          <a:lstStyle/>
          <a:p>
            <a:r>
              <a:rPr lang="fi-FI" dirty="0"/>
              <a:t>Organization Performance </a:t>
            </a:r>
            <a:r>
              <a:rPr lang="en-BE" dirty="0"/>
              <a:t>Summary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E092DB-4094-87AB-B621-31A0A4A814FC}"/>
              </a:ext>
            </a:extLst>
          </p:cNvPr>
          <p:cNvSpPr txBox="1"/>
          <p:nvPr/>
        </p:nvSpPr>
        <p:spPr>
          <a:xfrm>
            <a:off x="589061" y="3200399"/>
            <a:ext cx="554205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</a:rPr>
              <a:t>Which are the top organizations in invoice volumes ?</a:t>
            </a:r>
            <a:endParaRPr lang="en-BE" sz="13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</a:rPr>
              <a:t>Which of these top organizations are low performers </a:t>
            </a:r>
            <a:r>
              <a:rPr lang="en-BE" sz="1300" b="0" i="0" dirty="0">
                <a:effectLst/>
              </a:rPr>
              <a:t>in Touchless</a:t>
            </a:r>
            <a:r>
              <a:rPr lang="en-US" sz="1300" b="0" i="0" dirty="0">
                <a:effectLst/>
              </a:rPr>
              <a:t>? </a:t>
            </a:r>
            <a:endParaRPr lang="en-BE" sz="13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</a:rPr>
              <a:t>Which are the organizations that are lagging in compliance ? </a:t>
            </a:r>
            <a:endParaRPr lang="en-BE" sz="13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</a:rPr>
              <a:t>Which organizations have </a:t>
            </a:r>
            <a:r>
              <a:rPr lang="en-BE" sz="1300" b="0" i="0" dirty="0">
                <a:effectLst/>
              </a:rPr>
              <a:t>a </a:t>
            </a:r>
            <a:r>
              <a:rPr lang="en-US" sz="1300" b="0" i="0" dirty="0">
                <a:effectLst/>
              </a:rPr>
              <a:t>high number of disputes? </a:t>
            </a:r>
            <a:endParaRPr lang="en-BE" sz="13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</a:rPr>
              <a:t>Which organizations are </a:t>
            </a:r>
            <a:r>
              <a:rPr lang="en-US" sz="1300" b="0" i="0" dirty="0" err="1">
                <a:effectLst/>
              </a:rPr>
              <a:t>declin</a:t>
            </a:r>
            <a:r>
              <a:rPr lang="en-BE" sz="1300" b="0" i="0" dirty="0">
                <a:effectLst/>
              </a:rPr>
              <a:t>i</a:t>
            </a:r>
            <a:r>
              <a:rPr lang="en-US" sz="1300" b="0" i="0" dirty="0">
                <a:effectLst/>
              </a:rPr>
              <a:t>ng</a:t>
            </a:r>
            <a:r>
              <a:rPr lang="en-BE" sz="1300" b="0" i="0" dirty="0">
                <a:effectLst/>
              </a:rPr>
              <a:t> in touchless performance?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</a:rPr>
              <a:t>What is the proportion of organizations that are receiving e-invoices, smart invoices and manual invoices? </a:t>
            </a:r>
            <a:endParaRPr lang="en-BE" sz="13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5FCC48-D9E6-08BF-F465-9B44A896C9C5}"/>
              </a:ext>
            </a:extLst>
          </p:cNvPr>
          <p:cNvSpPr txBox="1"/>
          <p:nvPr/>
        </p:nvSpPr>
        <p:spPr>
          <a:xfrm>
            <a:off x="6387498" y="3200400"/>
            <a:ext cx="542350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</a:rPr>
              <a:t>With which suppliers are these organizations doing business with?  </a:t>
            </a:r>
            <a:endParaRPr lang="en-BE" sz="13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</a:rPr>
              <a:t>What is the proportion of organizations for different invoice associations?  </a:t>
            </a:r>
            <a:endParaRPr lang="en-BE" sz="13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</a:rPr>
              <a:t>What is the proportion of organizations for </a:t>
            </a:r>
            <a:br>
              <a:rPr lang="en-BE" sz="1300" b="0" i="0" dirty="0">
                <a:effectLst/>
              </a:rPr>
            </a:br>
            <a:r>
              <a:rPr lang="en-US" sz="1300" b="0" i="0" dirty="0">
                <a:effectLst/>
              </a:rPr>
              <a:t>different spend under control outcomes ? </a:t>
            </a:r>
            <a:endParaRPr lang="en-BE" sz="1300" b="0" i="0" dirty="0">
              <a:effectLst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300" b="0" i="0" dirty="0">
                <a:effectLst/>
              </a:rPr>
              <a:t>Which organizations have high processing time</a:t>
            </a:r>
            <a:r>
              <a:rPr lang="en-BE" sz="1300" b="0" i="0" dirty="0">
                <a:effectLst/>
              </a:rPr>
              <a:t>, especially </a:t>
            </a:r>
            <a:r>
              <a:rPr lang="en-US" sz="1300" b="0" i="0" dirty="0">
                <a:effectLst/>
              </a:rPr>
              <a:t>for</a:t>
            </a:r>
            <a:br>
              <a:rPr lang="en-BE" sz="1300" b="0" i="0" dirty="0">
                <a:effectLst/>
              </a:rPr>
            </a:br>
            <a:r>
              <a:rPr lang="en-US" sz="1300" b="0" i="0" dirty="0">
                <a:effectLst/>
              </a:rPr>
              <a:t>e-invoices and associated invoices ?</a:t>
            </a:r>
            <a:endParaRPr lang="en-BE" sz="1300" b="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BE" sz="1300" dirty="0"/>
          </a:p>
        </p:txBody>
      </p:sp>
    </p:spTree>
    <p:extLst>
      <p:ext uri="{BB962C8B-B14F-4D97-AF65-F5344CB8AC3E}">
        <p14:creationId xmlns:p14="http://schemas.microsoft.com/office/powerpoint/2010/main" val="11975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BDBD4-AEAF-0FA6-988A-E3AB3A98C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DE9C4-7236-5E9C-BEC3-D2CA14203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72634"/>
            <a:ext cx="10877550" cy="650875"/>
          </a:xfrm>
        </p:spPr>
        <p:txBody>
          <a:bodyPr/>
          <a:lstStyle/>
          <a:p>
            <a:r>
              <a:rPr lang="en-BE" dirty="0"/>
              <a:t>Organization Performance Overview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65A024-167E-D811-C06A-F0CC88928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76102"/>
            <a:ext cx="12192000" cy="27057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0431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0DABE-D81A-E258-41FF-66EFB425E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E14F0-D7C7-DE93-DA4A-5BF2301EB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00" y="129792"/>
            <a:ext cx="10957560" cy="650875"/>
          </a:xfrm>
        </p:spPr>
        <p:txBody>
          <a:bodyPr/>
          <a:lstStyle/>
          <a:p>
            <a:r>
              <a:rPr lang="en-BE" sz="3600" dirty="0"/>
              <a:t>Organization Performance Overview Controls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56AD10-8F4E-7F27-551F-D5E94E930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3748472"/>
            <a:ext cx="5716781" cy="3822115"/>
          </a:xfrm>
        </p:spPr>
        <p:txBody>
          <a:bodyPr/>
          <a:lstStyle/>
          <a:p>
            <a:r>
              <a:rPr lang="en-BE" sz="1400" b="1" dirty="0"/>
              <a:t>Start date: </a:t>
            </a:r>
            <a:r>
              <a:rPr lang="en-US" sz="1400" dirty="0"/>
              <a:t>Select the beginning of the time interval. The selected date is included.</a:t>
            </a:r>
            <a:endParaRPr lang="en-BE" sz="1400" dirty="0"/>
          </a:p>
          <a:p>
            <a:r>
              <a:rPr lang="en-BE" sz="1400" b="1" dirty="0"/>
              <a:t>End date: </a:t>
            </a:r>
            <a:r>
              <a:rPr lang="en-US" sz="1400" dirty="0"/>
              <a:t>Select the end of the time interval. The selected date is included</a:t>
            </a:r>
            <a:endParaRPr lang="en-BE" sz="1400" dirty="0"/>
          </a:p>
          <a:p>
            <a:r>
              <a:rPr lang="fi-FI" sz="1400" b="1" dirty="0"/>
              <a:t>Organization</a:t>
            </a:r>
            <a:r>
              <a:rPr lang="en-BE" sz="1400" b="1" dirty="0"/>
              <a:t>: </a:t>
            </a:r>
            <a:r>
              <a:rPr lang="fi-FI" sz="1400" dirty="0"/>
              <a:t>Filter data by</a:t>
            </a:r>
            <a:r>
              <a:rPr lang="en-BE" sz="1400" dirty="0"/>
              <a:t> your company</a:t>
            </a:r>
            <a:r>
              <a:rPr lang="fi-FI" sz="1400" dirty="0"/>
              <a:t> organizations.</a:t>
            </a:r>
            <a:endParaRPr lang="en-BE" sz="1400" dirty="0"/>
          </a:p>
          <a:p>
            <a:r>
              <a:rPr lang="en-BE" sz="1400" b="1" dirty="0"/>
              <a:t>Supplier: </a:t>
            </a:r>
            <a:r>
              <a:rPr lang="fi-FI" sz="1400" dirty="0"/>
              <a:t>Filter data by suppliers.</a:t>
            </a:r>
            <a:endParaRPr lang="en-BE" sz="1400" dirty="0"/>
          </a:p>
          <a:p>
            <a:pPr algn="l"/>
            <a:r>
              <a:rPr lang="en-BE" sz="1400" b="1" dirty="0"/>
              <a:t>Invoice Association: </a:t>
            </a:r>
            <a:r>
              <a:rPr lang="en-US" sz="1400" dirty="0"/>
              <a:t>Filter data </a:t>
            </a:r>
            <a:r>
              <a:rPr lang="en-BE" sz="1400" dirty="0"/>
              <a:t>based on whether the invoices are</a:t>
            </a:r>
            <a:r>
              <a:rPr lang="en-US" sz="1400" dirty="0"/>
              <a:t> </a:t>
            </a:r>
            <a:r>
              <a:rPr lang="en-BE" sz="1400" dirty="0"/>
              <a:t>PO, Spend Plan or Non-PO invoices</a:t>
            </a:r>
            <a:endParaRPr lang="en-US" sz="1400" dirty="0"/>
          </a:p>
          <a:p>
            <a:r>
              <a:rPr lang="en-BE" sz="1400" b="1" dirty="0"/>
              <a:t>Invoice Origin: </a:t>
            </a:r>
            <a:r>
              <a:rPr lang="en-US" sz="1400" dirty="0"/>
              <a:t>Filter data by invoice origin</a:t>
            </a:r>
            <a:endParaRPr lang="en-BE" sz="1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C1CEDD-A1A1-A608-07F1-11FFEBBD6E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7201" y="3429000"/>
            <a:ext cx="11561159" cy="475281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>
                <a:latin typeface="+mn-lt"/>
                <a:ea typeface="+mn-ea"/>
                <a:cs typeface="+mn-cs"/>
              </a:rPr>
              <a:t>List settings options: Describe the settings users can modify, such as data ranges, department filters, and currency settings</a:t>
            </a:r>
            <a:r>
              <a:rPr lang="en-US" sz="1400" b="1" i="0" dirty="0">
                <a:solidFill>
                  <a:srgbClr val="292A2E"/>
                </a:solidFill>
                <a:effectLst/>
                <a:latin typeface="+mn-lt"/>
              </a:rPr>
              <a:t>.</a:t>
            </a:r>
            <a:endParaRPr lang="en-BE" sz="1600" b="1" dirty="0">
              <a:latin typeface="+mn-lt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FCE04AC-A8DA-6D93-3394-7C2AD0D0E7E7}"/>
              </a:ext>
            </a:extLst>
          </p:cNvPr>
          <p:cNvSpPr txBox="1">
            <a:spLocks/>
          </p:cNvSpPr>
          <p:nvPr/>
        </p:nvSpPr>
        <p:spPr>
          <a:xfrm>
            <a:off x="6225377" y="3748472"/>
            <a:ext cx="5716781" cy="2364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1400" b="1" dirty="0"/>
              <a:t>Invoice Type: </a:t>
            </a:r>
            <a:r>
              <a:rPr lang="en-US" sz="1400" dirty="0"/>
              <a:t>Filter data by invoice type.</a:t>
            </a:r>
            <a:endParaRPr lang="en-BE" sz="1400" dirty="0"/>
          </a:p>
          <a:p>
            <a:r>
              <a:rPr lang="en-BE" sz="1400" b="1" dirty="0"/>
              <a:t>Invoice Value: </a:t>
            </a:r>
            <a:r>
              <a:rPr lang="en-US" sz="1400" dirty="0"/>
              <a:t>Select if the invoice and spend values are shown as net sums or gross sums.</a:t>
            </a:r>
            <a:endParaRPr lang="en-BE" sz="1400" dirty="0"/>
          </a:p>
          <a:p>
            <a:r>
              <a:rPr lang="fi-FI" sz="1400" b="1" dirty="0"/>
              <a:t>C</a:t>
            </a:r>
            <a:r>
              <a:rPr lang="en-BE" sz="1400" b="1" dirty="0" err="1"/>
              <a:t>urrency</a:t>
            </a:r>
            <a:r>
              <a:rPr lang="en-BE" sz="1400" b="1" dirty="0"/>
              <a:t>: </a:t>
            </a:r>
            <a:r>
              <a:rPr lang="en-US" sz="1400" dirty="0"/>
              <a:t>Select the currency used in value-based calculations. Currencies are not converted.</a:t>
            </a:r>
            <a:endParaRPr lang="en-BE" sz="1400" dirty="0"/>
          </a:p>
          <a:p>
            <a:r>
              <a:rPr lang="fi-FI" sz="1400" b="1" dirty="0"/>
              <a:t>P</a:t>
            </a:r>
            <a:r>
              <a:rPr lang="en-BE" sz="1400" b="1" dirty="0" err="1"/>
              <a:t>rocessing</a:t>
            </a:r>
            <a:r>
              <a:rPr lang="en-BE" sz="1400" b="1" dirty="0"/>
              <a:t> Time: </a:t>
            </a:r>
            <a:r>
              <a:rPr lang="en-US" sz="1400" dirty="0"/>
              <a:t>Select whether transfer time is included in processing time calculation: Include transfer time, Exclude transfer time.</a:t>
            </a:r>
            <a:endParaRPr lang="en-BE" sz="1400" dirty="0"/>
          </a:p>
          <a:p>
            <a:r>
              <a:rPr lang="en-BE" sz="1400" b="1" dirty="0"/>
              <a:t>Show Invoice List: </a:t>
            </a:r>
            <a:r>
              <a:rPr lang="en-US" sz="1400" dirty="0"/>
              <a:t>Select whether to show a table containing all the invoices</a:t>
            </a:r>
            <a:r>
              <a:rPr lang="en-BE" sz="14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2053F8-CB79-3D52-D67F-FF1ED6798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3606"/>
            <a:ext cx="12192000" cy="185565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280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343E1-2721-316D-C2B7-5260483B7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7AD1CAF-F15E-C034-82E6-B84B14F95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1292" y="164404"/>
            <a:ext cx="10212659" cy="650875"/>
          </a:xfrm>
        </p:spPr>
        <p:txBody>
          <a:bodyPr/>
          <a:lstStyle/>
          <a:p>
            <a:r>
              <a:rPr lang="en-BE" dirty="0"/>
              <a:t>Organization Performance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3B1572-EAD7-CDA1-99A5-2125BF40D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55715" y="4646634"/>
            <a:ext cx="10028236" cy="3822115"/>
          </a:xfrm>
          <a:noFill/>
        </p:spPr>
        <p:txBody>
          <a:bodyPr/>
          <a:lstStyle/>
          <a:p>
            <a:r>
              <a:rPr lang="en-US" sz="1200" b="1" dirty="0"/>
              <a:t>Metric: </a:t>
            </a:r>
            <a:r>
              <a:rPr lang="en-US" sz="1200" dirty="0"/>
              <a:t>Select the metric applied in KPI visuals: </a:t>
            </a:r>
            <a:br>
              <a:rPr lang="en-US" sz="1200" dirty="0"/>
            </a:br>
            <a:r>
              <a:rPr lang="en-US" sz="1200" dirty="0"/>
              <a:t>Invoice count, Invoice value, Spend under control value, unordered spend value, ...</a:t>
            </a:r>
          </a:p>
          <a:p>
            <a:r>
              <a:rPr lang="en-BE" sz="1200" b="1" dirty="0"/>
              <a:t>View data</a:t>
            </a:r>
            <a:r>
              <a:rPr lang="en-BE" sz="1200" dirty="0"/>
              <a:t>: </a:t>
            </a:r>
            <a:r>
              <a:rPr lang="en-US" sz="1200" dirty="0"/>
              <a:t>Select whether totals or percentages are used in the tables and supplier filters.</a:t>
            </a:r>
            <a:endParaRPr lang="en-BE" sz="1200" dirty="0"/>
          </a:p>
          <a:p>
            <a:r>
              <a:rPr lang="en-BE" sz="1200" b="1" dirty="0"/>
              <a:t>Organization Invoice count: </a:t>
            </a:r>
            <a:r>
              <a:rPr lang="en-US" sz="1200" dirty="0"/>
              <a:t>Select the set of organizations based on their invoice count.</a:t>
            </a:r>
            <a:endParaRPr lang="en-BE" sz="1200" dirty="0"/>
          </a:p>
          <a:p>
            <a:r>
              <a:rPr lang="fi-FI" sz="1200" b="1" dirty="0"/>
              <a:t>Organization invoice value</a:t>
            </a:r>
            <a:r>
              <a:rPr lang="en-BE" sz="1200" b="1" dirty="0"/>
              <a:t>: </a:t>
            </a:r>
            <a:r>
              <a:rPr lang="en-US" sz="1200" dirty="0"/>
              <a:t>Select the set of organizations based on their invoice value.</a:t>
            </a:r>
            <a:endParaRPr lang="en-BE" sz="1200" dirty="0"/>
          </a:p>
          <a:p>
            <a:r>
              <a:rPr lang="en-BE" sz="1200" b="1" dirty="0"/>
              <a:t>Organization KPI value: </a:t>
            </a:r>
            <a:r>
              <a:rPr lang="en-BE" sz="1200" dirty="0"/>
              <a:t>Select the main KPI and between which values from that KPI to filter between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DACA8-CF3F-7343-8D94-ADA9E1933E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5714" y="4184923"/>
            <a:ext cx="10028235" cy="336550"/>
          </a:xfrm>
        </p:spPr>
        <p:txBody>
          <a:bodyPr/>
          <a:lstStyle/>
          <a:p>
            <a:r>
              <a:rPr lang="fi-FI" sz="1400" dirty="0"/>
              <a:t>Organization Performance </a:t>
            </a:r>
            <a:r>
              <a:rPr lang="en-BE" sz="1400" dirty="0"/>
              <a:t>Overview in-sheet controls (top)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3A1F32-13A6-810E-80D8-CB3EB9895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167" y="1556806"/>
            <a:ext cx="9281459" cy="25131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0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01721-5DCB-217C-826A-CEC5B9041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F33B7E-3B41-AB99-BEF0-FCA35AA2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04" y="148535"/>
            <a:ext cx="10865876" cy="650875"/>
          </a:xfrm>
        </p:spPr>
        <p:txBody>
          <a:bodyPr/>
          <a:lstStyle/>
          <a:p>
            <a:r>
              <a:rPr lang="en-BE" dirty="0"/>
              <a:t>Organization Performance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A1B27-A2D6-31FD-D012-55C65FC8B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604" y="4457064"/>
            <a:ext cx="5687265" cy="3822115"/>
          </a:xfrm>
        </p:spPr>
        <p:txBody>
          <a:bodyPr/>
          <a:lstStyle/>
          <a:p>
            <a:r>
              <a:rPr lang="en-BE" sz="1200" b="1" dirty="0"/>
              <a:t>Total count</a:t>
            </a:r>
            <a:r>
              <a:rPr lang="en-US" sz="1200" b="1" dirty="0"/>
              <a:t>: </a:t>
            </a:r>
            <a:r>
              <a:rPr lang="en-BE" sz="1200" dirty="0"/>
              <a:t>Total count of invoices (includes invoices, credit memos and other)</a:t>
            </a:r>
            <a:endParaRPr lang="en-US" sz="1200" dirty="0"/>
          </a:p>
          <a:p>
            <a:r>
              <a:rPr lang="en-BE" sz="1200" b="1" dirty="0"/>
              <a:t>Invoice Count</a:t>
            </a:r>
            <a:r>
              <a:rPr lang="en-BE" sz="1200" dirty="0"/>
              <a:t>: </a:t>
            </a:r>
            <a:r>
              <a:rPr lang="en-US" sz="1200" dirty="0"/>
              <a:t>T</a:t>
            </a:r>
            <a:r>
              <a:rPr lang="en-BE" sz="1200" dirty="0" err="1"/>
              <a:t>otal</a:t>
            </a:r>
            <a:r>
              <a:rPr lang="en-BE" sz="1200" dirty="0"/>
              <a:t> count of invoices (includes credit memos) (if the table is formatted to percentage, absolute value is displayed</a:t>
            </a:r>
          </a:p>
          <a:p>
            <a:r>
              <a:rPr lang="en-BE" sz="1200" b="1" dirty="0"/>
              <a:t>Invoices: </a:t>
            </a:r>
            <a:r>
              <a:rPr lang="en-US" sz="1200" dirty="0"/>
              <a:t>T</a:t>
            </a:r>
            <a:r>
              <a:rPr lang="en-BE" sz="1200" dirty="0" err="1"/>
              <a:t>otal</a:t>
            </a:r>
            <a:r>
              <a:rPr lang="en-BE" sz="1200" dirty="0"/>
              <a:t> of all invoices (excludes credit memos)</a:t>
            </a:r>
          </a:p>
          <a:p>
            <a:r>
              <a:rPr lang="en-BE" sz="1200" b="1" dirty="0"/>
              <a:t>Credit Memos: </a:t>
            </a:r>
            <a:r>
              <a:rPr lang="en-US" sz="1200" dirty="0"/>
              <a:t>T</a:t>
            </a:r>
            <a:r>
              <a:rPr lang="en-BE" sz="1200" dirty="0" err="1"/>
              <a:t>otal</a:t>
            </a:r>
            <a:r>
              <a:rPr lang="en-BE" sz="1200" dirty="0"/>
              <a:t> of all credit memos (excludes invoices)</a:t>
            </a:r>
          </a:p>
          <a:p>
            <a:r>
              <a:rPr lang="fi-FI" sz="1200" b="1" dirty="0"/>
              <a:t>E</a:t>
            </a:r>
            <a:r>
              <a:rPr lang="en-BE" sz="1200" b="1" dirty="0"/>
              <a:t>-Invoices: </a:t>
            </a:r>
            <a:r>
              <a:rPr lang="en-BE" sz="1200" dirty="0"/>
              <a:t>Total of invoices classified as electronic invoices (excludes Smart &amp; Manual)</a:t>
            </a:r>
          </a:p>
          <a:p>
            <a:endParaRPr lang="en-BE" sz="12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53EE3-BCA0-77E2-9D67-C5D2C494C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94604" y="3995353"/>
            <a:ext cx="5687264" cy="336550"/>
          </a:xfrm>
        </p:spPr>
        <p:txBody>
          <a:bodyPr/>
          <a:lstStyle/>
          <a:p>
            <a:r>
              <a:rPr lang="fi-FI" sz="1400" dirty="0"/>
              <a:t>Organization Performance </a:t>
            </a:r>
            <a:r>
              <a:rPr lang="en-BE" sz="1400" dirty="0"/>
              <a:t>Overview Columns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2DBAE0-3DBA-4128-9EB1-328FCAF7D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364" y="1411085"/>
            <a:ext cx="9281459" cy="251311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1FECC9E-FC11-524E-4E33-A7D7455E1B79}"/>
              </a:ext>
            </a:extLst>
          </p:cNvPr>
          <p:cNvSpPr txBox="1">
            <a:spLocks/>
          </p:cNvSpPr>
          <p:nvPr/>
        </p:nvSpPr>
        <p:spPr>
          <a:xfrm>
            <a:off x="6281868" y="4474208"/>
            <a:ext cx="5858250" cy="19455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BE" sz="1200" b="1" dirty="0"/>
              <a:t>Smart Invoices: </a:t>
            </a:r>
            <a:r>
              <a:rPr lang="en-BE" sz="1200" dirty="0"/>
              <a:t>Invoices classified as smart invoices</a:t>
            </a:r>
          </a:p>
          <a:p>
            <a:r>
              <a:rPr lang="en-BE" sz="1200" b="1" dirty="0"/>
              <a:t>Manual invoices: </a:t>
            </a:r>
            <a:r>
              <a:rPr lang="en-US" sz="1200" dirty="0"/>
              <a:t>Invoices classified as manual invoices</a:t>
            </a:r>
            <a:endParaRPr lang="en-BE" sz="1200" dirty="0"/>
          </a:p>
          <a:p>
            <a:r>
              <a:rPr lang="en-BE" sz="1200" b="1" dirty="0"/>
              <a:t>PO invoices: </a:t>
            </a:r>
            <a:r>
              <a:rPr lang="en-US" sz="1200" dirty="0"/>
              <a:t>Invoices associated to purchase orders are called PO invoices</a:t>
            </a:r>
            <a:endParaRPr lang="en-BE" sz="1200" dirty="0"/>
          </a:p>
          <a:p>
            <a:r>
              <a:rPr lang="en-BE" sz="1200" b="1" dirty="0"/>
              <a:t>SP invoices: </a:t>
            </a:r>
            <a:r>
              <a:rPr lang="en-US" sz="1200" dirty="0"/>
              <a:t>Invoices associated to spend plans are called SP invoices.</a:t>
            </a:r>
            <a:endParaRPr lang="en-BE" sz="1200" dirty="0"/>
          </a:p>
          <a:p>
            <a:r>
              <a:rPr lang="en-BE" sz="1200" b="1" dirty="0"/>
              <a:t>Non-PO invoices</a:t>
            </a:r>
            <a:r>
              <a:rPr lang="en-BE" sz="1200" dirty="0"/>
              <a:t>: </a:t>
            </a:r>
            <a:r>
              <a:rPr lang="en-US" sz="1200" dirty="0"/>
              <a:t>Invoices that are not associated to purchase orders or spend plans are called Non-PO invoices. </a:t>
            </a:r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85039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01721-5DCB-217C-826A-CEC5B9041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F33B7E-3B41-AB99-BEF0-FCA35AA2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68220"/>
            <a:ext cx="10196798" cy="650875"/>
          </a:xfrm>
        </p:spPr>
        <p:txBody>
          <a:bodyPr/>
          <a:lstStyle/>
          <a:p>
            <a:r>
              <a:rPr lang="en-BE" dirty="0"/>
              <a:t>Organization Performance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A1B27-A2D6-31FD-D012-55C65FC8B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4520" y="4379391"/>
            <a:ext cx="10028236" cy="3822115"/>
          </a:xfrm>
        </p:spPr>
        <p:txBody>
          <a:bodyPr/>
          <a:lstStyle/>
          <a:p>
            <a:r>
              <a:rPr lang="en-BE" sz="1200" b="1" dirty="0"/>
              <a:t>Touchless</a:t>
            </a:r>
            <a:r>
              <a:rPr lang="en-US" sz="1200" b="1" dirty="0"/>
              <a:t>: </a:t>
            </a:r>
            <a:r>
              <a:rPr lang="en-BE" sz="1200" dirty="0"/>
              <a:t>Total overall processed without any manual intervention</a:t>
            </a:r>
          </a:p>
          <a:p>
            <a:r>
              <a:rPr lang="en-BE" sz="1200" b="1" dirty="0"/>
              <a:t>Non-touchless</a:t>
            </a:r>
            <a:r>
              <a:rPr lang="en-BE" sz="1200" dirty="0"/>
              <a:t>: Total overall processed with manual intervention</a:t>
            </a:r>
          </a:p>
          <a:p>
            <a:r>
              <a:rPr lang="en-BE" sz="1200" b="1" dirty="0"/>
              <a:t>Touchless Receiving: </a:t>
            </a:r>
            <a:r>
              <a:rPr lang="en-US" sz="1200" dirty="0"/>
              <a:t>R</a:t>
            </a:r>
            <a:r>
              <a:rPr lang="en-BE" sz="1200" dirty="0" err="1"/>
              <a:t>eceiving</a:t>
            </a:r>
            <a:r>
              <a:rPr lang="en-BE" sz="1200" dirty="0"/>
              <a:t> Phase done Fully Touchless</a:t>
            </a:r>
          </a:p>
          <a:p>
            <a:r>
              <a:rPr lang="fi-FI" sz="1200" b="1" dirty="0"/>
              <a:t>N</a:t>
            </a:r>
            <a:r>
              <a:rPr lang="en-BE" sz="1200" b="1" dirty="0"/>
              <a:t>on-Touchless receiving: </a:t>
            </a:r>
            <a:r>
              <a:rPr lang="en-US" sz="1200" dirty="0"/>
              <a:t>R</a:t>
            </a:r>
            <a:r>
              <a:rPr lang="en-BE" sz="1200" dirty="0" err="1"/>
              <a:t>eceiving</a:t>
            </a:r>
            <a:r>
              <a:rPr lang="en-BE" sz="1200" dirty="0"/>
              <a:t> Phase not done Touchless</a:t>
            </a:r>
          </a:p>
          <a:p>
            <a:r>
              <a:rPr lang="fi-FI" sz="1200" b="1" dirty="0"/>
              <a:t>T</a:t>
            </a:r>
            <a:r>
              <a:rPr lang="en-BE" sz="1200" b="1" dirty="0" err="1"/>
              <a:t>ouchless</a:t>
            </a:r>
            <a:r>
              <a:rPr lang="en-BE" sz="1200" b="1" dirty="0"/>
              <a:t> match: </a:t>
            </a:r>
            <a:r>
              <a:rPr lang="en-BE" sz="1200" dirty="0"/>
              <a:t>Matching phase done fully touchless</a:t>
            </a:r>
          </a:p>
          <a:p>
            <a:r>
              <a:rPr lang="fi-FI" sz="1200" b="1" dirty="0"/>
              <a:t>N</a:t>
            </a:r>
            <a:r>
              <a:rPr lang="en-BE" sz="1200" b="1" dirty="0"/>
              <a:t>on-touchless match: </a:t>
            </a:r>
            <a:r>
              <a:rPr lang="en-BE" sz="1200" dirty="0"/>
              <a:t>Matching phase not done Touchless</a:t>
            </a:r>
          </a:p>
          <a:p>
            <a:r>
              <a:rPr lang="fi-FI" sz="1200" b="1" dirty="0"/>
              <a:t>T</a:t>
            </a:r>
            <a:r>
              <a:rPr lang="en-BE" sz="1200" b="1" dirty="0" err="1"/>
              <a:t>ouchless</a:t>
            </a:r>
            <a:r>
              <a:rPr lang="en-BE" sz="1200" b="1" dirty="0"/>
              <a:t> transfer: </a:t>
            </a:r>
            <a:r>
              <a:rPr lang="en-BE" sz="1200" dirty="0"/>
              <a:t>Transfer phase done touchless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53EE3-BCA0-77E2-9D67-C5D2C494C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483" y="4008747"/>
            <a:ext cx="10028235" cy="336550"/>
          </a:xfrm>
        </p:spPr>
        <p:txBody>
          <a:bodyPr/>
          <a:lstStyle/>
          <a:p>
            <a:r>
              <a:rPr lang="fi-FI" sz="1400" dirty="0"/>
              <a:t>Organization Performance </a:t>
            </a:r>
            <a:r>
              <a:rPr lang="en-BE" sz="1400" dirty="0"/>
              <a:t>Overview Columns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1FECC9E-FC11-524E-4E33-A7D7455E1B79}"/>
              </a:ext>
            </a:extLst>
          </p:cNvPr>
          <p:cNvSpPr txBox="1">
            <a:spLocks/>
          </p:cNvSpPr>
          <p:nvPr/>
        </p:nvSpPr>
        <p:spPr>
          <a:xfrm>
            <a:off x="6281869" y="4254230"/>
            <a:ext cx="5910131" cy="215852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/>
              <a:t>N</a:t>
            </a:r>
            <a:r>
              <a:rPr lang="en-BE" sz="1200" b="1" dirty="0"/>
              <a:t>on-touchless transfer: </a:t>
            </a:r>
            <a:r>
              <a:rPr lang="en-BE" sz="1200" dirty="0"/>
              <a:t>Transfer phase not done touchless.</a:t>
            </a:r>
          </a:p>
          <a:p>
            <a:r>
              <a:rPr lang="en-BE" sz="1200" b="1" dirty="0"/>
              <a:t>Paid on time: </a:t>
            </a:r>
            <a:r>
              <a:rPr lang="en-BE" sz="1200" dirty="0"/>
              <a:t>Invoice Payment date is before on the due date</a:t>
            </a:r>
          </a:p>
          <a:p>
            <a:r>
              <a:rPr lang="en-BE" sz="1200" b="1" dirty="0"/>
              <a:t>Paid on due date</a:t>
            </a:r>
            <a:r>
              <a:rPr lang="en-BE" sz="1200" dirty="0"/>
              <a:t>: Payment date is the same as the due date</a:t>
            </a:r>
          </a:p>
          <a:p>
            <a:r>
              <a:rPr lang="en-BE" sz="1200" b="1" dirty="0"/>
              <a:t>Paid early(al): </a:t>
            </a:r>
            <a:r>
              <a:rPr lang="en-BE" sz="1200" dirty="0"/>
              <a:t>Payment date is earlier than the due date</a:t>
            </a:r>
          </a:p>
          <a:p>
            <a:r>
              <a:rPr lang="en-BE" sz="1200" b="1" dirty="0"/>
              <a:t>Paid early(no discount): </a:t>
            </a:r>
            <a:r>
              <a:rPr lang="en-BE" sz="1200" dirty="0"/>
              <a:t>Paid early without a chance of a discount</a:t>
            </a:r>
          </a:p>
          <a:p>
            <a:r>
              <a:rPr lang="en-BE" sz="1200" b="1" dirty="0"/>
              <a:t>Paid early (discount captured): </a:t>
            </a:r>
            <a:r>
              <a:rPr lang="en-BE" sz="1200" dirty="0"/>
              <a:t>Paid early, lead to discount</a:t>
            </a:r>
          </a:p>
          <a:p>
            <a:r>
              <a:rPr lang="en-BE" sz="1200" b="1" dirty="0"/>
              <a:t>Paid early (</a:t>
            </a:r>
            <a:r>
              <a:rPr lang="en-BE" sz="1200" b="1" dirty="0" err="1"/>
              <a:t>discound</a:t>
            </a:r>
            <a:r>
              <a:rPr lang="en-BE" sz="1200" b="1" dirty="0"/>
              <a:t> missed): </a:t>
            </a:r>
            <a:r>
              <a:rPr lang="en-BE" sz="1200" dirty="0"/>
              <a:t>Paid early, but to late enough not to receive a discount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FE8EC4-8D2F-2157-4C74-45667BF8E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74" y="1448166"/>
            <a:ext cx="10602805" cy="11717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289E613-464F-B48C-32B1-046382653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974" y="2692273"/>
            <a:ext cx="8002117" cy="11717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705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01721-5DCB-217C-826A-CEC5B90415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8F33B7E-3B41-AB99-BEF0-FCA35AA26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20" y="129895"/>
            <a:ext cx="10754360" cy="650875"/>
          </a:xfrm>
        </p:spPr>
        <p:txBody>
          <a:bodyPr/>
          <a:lstStyle/>
          <a:p>
            <a:r>
              <a:rPr lang="en-BE" dirty="0"/>
              <a:t>Organization Performance 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AA1B27-A2D6-31FD-D012-55C65FC8B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1320" y="4466572"/>
            <a:ext cx="5768789" cy="3822115"/>
          </a:xfrm>
        </p:spPr>
        <p:txBody>
          <a:bodyPr/>
          <a:lstStyle/>
          <a:p>
            <a:r>
              <a:rPr lang="en-BE" sz="1200" b="1" dirty="0"/>
              <a:t>Paid late (all)</a:t>
            </a:r>
            <a:r>
              <a:rPr lang="en-US" sz="1200" b="1" dirty="0"/>
              <a:t>: </a:t>
            </a:r>
            <a:r>
              <a:rPr lang="en-BE" sz="1200" dirty="0"/>
              <a:t>Payment date is after the due date</a:t>
            </a:r>
          </a:p>
          <a:p>
            <a:r>
              <a:rPr lang="en-BE" sz="1200" b="1" dirty="0"/>
              <a:t>Paid late (no issues)</a:t>
            </a:r>
            <a:r>
              <a:rPr lang="en-BE" sz="1200" dirty="0"/>
              <a:t>: </a:t>
            </a:r>
            <a:r>
              <a:rPr lang="en-US" sz="1200" dirty="0"/>
              <a:t>P</a:t>
            </a:r>
            <a:r>
              <a:rPr lang="en-BE" sz="1200" dirty="0"/>
              <a:t>aid late without any reason detected</a:t>
            </a:r>
          </a:p>
          <a:p>
            <a:r>
              <a:rPr lang="en-BE" sz="1200" b="1" dirty="0"/>
              <a:t>Paid late (disputed, invoice on time): </a:t>
            </a:r>
            <a:r>
              <a:rPr lang="en-BE" sz="1200" dirty="0"/>
              <a:t>Paid late but disputed</a:t>
            </a:r>
          </a:p>
          <a:p>
            <a:r>
              <a:rPr lang="fi-FI" sz="1200" b="1" dirty="0"/>
              <a:t>P</a:t>
            </a:r>
            <a:r>
              <a:rPr lang="en-BE" sz="1200" b="1" dirty="0"/>
              <a:t>aid late (invoice late, not disputed): </a:t>
            </a:r>
            <a:r>
              <a:rPr lang="en-BE" sz="1200" dirty="0"/>
              <a:t>Paid late because the invoice was late, invoice not disputed</a:t>
            </a:r>
          </a:p>
          <a:p>
            <a:r>
              <a:rPr lang="fi-FI" sz="1200" b="1" dirty="0"/>
              <a:t>P</a:t>
            </a:r>
            <a:r>
              <a:rPr lang="en-BE" sz="1200" b="1" dirty="0"/>
              <a:t>aid late (invoice late, disputed): </a:t>
            </a:r>
            <a:r>
              <a:rPr lang="en-BE" sz="1200" dirty="0"/>
              <a:t>Paid late because the invoice was late, and the invoice was also disputed.</a:t>
            </a:r>
          </a:p>
          <a:p>
            <a:r>
              <a:rPr lang="fi-FI" sz="1200" b="1" dirty="0"/>
              <a:t>T</a:t>
            </a:r>
            <a:r>
              <a:rPr lang="en-BE" sz="1200" b="1" dirty="0" err="1"/>
              <a:t>ransfer</a:t>
            </a:r>
            <a:r>
              <a:rPr lang="en-BE" sz="1200" b="1" dirty="0"/>
              <a:t> on time: </a:t>
            </a:r>
            <a:r>
              <a:rPr lang="en-BE" sz="1200" dirty="0"/>
              <a:t>Invoice was transferred before the invoice due 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453EE3-BCA0-77E2-9D67-C5D2C494C2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1321" y="4130022"/>
            <a:ext cx="5768788" cy="336550"/>
          </a:xfrm>
        </p:spPr>
        <p:txBody>
          <a:bodyPr/>
          <a:lstStyle/>
          <a:p>
            <a:r>
              <a:rPr lang="fi-FI" sz="1400" dirty="0"/>
              <a:t>Organization Performance </a:t>
            </a:r>
            <a:r>
              <a:rPr lang="en-BE" sz="1400" dirty="0"/>
              <a:t>Overview Columns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1FECC9E-FC11-524E-4E33-A7D7455E1B79}"/>
              </a:ext>
            </a:extLst>
          </p:cNvPr>
          <p:cNvSpPr txBox="1">
            <a:spLocks/>
          </p:cNvSpPr>
          <p:nvPr/>
        </p:nvSpPr>
        <p:spPr>
          <a:xfrm>
            <a:off x="6170109" y="4466572"/>
            <a:ext cx="5910131" cy="2261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200" b="1" dirty="0"/>
              <a:t>T</a:t>
            </a:r>
            <a:r>
              <a:rPr lang="en-BE" sz="1200" b="1" dirty="0" err="1"/>
              <a:t>ransfer</a:t>
            </a:r>
            <a:r>
              <a:rPr lang="en-BE" sz="1200" b="1" dirty="0"/>
              <a:t> late (all): </a:t>
            </a:r>
            <a:r>
              <a:rPr lang="en-US" sz="1200" dirty="0"/>
              <a:t>I</a:t>
            </a:r>
            <a:r>
              <a:rPr lang="en-BE" sz="1200" dirty="0" err="1"/>
              <a:t>nvoice</a:t>
            </a:r>
            <a:r>
              <a:rPr lang="en-BE" sz="1200" dirty="0"/>
              <a:t> was transferred after the invoice due date</a:t>
            </a:r>
          </a:p>
          <a:p>
            <a:r>
              <a:rPr lang="fi-FI" sz="1200" b="1" dirty="0"/>
              <a:t>T</a:t>
            </a:r>
            <a:r>
              <a:rPr lang="en-BE" sz="1200" b="1" dirty="0" err="1"/>
              <a:t>ransfer</a:t>
            </a:r>
            <a:r>
              <a:rPr lang="en-BE" sz="1200" b="1" dirty="0"/>
              <a:t> late (no issues): </a:t>
            </a:r>
            <a:r>
              <a:rPr lang="en-BE" sz="1200" dirty="0"/>
              <a:t>Transfer was late, invoice did not have issues</a:t>
            </a:r>
          </a:p>
          <a:p>
            <a:r>
              <a:rPr lang="en-BE" sz="1200" b="1" dirty="0"/>
              <a:t>Transfer late (disputed, invoice on time): </a:t>
            </a:r>
            <a:r>
              <a:rPr lang="en-BE" sz="1200" dirty="0"/>
              <a:t>Transfer was late, invoice was disputed, invoices was received on time</a:t>
            </a:r>
          </a:p>
          <a:p>
            <a:r>
              <a:rPr lang="en-BE" sz="1200" b="1" dirty="0"/>
              <a:t>Transfer late (invoice late, not disputed)</a:t>
            </a:r>
            <a:r>
              <a:rPr lang="en-BE" sz="1200" dirty="0"/>
              <a:t>: Transfer was late, invoice was not disputed, but invoice was received late</a:t>
            </a:r>
          </a:p>
          <a:p>
            <a:r>
              <a:rPr lang="en-BE" sz="1200" b="1" dirty="0"/>
              <a:t>Transfer late </a:t>
            </a:r>
            <a:r>
              <a:rPr lang="en-BE" sz="1200" dirty="0"/>
              <a:t>(invoice late, disputed): Transfer was late, invoice was disputed, but invoice was also received late</a:t>
            </a:r>
          </a:p>
          <a:p>
            <a:r>
              <a:rPr lang="en-BE" sz="1200" b="1" dirty="0"/>
              <a:t>Disputed Invoices</a:t>
            </a:r>
            <a:r>
              <a:rPr lang="en-BE" sz="1200" dirty="0"/>
              <a:t>: Total invoices that are disputed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BF7F6-DEC3-BA3B-F524-D4F00E418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0" y="1365356"/>
            <a:ext cx="11488753" cy="128605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A480AE-4533-8F3A-282B-E2C5ADFAF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320" y="2722717"/>
            <a:ext cx="11564964" cy="129558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17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260460-F6DB-00B5-E015-1F6491E6E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CA7EF-E21B-5405-E6E1-AAF5E10F4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E" dirty="0"/>
              <a:t>Organization Performance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D5865-6FAE-0134-FF81-4DC97E445B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652767-C42F-585D-1B43-BB3C71CA6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F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0A55D-E331-F24E-AB67-8243B674C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33" y="1543807"/>
            <a:ext cx="10989734" cy="494906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2896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asware - Now it all just happens">
      <a:dk1>
        <a:srgbClr val="120A48"/>
      </a:dk1>
      <a:lt1>
        <a:sysClr val="window" lastClr="FFFFFF"/>
      </a:lt1>
      <a:dk2>
        <a:srgbClr val="333333"/>
      </a:dk2>
      <a:lt2>
        <a:srgbClr val="EAEFFF"/>
      </a:lt2>
      <a:accent1>
        <a:srgbClr val="04D3AA"/>
      </a:accent1>
      <a:accent2>
        <a:srgbClr val="549CFF"/>
      </a:accent2>
      <a:accent3>
        <a:srgbClr val="FA6496"/>
      </a:accent3>
      <a:accent4>
        <a:srgbClr val="6404DA"/>
      </a:accent4>
      <a:accent5>
        <a:srgbClr val="120A48"/>
      </a:accent5>
      <a:accent6>
        <a:srgbClr val="EAEFFF"/>
      </a:accent6>
      <a:hlink>
        <a:srgbClr val="549CFF"/>
      </a:hlink>
      <a:folHlink>
        <a:srgbClr val="6404DA"/>
      </a:folHlink>
    </a:clrScheme>
    <a:fontScheme name="Inter">
      <a:majorFont>
        <a:latin typeface="Inter Extra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ware Presentation Template Finalized" id="{4CCE0CB5-D4AF-4997-8FDF-098AC69A3CFF}" vid="{84E051C0-A685-4E5A-97D0-7963A542A4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BA14B6F5C04C4388980EA7648E7B7F" ma:contentTypeVersion="14" ma:contentTypeDescription="Create a new document." ma:contentTypeScope="" ma:versionID="91ad081767c4ab8bebc35d904d06ca04">
  <xsd:schema xmlns:xsd="http://www.w3.org/2001/XMLSchema" xmlns:xs="http://www.w3.org/2001/XMLSchema" xmlns:p="http://schemas.microsoft.com/office/2006/metadata/properties" xmlns:ns2="d8732223-c9df-4e1c-8a15-8e2d35da7866" xmlns:ns3="bf7afc72-a310-4c93-83e9-21ce9b8f8abd" targetNamespace="http://schemas.microsoft.com/office/2006/metadata/properties" ma:root="true" ma:fieldsID="07f2e5efa26c1d5d558fe4face5794ee" ns2:_="" ns3:_="">
    <xsd:import namespace="d8732223-c9df-4e1c-8a15-8e2d35da7866"/>
    <xsd:import namespace="bf7afc72-a310-4c93-83e9-21ce9b8f8a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732223-c9df-4e1c-8a15-8e2d35da78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7b19439-60cf-4e0a-9723-6b74af8c3c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afc72-a310-4c93-83e9-21ce9b8f8a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84ac04e8-da66-42a4-98c8-493df02263cd}" ma:internalName="TaxCatchAll" ma:showField="CatchAllData" ma:web="bf7afc72-a310-4c93-83e9-21ce9b8f8a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7afc72-a310-4c93-83e9-21ce9b8f8abd" xsi:nil="true"/>
    <lcf76f155ced4ddcb4097134ff3c332f xmlns="d8732223-c9df-4e1c-8a15-8e2d35da786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82B416A-CCF2-4368-9F4C-097EAF4C174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732223-c9df-4e1c-8a15-8e2d35da7866"/>
    <ds:schemaRef ds:uri="bf7afc72-a310-4c93-83e9-21ce9b8f8a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955B2E-896F-40FC-90C2-66C322B3A9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DB2959D-1E53-4864-9BD0-7939EC70AB03}">
  <ds:schemaRefs>
    <ds:schemaRef ds:uri="http://purl.org/dc/elements/1.1/"/>
    <ds:schemaRef ds:uri="d8732223-c9df-4e1c-8a15-8e2d35da7866"/>
    <ds:schemaRef ds:uri="http://www.w3.org/XML/1998/namespace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bf7afc72-a310-4c93-83e9-21ce9b8f8a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1050</TotalTime>
  <Words>1695</Words>
  <Application>Microsoft Office PowerPoint</Application>
  <PresentationFormat>Widescreen</PresentationFormat>
  <Paragraphs>132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ui-sans-serif</vt:lpstr>
      <vt:lpstr>Arial</vt:lpstr>
      <vt:lpstr>Inter</vt:lpstr>
      <vt:lpstr>Office Theme</vt:lpstr>
      <vt:lpstr>Organisation Performance Overview</vt:lpstr>
      <vt:lpstr>Organization Performance Review</vt:lpstr>
      <vt:lpstr>Organization Performance Overview</vt:lpstr>
      <vt:lpstr>Organization Performance Overview Controls</vt:lpstr>
      <vt:lpstr>Organization Performance Overview</vt:lpstr>
      <vt:lpstr>Organization Performance Overview</vt:lpstr>
      <vt:lpstr>Organization Performance Overview</vt:lpstr>
      <vt:lpstr>Organization Performance Overview</vt:lpstr>
      <vt:lpstr>Organization Performance Analysis</vt:lpstr>
      <vt:lpstr>Organization Performance Analysis Controls</vt:lpstr>
      <vt:lpstr>Organization Performance Analysis</vt:lpstr>
      <vt:lpstr>Organization Performance Analysis</vt:lpstr>
      <vt:lpstr>Organization Performance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Tom Van Vaerenbergh</dc:creator>
  <cp:lastModifiedBy>Kaisa Välimäki</cp:lastModifiedBy>
  <cp:revision>79</cp:revision>
  <dcterms:created xsi:type="dcterms:W3CDTF">2025-01-22T14:35:08Z</dcterms:created>
  <dcterms:modified xsi:type="dcterms:W3CDTF">2025-03-11T09:10:27Z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1e97fa-b66f-4aa1-9b90-3f31ca839e6c_Enabled">
    <vt:lpwstr>true</vt:lpwstr>
  </property>
  <property fmtid="{D5CDD505-2E9C-101B-9397-08002B2CF9AE}" pid="3" name="MSIP_Label_eb1e97fa-b66f-4aa1-9b90-3f31ca839e6c_SetDate">
    <vt:lpwstr>2025-01-22T14:45:24Z</vt:lpwstr>
  </property>
  <property fmtid="{D5CDD505-2E9C-101B-9397-08002B2CF9AE}" pid="4" name="MSIP_Label_eb1e97fa-b66f-4aa1-9b90-3f31ca839e6c_Method">
    <vt:lpwstr>Standard</vt:lpwstr>
  </property>
  <property fmtid="{D5CDD505-2E9C-101B-9397-08002B2CF9AE}" pid="5" name="MSIP_Label_eb1e97fa-b66f-4aa1-9b90-3f31ca839e6c_Name">
    <vt:lpwstr>Private</vt:lpwstr>
  </property>
  <property fmtid="{D5CDD505-2E9C-101B-9397-08002B2CF9AE}" pid="6" name="MSIP_Label_eb1e97fa-b66f-4aa1-9b90-3f31ca839e6c_SiteId">
    <vt:lpwstr>9737b55a-4455-48e4-8c47-a26a6ee65c97</vt:lpwstr>
  </property>
  <property fmtid="{D5CDD505-2E9C-101B-9397-08002B2CF9AE}" pid="7" name="MSIP_Label_eb1e97fa-b66f-4aa1-9b90-3f31ca839e6c_ActionId">
    <vt:lpwstr>3220a420-f597-4faf-9cbd-9d8c20cb35b8</vt:lpwstr>
  </property>
  <property fmtid="{D5CDD505-2E9C-101B-9397-08002B2CF9AE}" pid="8" name="MSIP_Label_eb1e97fa-b66f-4aa1-9b90-3f31ca839e6c_ContentBits">
    <vt:lpwstr>2</vt:lpwstr>
  </property>
  <property fmtid="{D5CDD505-2E9C-101B-9397-08002B2CF9AE}" pid="9" name="ClassificationContentMarkingFooterLocations">
    <vt:lpwstr>Office Theme:6</vt:lpwstr>
  </property>
  <property fmtid="{D5CDD505-2E9C-101B-9397-08002B2CF9AE}" pid="10" name="ClassificationContentMarkingFooterText">
    <vt:lpwstr>Classified as Private</vt:lpwstr>
  </property>
  <property fmtid="{D5CDD505-2E9C-101B-9397-08002B2CF9AE}" pid="11" name="ContentTypeId">
    <vt:lpwstr>0x01010072BA14B6F5C04C4388980EA7648E7B7F</vt:lpwstr>
  </property>
  <property fmtid="{D5CDD505-2E9C-101B-9397-08002B2CF9AE}" pid="12" name="MediaServiceImageTags">
    <vt:lpwstr/>
  </property>
</Properties>
</file>