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607" r:id="rId5"/>
    <p:sldId id="477" r:id="rId6"/>
    <p:sldId id="478" r:id="rId7"/>
    <p:sldId id="608" r:id="rId8"/>
    <p:sldId id="609" r:id="rId9"/>
    <p:sldId id="610" r:id="rId10"/>
    <p:sldId id="611" r:id="rId11"/>
    <p:sldId id="612" r:id="rId12"/>
    <p:sldId id="613" r:id="rId13"/>
    <p:sldId id="614" r:id="rId14"/>
    <p:sldId id="615" r:id="rId15"/>
  </p:sldIdLst>
  <p:sldSz cx="12192000" cy="6858000"/>
  <p:notesSz cx="6858000" cy="9144000"/>
  <p:embeddedFontLst>
    <p:embeddedFont>
      <p:font typeface="Inter" panose="02000503000000020004" pitchFamily="2" charset="0"/>
      <p:regular r:id="rId17"/>
      <p:bold r:id="rId18"/>
      <p:italic r:id="rId19"/>
      <p:boldItalic r:id="rId2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9CB1F-B558-4AAF-81D6-090925332DE6}" v="4" dt="2025-03-11T08:59:45.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807" autoAdjust="0"/>
  </p:normalViewPr>
  <p:slideViewPr>
    <p:cSldViewPr snapToGrid="0">
      <p:cViewPr varScale="1">
        <p:scale>
          <a:sx n="67" d="100"/>
          <a:sy n="67" d="100"/>
        </p:scale>
        <p:origin x="648" y="272"/>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S::kaisaval@basware.com::748bfbdf-5648-43ca-b5dc-bdb32b059750" providerId="AD" clId="Web-{76E06F98-C9B1-470C-818A-228B3594EE1E}"/>
    <pc:docChg chg="delSld">
      <pc:chgData name="Kaisa Välimäki" userId="S::kaisaval@basware.com::748bfbdf-5648-43ca-b5dc-bdb32b059750" providerId="AD" clId="Web-{76E06F98-C9B1-470C-818A-228B3594EE1E}" dt="2025-03-03T09:19:53.127" v="4"/>
      <pc:docMkLst>
        <pc:docMk/>
      </pc:docMkLst>
      <pc:sldChg chg="del">
        <pc:chgData name="Kaisa Välimäki" userId="S::kaisaval@basware.com::748bfbdf-5648-43ca-b5dc-bdb32b059750" providerId="AD" clId="Web-{76E06F98-C9B1-470C-818A-228B3594EE1E}" dt="2025-03-03T09:19:53.111" v="3"/>
        <pc:sldMkLst>
          <pc:docMk/>
          <pc:sldMk cId="3596869539" sldId="321"/>
        </pc:sldMkLst>
      </pc:sldChg>
      <pc:sldChg chg="del">
        <pc:chgData name="Kaisa Välimäki" userId="S::kaisaval@basware.com::748bfbdf-5648-43ca-b5dc-bdb32b059750" providerId="AD" clId="Web-{76E06F98-C9B1-470C-818A-228B3594EE1E}" dt="2025-03-03T09:19:53.111" v="2"/>
        <pc:sldMkLst>
          <pc:docMk/>
          <pc:sldMk cId="788703727" sldId="322"/>
        </pc:sldMkLst>
      </pc:sldChg>
      <pc:sldChg chg="del">
        <pc:chgData name="Kaisa Välimäki" userId="S::kaisaval@basware.com::748bfbdf-5648-43ca-b5dc-bdb32b059750" providerId="AD" clId="Web-{76E06F98-C9B1-470C-818A-228B3594EE1E}" dt="2025-03-03T09:19:53.111" v="1"/>
        <pc:sldMkLst>
          <pc:docMk/>
          <pc:sldMk cId="3843426578" sldId="412"/>
        </pc:sldMkLst>
      </pc:sldChg>
      <pc:sldChg chg="del">
        <pc:chgData name="Kaisa Välimäki" userId="S::kaisaval@basware.com::748bfbdf-5648-43ca-b5dc-bdb32b059750" providerId="AD" clId="Web-{76E06F98-C9B1-470C-818A-228B3594EE1E}" dt="2025-03-03T09:19:53.127" v="4"/>
        <pc:sldMkLst>
          <pc:docMk/>
          <pc:sldMk cId="247291449" sldId="451"/>
        </pc:sldMkLst>
      </pc:sldChg>
      <pc:sldChg chg="del">
        <pc:chgData name="Kaisa Välimäki" userId="S::kaisaval@basware.com::748bfbdf-5648-43ca-b5dc-bdb32b059750" providerId="AD" clId="Web-{76E06F98-C9B1-470C-818A-228B3594EE1E}" dt="2025-03-03T09:19:53.111" v="0"/>
        <pc:sldMkLst>
          <pc:docMk/>
          <pc:sldMk cId="3571062616" sldId="452"/>
        </pc:sldMkLst>
      </pc:sldChg>
    </pc:docChg>
  </pc:docChgLst>
  <pc:docChgLst>
    <pc:chgData name="Kaisa Välimäki" userId="748bfbdf-5648-43ca-b5dc-bdb32b059750" providerId="ADAL" clId="{2639CB1F-B558-4AAF-81D6-090925332DE6}"/>
    <pc:docChg chg="custSel addSld delSld modSld">
      <pc:chgData name="Kaisa Välimäki" userId="748bfbdf-5648-43ca-b5dc-bdb32b059750" providerId="ADAL" clId="{2639CB1F-B558-4AAF-81D6-090925332DE6}" dt="2025-03-11T08:59:55.093" v="56" actId="47"/>
      <pc:docMkLst>
        <pc:docMk/>
      </pc:docMkLst>
      <pc:sldChg chg="addSp delSp modSp del mod modClrScheme chgLayout">
        <pc:chgData name="Kaisa Välimäki" userId="748bfbdf-5648-43ca-b5dc-bdb32b059750" providerId="ADAL" clId="{2639CB1F-B558-4AAF-81D6-090925332DE6}" dt="2025-03-11T08:59:55.093" v="56" actId="47"/>
        <pc:sldMkLst>
          <pc:docMk/>
          <pc:sldMk cId="3596869539" sldId="321"/>
        </pc:sldMkLst>
        <pc:spChg chg="mod ord">
          <ac:chgData name="Kaisa Välimäki" userId="748bfbdf-5648-43ca-b5dc-bdb32b059750" providerId="ADAL" clId="{2639CB1F-B558-4AAF-81D6-090925332DE6}" dt="2025-03-11T08:32:57.987" v="12" actId="700"/>
          <ac:spMkLst>
            <pc:docMk/>
            <pc:sldMk cId="3596869539" sldId="321"/>
            <ac:spMk id="2" creationId="{C7F41B85-F49B-36F5-1163-805F6DBACACB}"/>
          </ac:spMkLst>
        </pc:spChg>
        <pc:spChg chg="add del mod ord">
          <ac:chgData name="Kaisa Välimäki" userId="748bfbdf-5648-43ca-b5dc-bdb32b059750" providerId="ADAL" clId="{2639CB1F-B558-4AAF-81D6-090925332DE6}" dt="2025-03-11T08:33:15.922" v="14" actId="478"/>
          <ac:spMkLst>
            <pc:docMk/>
            <pc:sldMk cId="3596869539" sldId="321"/>
            <ac:spMk id="3" creationId="{31D6AF65-A85C-E135-7E6D-4810723A94AE}"/>
          </ac:spMkLst>
        </pc:spChg>
        <pc:spChg chg="add del mod ord">
          <ac:chgData name="Kaisa Välimäki" userId="748bfbdf-5648-43ca-b5dc-bdb32b059750" providerId="ADAL" clId="{2639CB1F-B558-4AAF-81D6-090925332DE6}" dt="2025-03-11T08:33:19.900" v="16" actId="478"/>
          <ac:spMkLst>
            <pc:docMk/>
            <pc:sldMk cId="3596869539" sldId="321"/>
            <ac:spMk id="4" creationId="{67394594-5363-27EA-5955-7BBEFF219844}"/>
          </ac:spMkLst>
        </pc:spChg>
        <pc:spChg chg="add del mod ord">
          <ac:chgData name="Kaisa Välimäki" userId="748bfbdf-5648-43ca-b5dc-bdb32b059750" providerId="ADAL" clId="{2639CB1F-B558-4AAF-81D6-090925332DE6}" dt="2025-03-11T08:33:15.922" v="14" actId="478"/>
          <ac:spMkLst>
            <pc:docMk/>
            <pc:sldMk cId="3596869539" sldId="321"/>
            <ac:spMk id="6" creationId="{0C8B428A-8C6E-4F41-60C1-DA86C3B6223E}"/>
          </ac:spMkLst>
        </pc:spChg>
        <pc:spChg chg="add del mod ord">
          <ac:chgData name="Kaisa Välimäki" userId="748bfbdf-5648-43ca-b5dc-bdb32b059750" providerId="ADAL" clId="{2639CB1F-B558-4AAF-81D6-090925332DE6}" dt="2025-03-11T08:33:30.036" v="18" actId="478"/>
          <ac:spMkLst>
            <pc:docMk/>
            <pc:sldMk cId="3596869539" sldId="321"/>
            <ac:spMk id="7" creationId="{7608F5F6-7209-A8F3-E9FF-419054E8123A}"/>
          </ac:spMkLst>
        </pc:spChg>
        <pc:picChg chg="mod">
          <ac:chgData name="Kaisa Välimäki" userId="748bfbdf-5648-43ca-b5dc-bdb32b059750" providerId="ADAL" clId="{2639CB1F-B558-4AAF-81D6-090925332DE6}" dt="2025-03-11T08:33:28.439" v="17" actId="14861"/>
          <ac:picMkLst>
            <pc:docMk/>
            <pc:sldMk cId="3596869539" sldId="321"/>
            <ac:picMk id="5" creationId="{3B9A3270-7E31-8C3E-2BEA-CC1656CB2049}"/>
          </ac:picMkLst>
        </pc:picChg>
      </pc:sldChg>
      <pc:sldChg chg="addSp delSp modSp add del mod modClrScheme chgLayout">
        <pc:chgData name="Kaisa Välimäki" userId="748bfbdf-5648-43ca-b5dc-bdb32b059750" providerId="ADAL" clId="{2639CB1F-B558-4AAF-81D6-090925332DE6}" dt="2025-03-11T08:59:55.093" v="56" actId="47"/>
        <pc:sldMkLst>
          <pc:docMk/>
          <pc:sldMk cId="788703727" sldId="322"/>
        </pc:sldMkLst>
        <pc:spChg chg="mod ord">
          <ac:chgData name="Kaisa Välimäki" userId="748bfbdf-5648-43ca-b5dc-bdb32b059750" providerId="ADAL" clId="{2639CB1F-B558-4AAF-81D6-090925332DE6}" dt="2025-03-11T08:36:26.658" v="37" actId="700"/>
          <ac:spMkLst>
            <pc:docMk/>
            <pc:sldMk cId="788703727" sldId="322"/>
            <ac:spMk id="2" creationId="{C7F41B85-F49B-36F5-1163-805F6DBACACB}"/>
          </ac:spMkLst>
        </pc:spChg>
        <pc:spChg chg="add del mod ord">
          <ac:chgData name="Kaisa Välimäki" userId="748bfbdf-5648-43ca-b5dc-bdb32b059750" providerId="ADAL" clId="{2639CB1F-B558-4AAF-81D6-090925332DE6}" dt="2025-03-11T08:36:31.139" v="38" actId="478"/>
          <ac:spMkLst>
            <pc:docMk/>
            <pc:sldMk cId="788703727" sldId="322"/>
            <ac:spMk id="3" creationId="{B3386C65-A1EE-DE48-676F-46A8105FA4E8}"/>
          </ac:spMkLst>
        </pc:spChg>
        <pc:spChg chg="add del mod ord">
          <ac:chgData name="Kaisa Välimäki" userId="748bfbdf-5648-43ca-b5dc-bdb32b059750" providerId="ADAL" clId="{2639CB1F-B558-4AAF-81D6-090925332DE6}" dt="2025-03-11T08:36:33.444" v="39" actId="478"/>
          <ac:spMkLst>
            <pc:docMk/>
            <pc:sldMk cId="788703727" sldId="322"/>
            <ac:spMk id="5" creationId="{6904C59E-DD5C-ABD8-A269-2A634BA2306B}"/>
          </ac:spMkLst>
        </pc:spChg>
        <pc:picChg chg="mod">
          <ac:chgData name="Kaisa Välimäki" userId="748bfbdf-5648-43ca-b5dc-bdb32b059750" providerId="ADAL" clId="{2639CB1F-B558-4AAF-81D6-090925332DE6}" dt="2025-03-11T08:36:45.943" v="42" actId="14861"/>
          <ac:picMkLst>
            <pc:docMk/>
            <pc:sldMk cId="788703727" sldId="322"/>
            <ac:picMk id="4" creationId="{A76CC8C1-0883-8B7F-1C78-299D8D49EFD7}"/>
          </ac:picMkLst>
        </pc:picChg>
      </pc:sldChg>
      <pc:sldChg chg="del">
        <pc:chgData name="Kaisa Välimäki" userId="748bfbdf-5648-43ca-b5dc-bdb32b059750" providerId="ADAL" clId="{2639CB1F-B558-4AAF-81D6-090925332DE6}" dt="2025-03-11T08:32:19.733" v="10" actId="47"/>
        <pc:sldMkLst>
          <pc:docMk/>
          <pc:sldMk cId="369860492" sldId="332"/>
        </pc:sldMkLst>
      </pc:sldChg>
      <pc:sldChg chg="modSp del mod">
        <pc:chgData name="Kaisa Välimäki" userId="748bfbdf-5648-43ca-b5dc-bdb32b059750" providerId="ADAL" clId="{2639CB1F-B558-4AAF-81D6-090925332DE6}" dt="2025-03-11T08:59:55.093" v="56" actId="47"/>
        <pc:sldMkLst>
          <pc:docMk/>
          <pc:sldMk cId="247291449" sldId="451"/>
        </pc:sldMkLst>
        <pc:spChg chg="mod">
          <ac:chgData name="Kaisa Välimäki" userId="748bfbdf-5648-43ca-b5dc-bdb32b059750" providerId="ADAL" clId="{2639CB1F-B558-4AAF-81D6-090925332DE6}" dt="2025-03-11T08:33:06.359" v="13" actId="2711"/>
          <ac:spMkLst>
            <pc:docMk/>
            <pc:sldMk cId="247291449" sldId="451"/>
            <ac:spMk id="4" creationId="{71991A5A-45B3-FCD0-4C4F-AC9AD1632C26}"/>
          </ac:spMkLst>
        </pc:spChg>
      </pc:sldChg>
      <pc:sldChg chg="del">
        <pc:chgData name="Kaisa Välimäki" userId="748bfbdf-5648-43ca-b5dc-bdb32b059750" providerId="ADAL" clId="{2639CB1F-B558-4AAF-81D6-090925332DE6}" dt="2025-03-11T08:59:55.093" v="56" actId="47"/>
        <pc:sldMkLst>
          <pc:docMk/>
          <pc:sldMk cId="1452870135" sldId="476"/>
        </pc:sldMkLst>
      </pc:sldChg>
      <pc:sldChg chg="modSp del mod">
        <pc:chgData name="Kaisa Välimäki" userId="748bfbdf-5648-43ca-b5dc-bdb32b059750" providerId="ADAL" clId="{2639CB1F-B558-4AAF-81D6-090925332DE6}" dt="2025-03-11T08:32:47.045" v="11" actId="47"/>
        <pc:sldMkLst>
          <pc:docMk/>
          <pc:sldMk cId="895862936" sldId="477"/>
        </pc:sldMkLst>
        <pc:spChg chg="mod">
          <ac:chgData name="Kaisa Välimäki" userId="748bfbdf-5648-43ca-b5dc-bdb32b059750" providerId="ADAL" clId="{2639CB1F-B558-4AAF-81D6-090925332DE6}" dt="2025-03-11T08:31:27.561" v="2" actId="2711"/>
          <ac:spMkLst>
            <pc:docMk/>
            <pc:sldMk cId="895862936" sldId="477"/>
            <ac:spMk id="4" creationId="{71991A5A-45B3-FCD0-4C4F-AC9AD1632C26}"/>
          </ac:spMkLst>
        </pc:spChg>
        <pc:spChg chg="mod">
          <ac:chgData name="Kaisa Välimäki" userId="748bfbdf-5648-43ca-b5dc-bdb32b059750" providerId="ADAL" clId="{2639CB1F-B558-4AAF-81D6-090925332DE6}" dt="2025-03-11T08:31:21.485" v="1" actId="1076"/>
          <ac:spMkLst>
            <pc:docMk/>
            <pc:sldMk cId="895862936" sldId="477"/>
            <ac:spMk id="5" creationId="{935800A6-1759-46A9-819F-82BFDFCE4C13}"/>
          </ac:spMkLst>
        </pc:spChg>
      </pc:sldChg>
      <pc:sldChg chg="add">
        <pc:chgData name="Kaisa Välimäki" userId="748bfbdf-5648-43ca-b5dc-bdb32b059750" providerId="ADAL" clId="{2639CB1F-B558-4AAF-81D6-090925332DE6}" dt="2025-03-11T08:59:45.743" v="55"/>
        <pc:sldMkLst>
          <pc:docMk/>
          <pc:sldMk cId="2547566699" sldId="477"/>
        </pc:sldMkLst>
      </pc:sldChg>
      <pc:sldChg chg="addSp modSp del mod modClrScheme chgLayout">
        <pc:chgData name="Kaisa Välimäki" userId="748bfbdf-5648-43ca-b5dc-bdb32b059750" providerId="ADAL" clId="{2639CB1F-B558-4AAF-81D6-090925332DE6}" dt="2025-03-11T08:32:47.045" v="11" actId="47"/>
        <pc:sldMkLst>
          <pc:docMk/>
          <pc:sldMk cId="962167259" sldId="478"/>
        </pc:sldMkLst>
        <pc:spChg chg="mod ord">
          <ac:chgData name="Kaisa Välimäki" userId="748bfbdf-5648-43ca-b5dc-bdb32b059750" providerId="ADAL" clId="{2639CB1F-B558-4AAF-81D6-090925332DE6}" dt="2025-03-11T08:31:11.406" v="0" actId="700"/>
          <ac:spMkLst>
            <pc:docMk/>
            <pc:sldMk cId="962167259" sldId="478"/>
            <ac:spMk id="2" creationId="{C7F41B85-F49B-36F5-1163-805F6DBACACB}"/>
          </ac:spMkLst>
        </pc:spChg>
        <pc:spChg chg="add mod ord">
          <ac:chgData name="Kaisa Välimäki" userId="748bfbdf-5648-43ca-b5dc-bdb32b059750" providerId="ADAL" clId="{2639CB1F-B558-4AAF-81D6-090925332DE6}" dt="2025-03-11T08:31:11.406" v="0" actId="700"/>
          <ac:spMkLst>
            <pc:docMk/>
            <pc:sldMk cId="962167259" sldId="478"/>
            <ac:spMk id="3" creationId="{2648956E-9178-B455-0A0E-47E6E069EDEE}"/>
          </ac:spMkLst>
        </pc:spChg>
        <pc:spChg chg="add mod ord">
          <ac:chgData name="Kaisa Välimäki" userId="748bfbdf-5648-43ca-b5dc-bdb32b059750" providerId="ADAL" clId="{2639CB1F-B558-4AAF-81D6-090925332DE6}" dt="2025-03-11T08:31:11.406" v="0" actId="700"/>
          <ac:spMkLst>
            <pc:docMk/>
            <pc:sldMk cId="962167259" sldId="478"/>
            <ac:spMk id="5" creationId="{E3CF5FE3-5496-F7A4-7D87-7EBD90E3080B}"/>
          </ac:spMkLst>
        </pc:spChg>
        <pc:picChg chg="mod">
          <ac:chgData name="Kaisa Välimäki" userId="748bfbdf-5648-43ca-b5dc-bdb32b059750" providerId="ADAL" clId="{2639CB1F-B558-4AAF-81D6-090925332DE6}" dt="2025-03-11T08:31:32.926" v="3" actId="1076"/>
          <ac:picMkLst>
            <pc:docMk/>
            <pc:sldMk cId="962167259" sldId="478"/>
            <ac:picMk id="4" creationId="{6253FAF5-FE3C-297F-DDC5-A059555A94FA}"/>
          </ac:picMkLst>
        </pc:picChg>
      </pc:sldChg>
      <pc:sldChg chg="add">
        <pc:chgData name="Kaisa Välimäki" userId="748bfbdf-5648-43ca-b5dc-bdb32b059750" providerId="ADAL" clId="{2639CB1F-B558-4AAF-81D6-090925332DE6}" dt="2025-03-11T08:59:45.743" v="55"/>
        <pc:sldMkLst>
          <pc:docMk/>
          <pc:sldMk cId="4059423675" sldId="478"/>
        </pc:sldMkLst>
      </pc:sldChg>
      <pc:sldChg chg="addSp delSp modSp del mod modClrScheme chgLayout">
        <pc:chgData name="Kaisa Välimäki" userId="748bfbdf-5648-43ca-b5dc-bdb32b059750" providerId="ADAL" clId="{2639CB1F-B558-4AAF-81D6-090925332DE6}" dt="2025-03-11T08:32:47.045" v="11" actId="47"/>
        <pc:sldMkLst>
          <pc:docMk/>
          <pc:sldMk cId="3690917626" sldId="479"/>
        </pc:sldMkLst>
        <pc:spChg chg="mod ord">
          <ac:chgData name="Kaisa Välimäki" userId="748bfbdf-5648-43ca-b5dc-bdb32b059750" providerId="ADAL" clId="{2639CB1F-B558-4AAF-81D6-090925332DE6}" dt="2025-03-11T08:31:11.406" v="0" actId="700"/>
          <ac:spMkLst>
            <pc:docMk/>
            <pc:sldMk cId="3690917626" sldId="479"/>
            <ac:spMk id="2" creationId="{C7F41B85-F49B-36F5-1163-805F6DBACACB}"/>
          </ac:spMkLst>
        </pc:spChg>
        <pc:spChg chg="add del mod ord">
          <ac:chgData name="Kaisa Välimäki" userId="748bfbdf-5648-43ca-b5dc-bdb32b059750" providerId="ADAL" clId="{2639CB1F-B558-4AAF-81D6-090925332DE6}" dt="2025-03-11T08:31:42" v="8" actId="478"/>
          <ac:spMkLst>
            <pc:docMk/>
            <pc:sldMk cId="3690917626" sldId="479"/>
            <ac:spMk id="3" creationId="{E080F48D-7AB4-93A6-9DDC-9C512A4CB584}"/>
          </ac:spMkLst>
        </pc:spChg>
        <pc:spChg chg="add del mod ord">
          <ac:chgData name="Kaisa Välimäki" userId="748bfbdf-5648-43ca-b5dc-bdb32b059750" providerId="ADAL" clId="{2639CB1F-B558-4AAF-81D6-090925332DE6}" dt="2025-03-11T08:31:40.723" v="7" actId="478"/>
          <ac:spMkLst>
            <pc:docMk/>
            <pc:sldMk cId="3690917626" sldId="479"/>
            <ac:spMk id="4" creationId="{D1F56E97-89E6-D244-9091-0E340F496B73}"/>
          </ac:spMkLst>
        </pc:spChg>
        <pc:picChg chg="mod">
          <ac:chgData name="Kaisa Välimäki" userId="748bfbdf-5648-43ca-b5dc-bdb32b059750" providerId="ADAL" clId="{2639CB1F-B558-4AAF-81D6-090925332DE6}" dt="2025-03-11T08:31:45.348" v="9" actId="1076"/>
          <ac:picMkLst>
            <pc:docMk/>
            <pc:sldMk cId="3690917626" sldId="479"/>
            <ac:picMk id="5" creationId="{D7C296D3-4B23-CA4F-7F03-44512217937A}"/>
          </ac:picMkLst>
        </pc:picChg>
      </pc:sldChg>
      <pc:sldChg chg="del">
        <pc:chgData name="Kaisa Välimäki" userId="748bfbdf-5648-43ca-b5dc-bdb32b059750" providerId="ADAL" clId="{2639CB1F-B558-4AAF-81D6-090925332DE6}" dt="2025-03-11T08:32:47.045" v="11" actId="47"/>
        <pc:sldMkLst>
          <pc:docMk/>
          <pc:sldMk cId="3929915405" sldId="480"/>
        </pc:sldMkLst>
      </pc:sldChg>
      <pc:sldChg chg="del">
        <pc:chgData name="Kaisa Välimäki" userId="748bfbdf-5648-43ca-b5dc-bdb32b059750" providerId="ADAL" clId="{2639CB1F-B558-4AAF-81D6-090925332DE6}" dt="2025-03-11T08:32:47.045" v="11" actId="47"/>
        <pc:sldMkLst>
          <pc:docMk/>
          <pc:sldMk cId="1300530976" sldId="481"/>
        </pc:sldMkLst>
      </pc:sldChg>
      <pc:sldChg chg="modSp del mod">
        <pc:chgData name="Kaisa Välimäki" userId="748bfbdf-5648-43ca-b5dc-bdb32b059750" providerId="ADAL" clId="{2639CB1F-B558-4AAF-81D6-090925332DE6}" dt="2025-03-11T08:59:55.093" v="56" actId="47"/>
        <pc:sldMkLst>
          <pc:docMk/>
          <pc:sldMk cId="2112794070" sldId="600"/>
        </pc:sldMkLst>
        <pc:spChg chg="mod">
          <ac:chgData name="Kaisa Välimäki" userId="748bfbdf-5648-43ca-b5dc-bdb32b059750" providerId="ADAL" clId="{2639CB1F-B558-4AAF-81D6-090925332DE6}" dt="2025-03-11T08:34:47.908" v="27" actId="1076"/>
          <ac:spMkLst>
            <pc:docMk/>
            <pc:sldMk cId="2112794070" sldId="600"/>
            <ac:spMk id="8" creationId="{B8A48D9E-2C2D-9324-7C31-B6DDAFC7982D}"/>
          </ac:spMkLst>
        </pc:spChg>
        <pc:picChg chg="mod">
          <ac:chgData name="Kaisa Välimäki" userId="748bfbdf-5648-43ca-b5dc-bdb32b059750" providerId="ADAL" clId="{2639CB1F-B558-4AAF-81D6-090925332DE6}" dt="2025-03-11T08:33:38.042" v="20" actId="14861"/>
          <ac:picMkLst>
            <pc:docMk/>
            <pc:sldMk cId="2112794070" sldId="600"/>
            <ac:picMk id="6" creationId="{12A3B8BB-8D49-5250-F148-BA49C3A2644E}"/>
          </ac:picMkLst>
        </pc:picChg>
      </pc:sldChg>
      <pc:sldChg chg="modSp add del mod">
        <pc:chgData name="Kaisa Välimäki" userId="748bfbdf-5648-43ca-b5dc-bdb32b059750" providerId="ADAL" clId="{2639CB1F-B558-4AAF-81D6-090925332DE6}" dt="2025-03-11T08:59:55.093" v="56" actId="47"/>
        <pc:sldMkLst>
          <pc:docMk/>
          <pc:sldMk cId="635399204" sldId="601"/>
        </pc:sldMkLst>
        <pc:spChg chg="mod">
          <ac:chgData name="Kaisa Välimäki" userId="748bfbdf-5648-43ca-b5dc-bdb32b059750" providerId="ADAL" clId="{2639CB1F-B558-4AAF-81D6-090925332DE6}" dt="2025-03-11T08:36:57.459" v="46" actId="1076"/>
          <ac:spMkLst>
            <pc:docMk/>
            <pc:sldMk cId="635399204" sldId="601"/>
            <ac:spMk id="8" creationId="{B8A48D9E-2C2D-9324-7C31-B6DDAFC7982D}"/>
          </ac:spMkLst>
        </pc:spChg>
        <pc:picChg chg="mod">
          <ac:chgData name="Kaisa Välimäki" userId="748bfbdf-5648-43ca-b5dc-bdb32b059750" providerId="ADAL" clId="{2639CB1F-B558-4AAF-81D6-090925332DE6}" dt="2025-03-11T08:36:59.728" v="47" actId="14861"/>
          <ac:picMkLst>
            <pc:docMk/>
            <pc:sldMk cId="635399204" sldId="601"/>
            <ac:picMk id="4" creationId="{93D19E12-700D-26C2-3093-917A2CF70D47}"/>
          </ac:picMkLst>
        </pc:picChg>
      </pc:sldChg>
      <pc:sldChg chg="modSp del mod">
        <pc:chgData name="Kaisa Välimäki" userId="748bfbdf-5648-43ca-b5dc-bdb32b059750" providerId="ADAL" clId="{2639CB1F-B558-4AAF-81D6-090925332DE6}" dt="2025-03-11T08:59:55.093" v="56" actId="47"/>
        <pc:sldMkLst>
          <pc:docMk/>
          <pc:sldMk cId="2698017717" sldId="602"/>
        </pc:sldMkLst>
        <pc:spChg chg="mod">
          <ac:chgData name="Kaisa Välimäki" userId="748bfbdf-5648-43ca-b5dc-bdb32b059750" providerId="ADAL" clId="{2639CB1F-B558-4AAF-81D6-090925332DE6}" dt="2025-03-11T08:35:06.300" v="29" actId="1076"/>
          <ac:spMkLst>
            <pc:docMk/>
            <pc:sldMk cId="2698017717" sldId="602"/>
            <ac:spMk id="22" creationId="{00AFB9A8-02BE-8250-D800-E79C71196EF8}"/>
          </ac:spMkLst>
        </pc:spChg>
        <pc:grpChg chg="mod">
          <ac:chgData name="Kaisa Välimäki" userId="748bfbdf-5648-43ca-b5dc-bdb32b059750" providerId="ADAL" clId="{2639CB1F-B558-4AAF-81D6-090925332DE6}" dt="2025-03-11T08:34:05.349" v="25" actId="1076"/>
          <ac:grpSpMkLst>
            <pc:docMk/>
            <pc:sldMk cId="2698017717" sldId="602"/>
            <ac:grpSpMk id="21" creationId="{C8540298-C067-032A-80AB-8427F309E06C}"/>
          </ac:grpSpMkLst>
        </pc:grpChg>
      </pc:sldChg>
      <pc:sldChg chg="modSp del mod">
        <pc:chgData name="Kaisa Välimäki" userId="748bfbdf-5648-43ca-b5dc-bdb32b059750" providerId="ADAL" clId="{2639CB1F-B558-4AAF-81D6-090925332DE6}" dt="2025-03-11T08:59:55.093" v="56" actId="47"/>
        <pc:sldMkLst>
          <pc:docMk/>
          <pc:sldMk cId="223128181" sldId="603"/>
        </pc:sldMkLst>
        <pc:picChg chg="mod">
          <ac:chgData name="Kaisa Välimäki" userId="748bfbdf-5648-43ca-b5dc-bdb32b059750" providerId="ADAL" clId="{2639CB1F-B558-4AAF-81D6-090925332DE6}" dt="2025-03-11T08:35:25.404" v="31" actId="1076"/>
          <ac:picMkLst>
            <pc:docMk/>
            <pc:sldMk cId="223128181" sldId="603"/>
            <ac:picMk id="6" creationId="{69E5DC35-5596-CFD0-8190-1E783B4FB33D}"/>
          </ac:picMkLst>
        </pc:picChg>
        <pc:picChg chg="mod">
          <ac:chgData name="Kaisa Välimäki" userId="748bfbdf-5648-43ca-b5dc-bdb32b059750" providerId="ADAL" clId="{2639CB1F-B558-4AAF-81D6-090925332DE6}" dt="2025-03-11T08:37:58.762" v="54" actId="1076"/>
          <ac:picMkLst>
            <pc:docMk/>
            <pc:sldMk cId="223128181" sldId="603"/>
            <ac:picMk id="12" creationId="{49499F4A-AA75-CC65-F5F4-4E11FAB41540}"/>
          </ac:picMkLst>
        </pc:picChg>
        <pc:picChg chg="mod">
          <ac:chgData name="Kaisa Välimäki" userId="748bfbdf-5648-43ca-b5dc-bdb32b059750" providerId="ADAL" clId="{2639CB1F-B558-4AAF-81D6-090925332DE6}" dt="2025-03-11T08:37:54.116" v="53" actId="1076"/>
          <ac:picMkLst>
            <pc:docMk/>
            <pc:sldMk cId="223128181" sldId="603"/>
            <ac:picMk id="16" creationId="{55C97EDC-835F-0B07-DDFD-B83CF2B87707}"/>
          </ac:picMkLst>
        </pc:picChg>
      </pc:sldChg>
      <pc:sldChg chg="modSp add del mod">
        <pc:chgData name="Kaisa Välimäki" userId="748bfbdf-5648-43ca-b5dc-bdb32b059750" providerId="ADAL" clId="{2639CB1F-B558-4AAF-81D6-090925332DE6}" dt="2025-03-11T08:59:55.093" v="56" actId="47"/>
        <pc:sldMkLst>
          <pc:docMk/>
          <pc:sldMk cId="3754078535" sldId="604"/>
        </pc:sldMkLst>
        <pc:picChg chg="mod">
          <ac:chgData name="Kaisa Välimäki" userId="748bfbdf-5648-43ca-b5dc-bdb32b059750" providerId="ADAL" clId="{2639CB1F-B558-4AAF-81D6-090925332DE6}" dt="2025-03-11T08:37:35.136" v="51" actId="14861"/>
          <ac:picMkLst>
            <pc:docMk/>
            <pc:sldMk cId="3754078535" sldId="604"/>
            <ac:picMk id="5" creationId="{BFE8BC3D-C0E1-438F-05DC-5B1A83513032}"/>
          </ac:picMkLst>
        </pc:picChg>
        <pc:picChg chg="mod">
          <ac:chgData name="Kaisa Välimäki" userId="748bfbdf-5648-43ca-b5dc-bdb32b059750" providerId="ADAL" clId="{2639CB1F-B558-4AAF-81D6-090925332DE6}" dt="2025-03-11T08:37:13.907" v="49" actId="1076"/>
          <ac:picMkLst>
            <pc:docMk/>
            <pc:sldMk cId="3754078535" sldId="604"/>
            <ac:picMk id="6" creationId="{69E5DC35-5596-CFD0-8190-1E783B4FB33D}"/>
          </ac:picMkLst>
        </pc:picChg>
        <pc:picChg chg="mod">
          <ac:chgData name="Kaisa Välimäki" userId="748bfbdf-5648-43ca-b5dc-bdb32b059750" providerId="ADAL" clId="{2639CB1F-B558-4AAF-81D6-090925332DE6}" dt="2025-03-11T08:37:35.136" v="51" actId="14861"/>
          <ac:picMkLst>
            <pc:docMk/>
            <pc:sldMk cId="3754078535" sldId="604"/>
            <ac:picMk id="7" creationId="{2D9677F1-065B-DABB-E30E-B22B810B2268}"/>
          </ac:picMkLst>
        </pc:picChg>
      </pc:sldChg>
      <pc:sldChg chg="modSp del mod">
        <pc:chgData name="Kaisa Välimäki" userId="748bfbdf-5648-43ca-b5dc-bdb32b059750" providerId="ADAL" clId="{2639CB1F-B558-4AAF-81D6-090925332DE6}" dt="2025-03-11T08:59:55.093" v="56" actId="47"/>
        <pc:sldMkLst>
          <pc:docMk/>
          <pc:sldMk cId="1070337266" sldId="605"/>
        </pc:sldMkLst>
        <pc:picChg chg="mod">
          <ac:chgData name="Kaisa Välimäki" userId="748bfbdf-5648-43ca-b5dc-bdb32b059750" providerId="ADAL" clId="{2639CB1F-B558-4AAF-81D6-090925332DE6}" dt="2025-03-11T08:36:04.257" v="35" actId="14861"/>
          <ac:picMkLst>
            <pc:docMk/>
            <pc:sldMk cId="1070337266" sldId="605"/>
            <ac:picMk id="6" creationId="{FC7FFA91-FBF9-1B62-CA33-CCB9BE2DD5BA}"/>
          </ac:picMkLst>
        </pc:picChg>
      </pc:sldChg>
      <pc:sldChg chg="modSp add del mod">
        <pc:chgData name="Kaisa Välimäki" userId="748bfbdf-5648-43ca-b5dc-bdb32b059750" providerId="ADAL" clId="{2639CB1F-B558-4AAF-81D6-090925332DE6}" dt="2025-03-11T08:59:55.093" v="56" actId="47"/>
        <pc:sldMkLst>
          <pc:docMk/>
          <pc:sldMk cId="3197138464" sldId="606"/>
        </pc:sldMkLst>
        <pc:picChg chg="mod">
          <ac:chgData name="Kaisa Välimäki" userId="748bfbdf-5648-43ca-b5dc-bdb32b059750" providerId="ADAL" clId="{2639CB1F-B558-4AAF-81D6-090925332DE6}" dt="2025-03-11T08:37:20.740" v="50" actId="14861"/>
          <ac:picMkLst>
            <pc:docMk/>
            <pc:sldMk cId="3197138464" sldId="606"/>
            <ac:picMk id="6" creationId="{0E2FAEBF-A789-C545-D64B-F8751CE396F3}"/>
          </ac:picMkLst>
        </pc:picChg>
      </pc:sldChg>
      <pc:sldChg chg="add">
        <pc:chgData name="Kaisa Välimäki" userId="748bfbdf-5648-43ca-b5dc-bdb32b059750" providerId="ADAL" clId="{2639CB1F-B558-4AAF-81D6-090925332DE6}" dt="2025-03-11T08:59:45.743" v="55"/>
        <pc:sldMkLst>
          <pc:docMk/>
          <pc:sldMk cId="382721329" sldId="607"/>
        </pc:sldMkLst>
      </pc:sldChg>
      <pc:sldChg chg="add">
        <pc:chgData name="Kaisa Välimäki" userId="748bfbdf-5648-43ca-b5dc-bdb32b059750" providerId="ADAL" clId="{2639CB1F-B558-4AAF-81D6-090925332DE6}" dt="2025-03-11T08:59:45.743" v="55"/>
        <pc:sldMkLst>
          <pc:docMk/>
          <pc:sldMk cId="3349409973" sldId="608"/>
        </pc:sldMkLst>
      </pc:sldChg>
      <pc:sldChg chg="add">
        <pc:chgData name="Kaisa Välimäki" userId="748bfbdf-5648-43ca-b5dc-bdb32b059750" providerId="ADAL" clId="{2639CB1F-B558-4AAF-81D6-090925332DE6}" dt="2025-03-11T08:59:45.743" v="55"/>
        <pc:sldMkLst>
          <pc:docMk/>
          <pc:sldMk cId="3466444717" sldId="609"/>
        </pc:sldMkLst>
      </pc:sldChg>
      <pc:sldChg chg="add">
        <pc:chgData name="Kaisa Välimäki" userId="748bfbdf-5648-43ca-b5dc-bdb32b059750" providerId="ADAL" clId="{2639CB1F-B558-4AAF-81D6-090925332DE6}" dt="2025-03-11T08:59:45.743" v="55"/>
        <pc:sldMkLst>
          <pc:docMk/>
          <pc:sldMk cId="1924718123" sldId="610"/>
        </pc:sldMkLst>
      </pc:sldChg>
      <pc:sldChg chg="add">
        <pc:chgData name="Kaisa Välimäki" userId="748bfbdf-5648-43ca-b5dc-bdb32b059750" providerId="ADAL" clId="{2639CB1F-B558-4AAF-81D6-090925332DE6}" dt="2025-03-11T08:59:45.743" v="55"/>
        <pc:sldMkLst>
          <pc:docMk/>
          <pc:sldMk cId="4183796047" sldId="611"/>
        </pc:sldMkLst>
      </pc:sldChg>
      <pc:sldChg chg="add">
        <pc:chgData name="Kaisa Välimäki" userId="748bfbdf-5648-43ca-b5dc-bdb32b059750" providerId="ADAL" clId="{2639CB1F-B558-4AAF-81D6-090925332DE6}" dt="2025-03-11T08:59:45.743" v="55"/>
        <pc:sldMkLst>
          <pc:docMk/>
          <pc:sldMk cId="3297032300" sldId="612"/>
        </pc:sldMkLst>
      </pc:sldChg>
      <pc:sldChg chg="add">
        <pc:chgData name="Kaisa Välimäki" userId="748bfbdf-5648-43ca-b5dc-bdb32b059750" providerId="ADAL" clId="{2639CB1F-B558-4AAF-81D6-090925332DE6}" dt="2025-03-11T08:59:45.743" v="55"/>
        <pc:sldMkLst>
          <pc:docMk/>
          <pc:sldMk cId="2387754716" sldId="613"/>
        </pc:sldMkLst>
      </pc:sldChg>
      <pc:sldChg chg="add">
        <pc:chgData name="Kaisa Välimäki" userId="748bfbdf-5648-43ca-b5dc-bdb32b059750" providerId="ADAL" clId="{2639CB1F-B558-4AAF-81D6-090925332DE6}" dt="2025-03-11T08:59:45.743" v="55"/>
        <pc:sldMkLst>
          <pc:docMk/>
          <pc:sldMk cId="2997621483" sldId="614"/>
        </pc:sldMkLst>
      </pc:sldChg>
      <pc:sldChg chg="add">
        <pc:chgData name="Kaisa Välimäki" userId="748bfbdf-5648-43ca-b5dc-bdb32b059750" providerId="ADAL" clId="{2639CB1F-B558-4AAF-81D6-090925332DE6}" dt="2025-03-11T08:59:45.743" v="55"/>
        <pc:sldMkLst>
          <pc:docMk/>
          <pc:sldMk cId="3378591357" sldId="615"/>
        </pc:sldMkLst>
      </pc:sldChg>
    </pc:docChg>
  </pc:docChgLst>
  <pc:docChgLst>
    <pc:chgData name="Kaisa Välimäki" userId="S::kaisaval@basware.com::748bfbdf-5648-43ca-b5dc-bdb32b059750" providerId="AD" clId="Web-{351C74F4-3C64-4100-A9C7-86BB1B15A0B0}"/>
    <pc:docChg chg="addSld delSld">
      <pc:chgData name="Kaisa Välimäki" userId="S::kaisaval@basware.com::748bfbdf-5648-43ca-b5dc-bdb32b059750" providerId="AD" clId="Web-{351C74F4-3C64-4100-A9C7-86BB1B15A0B0}" dt="2025-03-03T09:19:03.918" v="6"/>
      <pc:docMkLst>
        <pc:docMk/>
      </pc:docMkLst>
      <pc:sldChg chg="add del">
        <pc:chgData name="Kaisa Välimäki" userId="S::kaisaval@basware.com::748bfbdf-5648-43ca-b5dc-bdb32b059750" providerId="AD" clId="Web-{351C74F4-3C64-4100-A9C7-86BB1B15A0B0}" dt="2025-03-03T09:19:03.918" v="6"/>
        <pc:sldMkLst>
          <pc:docMk/>
          <pc:sldMk cId="369860492" sldId="332"/>
        </pc:sldMkLst>
      </pc:sldChg>
      <pc:sldChg chg="add">
        <pc:chgData name="Kaisa Välimäki" userId="S::kaisaval@basware.com::748bfbdf-5648-43ca-b5dc-bdb32b059750" providerId="AD" clId="Web-{351C74F4-3C64-4100-A9C7-86BB1B15A0B0}" dt="2025-03-03T09:18:34.511" v="1"/>
        <pc:sldMkLst>
          <pc:docMk/>
          <pc:sldMk cId="895862936" sldId="477"/>
        </pc:sldMkLst>
      </pc:sldChg>
      <pc:sldChg chg="add">
        <pc:chgData name="Kaisa Välimäki" userId="S::kaisaval@basware.com::748bfbdf-5648-43ca-b5dc-bdb32b059750" providerId="AD" clId="Web-{351C74F4-3C64-4100-A9C7-86BB1B15A0B0}" dt="2025-03-03T09:18:34.542" v="2"/>
        <pc:sldMkLst>
          <pc:docMk/>
          <pc:sldMk cId="962167259" sldId="478"/>
        </pc:sldMkLst>
      </pc:sldChg>
      <pc:sldChg chg="add">
        <pc:chgData name="Kaisa Välimäki" userId="S::kaisaval@basware.com::748bfbdf-5648-43ca-b5dc-bdb32b059750" providerId="AD" clId="Web-{351C74F4-3C64-4100-A9C7-86BB1B15A0B0}" dt="2025-03-03T09:18:34.589" v="3"/>
        <pc:sldMkLst>
          <pc:docMk/>
          <pc:sldMk cId="3690917626" sldId="479"/>
        </pc:sldMkLst>
      </pc:sldChg>
      <pc:sldChg chg="add">
        <pc:chgData name="Kaisa Välimäki" userId="S::kaisaval@basware.com::748bfbdf-5648-43ca-b5dc-bdb32b059750" providerId="AD" clId="Web-{351C74F4-3C64-4100-A9C7-86BB1B15A0B0}" dt="2025-03-03T09:18:34.636" v="4"/>
        <pc:sldMkLst>
          <pc:docMk/>
          <pc:sldMk cId="3929915405" sldId="480"/>
        </pc:sldMkLst>
      </pc:sldChg>
      <pc:sldChg chg="add">
        <pc:chgData name="Kaisa Välimäki" userId="S::kaisaval@basware.com::748bfbdf-5648-43ca-b5dc-bdb32b059750" providerId="AD" clId="Web-{351C74F4-3C64-4100-A9C7-86BB1B15A0B0}" dt="2025-03-03T09:18:34.682" v="5"/>
        <pc:sldMkLst>
          <pc:docMk/>
          <pc:sldMk cId="1300530976" sldId="481"/>
        </pc:sldMkLst>
      </pc:sldChg>
    </pc:docChg>
  </pc:docChgLst>
  <pc:docChgLst>
    <pc:chgData name="Kaisa Välimäki" userId="748bfbdf-5648-43ca-b5dc-bdb32b059750" providerId="ADAL" clId="{B592857F-98C8-482C-B3E5-377641AC1308}"/>
    <pc:docChg chg="addSld delSld modSld">
      <pc:chgData name="Kaisa Välimäki" userId="748bfbdf-5648-43ca-b5dc-bdb32b059750" providerId="ADAL" clId="{B592857F-98C8-482C-B3E5-377641AC1308}" dt="2025-02-25T11:44:47.706" v="3" actId="47"/>
      <pc:docMkLst>
        <pc:docMk/>
      </pc:docMkLst>
      <pc:sldChg chg="del">
        <pc:chgData name="Kaisa Välimäki" userId="748bfbdf-5648-43ca-b5dc-bdb32b059750" providerId="ADAL" clId="{B592857F-98C8-482C-B3E5-377641AC1308}" dt="2025-02-25T11:44:44.665" v="2" actId="47"/>
        <pc:sldMkLst>
          <pc:docMk/>
          <pc:sldMk cId="1854199711" sldId="256"/>
        </pc:sldMkLst>
      </pc:sldChg>
      <pc:sldChg chg="del">
        <pc:chgData name="Kaisa Välimäki" userId="748bfbdf-5648-43ca-b5dc-bdb32b059750" providerId="ADAL" clId="{B592857F-98C8-482C-B3E5-377641AC1308}" dt="2025-02-25T11:44:47.706" v="3" actId="47"/>
        <pc:sldMkLst>
          <pc:docMk/>
          <pc:sldMk cId="4205618619" sldId="299"/>
        </pc:sldMkLst>
      </pc:sldChg>
      <pc:sldChg chg="del">
        <pc:chgData name="Kaisa Välimäki" userId="748bfbdf-5648-43ca-b5dc-bdb32b059750" providerId="ADAL" clId="{B592857F-98C8-482C-B3E5-377641AC1308}" dt="2025-02-25T11:44:44.665" v="2" actId="47"/>
        <pc:sldMkLst>
          <pc:docMk/>
          <pc:sldMk cId="1653512687" sldId="300"/>
        </pc:sldMkLst>
      </pc:sldChg>
      <pc:sldChg chg="del">
        <pc:chgData name="Kaisa Välimäki" userId="748bfbdf-5648-43ca-b5dc-bdb32b059750" providerId="ADAL" clId="{B592857F-98C8-482C-B3E5-377641AC1308}" dt="2025-02-25T11:44:44.665" v="2" actId="47"/>
        <pc:sldMkLst>
          <pc:docMk/>
          <pc:sldMk cId="3988930583" sldId="301"/>
        </pc:sldMkLst>
      </pc:sldChg>
      <pc:sldChg chg="del">
        <pc:chgData name="Kaisa Välimäki" userId="748bfbdf-5648-43ca-b5dc-bdb32b059750" providerId="ADAL" clId="{B592857F-98C8-482C-B3E5-377641AC1308}" dt="2025-02-25T11:44:44.665" v="2" actId="47"/>
        <pc:sldMkLst>
          <pc:docMk/>
          <pc:sldMk cId="4121071900" sldId="302"/>
        </pc:sldMkLst>
      </pc:sldChg>
      <pc:sldChg chg="del">
        <pc:chgData name="Kaisa Välimäki" userId="748bfbdf-5648-43ca-b5dc-bdb32b059750" providerId="ADAL" clId="{B592857F-98C8-482C-B3E5-377641AC1308}" dt="2025-02-25T11:44:44.665" v="2" actId="47"/>
        <pc:sldMkLst>
          <pc:docMk/>
          <pc:sldMk cId="1968994710" sldId="303"/>
        </pc:sldMkLst>
      </pc:sldChg>
      <pc:sldChg chg="del">
        <pc:chgData name="Kaisa Välimäki" userId="748bfbdf-5648-43ca-b5dc-bdb32b059750" providerId="ADAL" clId="{B592857F-98C8-482C-B3E5-377641AC1308}" dt="2025-02-25T11:44:44.665" v="2" actId="47"/>
        <pc:sldMkLst>
          <pc:docMk/>
          <pc:sldMk cId="3551993988" sldId="304"/>
        </pc:sldMkLst>
      </pc:sldChg>
      <pc:sldChg chg="del">
        <pc:chgData name="Kaisa Välimäki" userId="748bfbdf-5648-43ca-b5dc-bdb32b059750" providerId="ADAL" clId="{B592857F-98C8-482C-B3E5-377641AC1308}" dt="2025-02-25T11:44:44.665" v="2" actId="47"/>
        <pc:sldMkLst>
          <pc:docMk/>
          <pc:sldMk cId="2135301328" sldId="306"/>
        </pc:sldMkLst>
      </pc:sldChg>
      <pc:sldChg chg="del">
        <pc:chgData name="Kaisa Välimäki" userId="748bfbdf-5648-43ca-b5dc-bdb32b059750" providerId="ADAL" clId="{B592857F-98C8-482C-B3E5-377641AC1308}" dt="2025-02-25T11:44:44.665" v="2" actId="47"/>
        <pc:sldMkLst>
          <pc:docMk/>
          <pc:sldMk cId="3894949806" sldId="307"/>
        </pc:sldMkLst>
      </pc:sldChg>
      <pc:sldChg chg="del">
        <pc:chgData name="Kaisa Välimäki" userId="748bfbdf-5648-43ca-b5dc-bdb32b059750" providerId="ADAL" clId="{B592857F-98C8-482C-B3E5-377641AC1308}" dt="2025-02-25T11:44:44.665" v="2" actId="47"/>
        <pc:sldMkLst>
          <pc:docMk/>
          <pc:sldMk cId="1797233310" sldId="308"/>
        </pc:sldMkLst>
      </pc:sldChg>
      <pc:sldChg chg="del">
        <pc:chgData name="Kaisa Välimäki" userId="748bfbdf-5648-43ca-b5dc-bdb32b059750" providerId="ADAL" clId="{B592857F-98C8-482C-B3E5-377641AC1308}" dt="2025-02-25T11:44:44.665" v="2" actId="47"/>
        <pc:sldMkLst>
          <pc:docMk/>
          <pc:sldMk cId="548834975" sldId="309"/>
        </pc:sldMkLst>
      </pc:sldChg>
      <pc:sldChg chg="del">
        <pc:chgData name="Kaisa Välimäki" userId="748bfbdf-5648-43ca-b5dc-bdb32b059750" providerId="ADAL" clId="{B592857F-98C8-482C-B3E5-377641AC1308}" dt="2025-02-25T11:44:44.665" v="2" actId="47"/>
        <pc:sldMkLst>
          <pc:docMk/>
          <pc:sldMk cId="4012759927" sldId="311"/>
        </pc:sldMkLst>
      </pc:sldChg>
      <pc:sldChg chg="del">
        <pc:chgData name="Kaisa Välimäki" userId="748bfbdf-5648-43ca-b5dc-bdb32b059750" providerId="ADAL" clId="{B592857F-98C8-482C-B3E5-377641AC1308}" dt="2025-02-25T11:44:44.665" v="2" actId="47"/>
        <pc:sldMkLst>
          <pc:docMk/>
          <pc:sldMk cId="560756354" sldId="312"/>
        </pc:sldMkLst>
      </pc:sldChg>
      <pc:sldChg chg="del">
        <pc:chgData name="Kaisa Välimäki" userId="748bfbdf-5648-43ca-b5dc-bdb32b059750" providerId="ADAL" clId="{B592857F-98C8-482C-B3E5-377641AC1308}" dt="2025-02-25T11:44:44.665" v="2" actId="47"/>
        <pc:sldMkLst>
          <pc:docMk/>
          <pc:sldMk cId="3450190320" sldId="313"/>
        </pc:sldMkLst>
      </pc:sldChg>
      <pc:sldChg chg="del">
        <pc:chgData name="Kaisa Välimäki" userId="748bfbdf-5648-43ca-b5dc-bdb32b059750" providerId="ADAL" clId="{B592857F-98C8-482C-B3E5-377641AC1308}" dt="2025-02-25T11:44:44.665" v="2" actId="47"/>
        <pc:sldMkLst>
          <pc:docMk/>
          <pc:sldMk cId="3524311119" sldId="314"/>
        </pc:sldMkLst>
      </pc:sldChg>
      <pc:sldChg chg="del">
        <pc:chgData name="Kaisa Välimäki" userId="748bfbdf-5648-43ca-b5dc-bdb32b059750" providerId="ADAL" clId="{B592857F-98C8-482C-B3E5-377641AC1308}" dt="2025-02-25T11:44:44.665" v="2" actId="47"/>
        <pc:sldMkLst>
          <pc:docMk/>
          <pc:sldMk cId="1527830879" sldId="315"/>
        </pc:sldMkLst>
      </pc:sldChg>
      <pc:sldChg chg="del">
        <pc:chgData name="Kaisa Välimäki" userId="748bfbdf-5648-43ca-b5dc-bdb32b059750" providerId="ADAL" clId="{B592857F-98C8-482C-B3E5-377641AC1308}" dt="2025-02-25T11:44:44.665" v="2" actId="47"/>
        <pc:sldMkLst>
          <pc:docMk/>
          <pc:sldMk cId="672348335" sldId="316"/>
        </pc:sldMkLst>
      </pc:sldChg>
      <pc:sldChg chg="del">
        <pc:chgData name="Kaisa Välimäki" userId="748bfbdf-5648-43ca-b5dc-bdb32b059750" providerId="ADAL" clId="{B592857F-98C8-482C-B3E5-377641AC1308}" dt="2025-02-25T11:44:44.665" v="2" actId="47"/>
        <pc:sldMkLst>
          <pc:docMk/>
          <pc:sldMk cId="2030065872" sldId="318"/>
        </pc:sldMkLst>
      </pc:sldChg>
      <pc:sldChg chg="del">
        <pc:chgData name="Kaisa Välimäki" userId="748bfbdf-5648-43ca-b5dc-bdb32b059750" providerId="ADAL" clId="{B592857F-98C8-482C-B3E5-377641AC1308}" dt="2025-02-25T11:44:44.665" v="2" actId="47"/>
        <pc:sldMkLst>
          <pc:docMk/>
          <pc:sldMk cId="2378528983" sldId="319"/>
        </pc:sldMkLst>
      </pc:sldChg>
      <pc:sldChg chg="del">
        <pc:chgData name="Kaisa Välimäki" userId="748bfbdf-5648-43ca-b5dc-bdb32b059750" providerId="ADAL" clId="{B592857F-98C8-482C-B3E5-377641AC1308}" dt="2025-02-25T11:44:44.665" v="2" actId="47"/>
        <pc:sldMkLst>
          <pc:docMk/>
          <pc:sldMk cId="1221248950" sldId="323"/>
        </pc:sldMkLst>
      </pc:sldChg>
      <pc:sldChg chg="del">
        <pc:chgData name="Kaisa Välimäki" userId="748bfbdf-5648-43ca-b5dc-bdb32b059750" providerId="ADAL" clId="{B592857F-98C8-482C-B3E5-377641AC1308}" dt="2025-02-25T11:44:44.665" v="2" actId="47"/>
        <pc:sldMkLst>
          <pc:docMk/>
          <pc:sldMk cId="1310029527" sldId="324"/>
        </pc:sldMkLst>
      </pc:sldChg>
      <pc:sldChg chg="del">
        <pc:chgData name="Kaisa Välimäki" userId="748bfbdf-5648-43ca-b5dc-bdb32b059750" providerId="ADAL" clId="{B592857F-98C8-482C-B3E5-377641AC1308}" dt="2025-02-25T11:44:44.665" v="2" actId="47"/>
        <pc:sldMkLst>
          <pc:docMk/>
          <pc:sldMk cId="154904080" sldId="325"/>
        </pc:sldMkLst>
      </pc:sldChg>
      <pc:sldChg chg="del">
        <pc:chgData name="Kaisa Välimäki" userId="748bfbdf-5648-43ca-b5dc-bdb32b059750" providerId="ADAL" clId="{B592857F-98C8-482C-B3E5-377641AC1308}" dt="2025-02-25T11:44:44.665" v="2" actId="47"/>
        <pc:sldMkLst>
          <pc:docMk/>
          <pc:sldMk cId="3538597282" sldId="326"/>
        </pc:sldMkLst>
      </pc:sldChg>
      <pc:sldChg chg="del">
        <pc:chgData name="Kaisa Välimäki" userId="748bfbdf-5648-43ca-b5dc-bdb32b059750" providerId="ADAL" clId="{B592857F-98C8-482C-B3E5-377641AC1308}" dt="2025-02-25T11:44:44.665" v="2" actId="47"/>
        <pc:sldMkLst>
          <pc:docMk/>
          <pc:sldMk cId="1835384343" sldId="327"/>
        </pc:sldMkLst>
      </pc:sldChg>
      <pc:sldChg chg="del">
        <pc:chgData name="Kaisa Välimäki" userId="748bfbdf-5648-43ca-b5dc-bdb32b059750" providerId="ADAL" clId="{B592857F-98C8-482C-B3E5-377641AC1308}" dt="2025-02-25T11:44:44.665" v="2" actId="47"/>
        <pc:sldMkLst>
          <pc:docMk/>
          <pc:sldMk cId="2717657524" sldId="328"/>
        </pc:sldMkLst>
      </pc:sldChg>
      <pc:sldChg chg="del">
        <pc:chgData name="Kaisa Välimäki" userId="748bfbdf-5648-43ca-b5dc-bdb32b059750" providerId="ADAL" clId="{B592857F-98C8-482C-B3E5-377641AC1308}" dt="2025-02-25T11:44:44.665" v="2" actId="47"/>
        <pc:sldMkLst>
          <pc:docMk/>
          <pc:sldMk cId="1018246919" sldId="329"/>
        </pc:sldMkLst>
      </pc:sldChg>
      <pc:sldChg chg="del">
        <pc:chgData name="Kaisa Välimäki" userId="748bfbdf-5648-43ca-b5dc-bdb32b059750" providerId="ADAL" clId="{B592857F-98C8-482C-B3E5-377641AC1308}" dt="2025-02-25T11:44:44.665" v="2" actId="47"/>
        <pc:sldMkLst>
          <pc:docMk/>
          <pc:sldMk cId="864699528" sldId="330"/>
        </pc:sldMkLst>
      </pc:sldChg>
      <pc:sldChg chg="del">
        <pc:chgData name="Kaisa Välimäki" userId="748bfbdf-5648-43ca-b5dc-bdb32b059750" providerId="ADAL" clId="{B592857F-98C8-482C-B3E5-377641AC1308}" dt="2025-02-25T11:44:44.665" v="2" actId="47"/>
        <pc:sldMkLst>
          <pc:docMk/>
          <pc:sldMk cId="3292936495" sldId="331"/>
        </pc:sldMkLst>
      </pc:sldChg>
      <pc:sldChg chg="del">
        <pc:chgData name="Kaisa Välimäki" userId="748bfbdf-5648-43ca-b5dc-bdb32b059750" providerId="ADAL" clId="{B592857F-98C8-482C-B3E5-377641AC1308}" dt="2025-02-25T11:44:39.788" v="1" actId="47"/>
        <pc:sldMkLst>
          <pc:docMk/>
          <pc:sldMk cId="369860492" sldId="332"/>
        </pc:sldMkLst>
      </pc:sldChg>
      <pc:sldChg chg="del">
        <pc:chgData name="Kaisa Välimäki" userId="748bfbdf-5648-43ca-b5dc-bdb32b059750" providerId="ADAL" clId="{B592857F-98C8-482C-B3E5-377641AC1308}" dt="2025-02-25T11:44:44.665" v="2" actId="47"/>
        <pc:sldMkLst>
          <pc:docMk/>
          <pc:sldMk cId="4282255781" sldId="333"/>
        </pc:sldMkLst>
      </pc:sldChg>
      <pc:sldChg chg="del">
        <pc:chgData name="Kaisa Välimäki" userId="748bfbdf-5648-43ca-b5dc-bdb32b059750" providerId="ADAL" clId="{B592857F-98C8-482C-B3E5-377641AC1308}" dt="2025-02-25T11:44:44.665" v="2" actId="47"/>
        <pc:sldMkLst>
          <pc:docMk/>
          <pc:sldMk cId="3703057547" sldId="339"/>
        </pc:sldMkLst>
      </pc:sldChg>
      <pc:sldChg chg="del">
        <pc:chgData name="Kaisa Välimäki" userId="748bfbdf-5648-43ca-b5dc-bdb32b059750" providerId="ADAL" clId="{B592857F-98C8-482C-B3E5-377641AC1308}" dt="2025-02-25T11:44:44.665" v="2" actId="47"/>
        <pc:sldMkLst>
          <pc:docMk/>
          <pc:sldMk cId="1687433936" sldId="340"/>
        </pc:sldMkLst>
      </pc:sldChg>
      <pc:sldChg chg="del">
        <pc:chgData name="Kaisa Välimäki" userId="748bfbdf-5648-43ca-b5dc-bdb32b059750" providerId="ADAL" clId="{B592857F-98C8-482C-B3E5-377641AC1308}" dt="2025-02-25T11:44:44.665" v="2" actId="47"/>
        <pc:sldMkLst>
          <pc:docMk/>
          <pc:sldMk cId="1636642166" sldId="341"/>
        </pc:sldMkLst>
      </pc:sldChg>
      <pc:sldChg chg="del">
        <pc:chgData name="Kaisa Välimäki" userId="748bfbdf-5648-43ca-b5dc-bdb32b059750" providerId="ADAL" clId="{B592857F-98C8-482C-B3E5-377641AC1308}" dt="2025-02-25T11:44:44.665" v="2" actId="47"/>
        <pc:sldMkLst>
          <pc:docMk/>
          <pc:sldMk cId="1460639307" sldId="342"/>
        </pc:sldMkLst>
      </pc:sldChg>
      <pc:sldChg chg="del">
        <pc:chgData name="Kaisa Välimäki" userId="748bfbdf-5648-43ca-b5dc-bdb32b059750" providerId="ADAL" clId="{B592857F-98C8-482C-B3E5-377641AC1308}" dt="2025-02-25T11:44:44.665" v="2" actId="47"/>
        <pc:sldMkLst>
          <pc:docMk/>
          <pc:sldMk cId="523001272" sldId="343"/>
        </pc:sldMkLst>
      </pc:sldChg>
      <pc:sldChg chg="del">
        <pc:chgData name="Kaisa Välimäki" userId="748bfbdf-5648-43ca-b5dc-bdb32b059750" providerId="ADAL" clId="{B592857F-98C8-482C-B3E5-377641AC1308}" dt="2025-02-25T11:44:44.665" v="2" actId="47"/>
        <pc:sldMkLst>
          <pc:docMk/>
          <pc:sldMk cId="2774703633" sldId="345"/>
        </pc:sldMkLst>
      </pc:sldChg>
      <pc:sldChg chg="del">
        <pc:chgData name="Kaisa Välimäki" userId="748bfbdf-5648-43ca-b5dc-bdb32b059750" providerId="ADAL" clId="{B592857F-98C8-482C-B3E5-377641AC1308}" dt="2025-02-25T11:44:44.665" v="2" actId="47"/>
        <pc:sldMkLst>
          <pc:docMk/>
          <pc:sldMk cId="654317970" sldId="352"/>
        </pc:sldMkLst>
      </pc:sldChg>
      <pc:sldChg chg="del">
        <pc:chgData name="Kaisa Välimäki" userId="748bfbdf-5648-43ca-b5dc-bdb32b059750" providerId="ADAL" clId="{B592857F-98C8-482C-B3E5-377641AC1308}" dt="2025-02-25T11:44:44.665" v="2" actId="47"/>
        <pc:sldMkLst>
          <pc:docMk/>
          <pc:sldMk cId="1920263595" sldId="363"/>
        </pc:sldMkLst>
      </pc:sldChg>
      <pc:sldChg chg="del">
        <pc:chgData name="Kaisa Välimäki" userId="748bfbdf-5648-43ca-b5dc-bdb32b059750" providerId="ADAL" clId="{B592857F-98C8-482C-B3E5-377641AC1308}" dt="2025-02-25T11:44:44.665" v="2" actId="47"/>
        <pc:sldMkLst>
          <pc:docMk/>
          <pc:sldMk cId="3298590772" sldId="364"/>
        </pc:sldMkLst>
      </pc:sldChg>
      <pc:sldChg chg="del">
        <pc:chgData name="Kaisa Välimäki" userId="748bfbdf-5648-43ca-b5dc-bdb32b059750" providerId="ADAL" clId="{B592857F-98C8-482C-B3E5-377641AC1308}" dt="2025-02-25T11:44:44.665" v="2" actId="47"/>
        <pc:sldMkLst>
          <pc:docMk/>
          <pc:sldMk cId="2889952100" sldId="370"/>
        </pc:sldMkLst>
      </pc:sldChg>
      <pc:sldChg chg="del">
        <pc:chgData name="Kaisa Välimäki" userId="748bfbdf-5648-43ca-b5dc-bdb32b059750" providerId="ADAL" clId="{B592857F-98C8-482C-B3E5-377641AC1308}" dt="2025-02-25T11:44:44.665" v="2" actId="47"/>
        <pc:sldMkLst>
          <pc:docMk/>
          <pc:sldMk cId="203000067" sldId="371"/>
        </pc:sldMkLst>
      </pc:sldChg>
      <pc:sldChg chg="del">
        <pc:chgData name="Kaisa Välimäki" userId="748bfbdf-5648-43ca-b5dc-bdb32b059750" providerId="ADAL" clId="{B592857F-98C8-482C-B3E5-377641AC1308}" dt="2025-02-25T11:44:44.665" v="2" actId="47"/>
        <pc:sldMkLst>
          <pc:docMk/>
          <pc:sldMk cId="728543628" sldId="372"/>
        </pc:sldMkLst>
      </pc:sldChg>
      <pc:sldChg chg="del">
        <pc:chgData name="Kaisa Välimäki" userId="748bfbdf-5648-43ca-b5dc-bdb32b059750" providerId="ADAL" clId="{B592857F-98C8-482C-B3E5-377641AC1308}" dt="2025-02-25T11:44:44.665" v="2" actId="47"/>
        <pc:sldMkLst>
          <pc:docMk/>
          <pc:sldMk cId="1274401360" sldId="375"/>
        </pc:sldMkLst>
      </pc:sldChg>
      <pc:sldChg chg="del">
        <pc:chgData name="Kaisa Välimäki" userId="748bfbdf-5648-43ca-b5dc-bdb32b059750" providerId="ADAL" clId="{B592857F-98C8-482C-B3E5-377641AC1308}" dt="2025-02-25T11:44:44.665" v="2" actId="47"/>
        <pc:sldMkLst>
          <pc:docMk/>
          <pc:sldMk cId="2773473345" sldId="377"/>
        </pc:sldMkLst>
      </pc:sldChg>
      <pc:sldChg chg="del">
        <pc:chgData name="Kaisa Välimäki" userId="748bfbdf-5648-43ca-b5dc-bdb32b059750" providerId="ADAL" clId="{B592857F-98C8-482C-B3E5-377641AC1308}" dt="2025-02-25T11:44:44.665" v="2" actId="47"/>
        <pc:sldMkLst>
          <pc:docMk/>
          <pc:sldMk cId="3404176935" sldId="382"/>
        </pc:sldMkLst>
      </pc:sldChg>
      <pc:sldChg chg="del">
        <pc:chgData name="Kaisa Välimäki" userId="748bfbdf-5648-43ca-b5dc-bdb32b059750" providerId="ADAL" clId="{B592857F-98C8-482C-B3E5-377641AC1308}" dt="2025-02-25T11:44:44.665" v="2" actId="47"/>
        <pc:sldMkLst>
          <pc:docMk/>
          <pc:sldMk cId="3610330744" sldId="389"/>
        </pc:sldMkLst>
      </pc:sldChg>
      <pc:sldChg chg="del">
        <pc:chgData name="Kaisa Välimäki" userId="748bfbdf-5648-43ca-b5dc-bdb32b059750" providerId="ADAL" clId="{B592857F-98C8-482C-B3E5-377641AC1308}" dt="2025-02-25T11:44:44.665" v="2" actId="47"/>
        <pc:sldMkLst>
          <pc:docMk/>
          <pc:sldMk cId="446918987" sldId="393"/>
        </pc:sldMkLst>
      </pc:sldChg>
      <pc:sldChg chg="del">
        <pc:chgData name="Kaisa Välimäki" userId="748bfbdf-5648-43ca-b5dc-bdb32b059750" providerId="ADAL" clId="{B592857F-98C8-482C-B3E5-377641AC1308}" dt="2025-02-25T11:44:44.665" v="2" actId="47"/>
        <pc:sldMkLst>
          <pc:docMk/>
          <pc:sldMk cId="3833032213" sldId="394"/>
        </pc:sldMkLst>
      </pc:sldChg>
      <pc:sldChg chg="del">
        <pc:chgData name="Kaisa Välimäki" userId="748bfbdf-5648-43ca-b5dc-bdb32b059750" providerId="ADAL" clId="{B592857F-98C8-482C-B3E5-377641AC1308}" dt="2025-02-25T11:44:44.665" v="2" actId="47"/>
        <pc:sldMkLst>
          <pc:docMk/>
          <pc:sldMk cId="2146332038" sldId="395"/>
        </pc:sldMkLst>
      </pc:sldChg>
      <pc:sldChg chg="del">
        <pc:chgData name="Kaisa Välimäki" userId="748bfbdf-5648-43ca-b5dc-bdb32b059750" providerId="ADAL" clId="{B592857F-98C8-482C-B3E5-377641AC1308}" dt="2025-02-25T11:44:44.665" v="2" actId="47"/>
        <pc:sldMkLst>
          <pc:docMk/>
          <pc:sldMk cId="3083843901" sldId="396"/>
        </pc:sldMkLst>
      </pc:sldChg>
      <pc:sldChg chg="del">
        <pc:chgData name="Kaisa Välimäki" userId="748bfbdf-5648-43ca-b5dc-bdb32b059750" providerId="ADAL" clId="{B592857F-98C8-482C-B3E5-377641AC1308}" dt="2025-02-25T11:44:44.665" v="2" actId="47"/>
        <pc:sldMkLst>
          <pc:docMk/>
          <pc:sldMk cId="857440374" sldId="397"/>
        </pc:sldMkLst>
      </pc:sldChg>
      <pc:sldChg chg="del">
        <pc:chgData name="Kaisa Välimäki" userId="748bfbdf-5648-43ca-b5dc-bdb32b059750" providerId="ADAL" clId="{B592857F-98C8-482C-B3E5-377641AC1308}" dt="2025-02-25T11:44:44.665" v="2" actId="47"/>
        <pc:sldMkLst>
          <pc:docMk/>
          <pc:sldMk cId="839051854" sldId="404"/>
        </pc:sldMkLst>
      </pc:sldChg>
      <pc:sldChg chg="del">
        <pc:chgData name="Kaisa Välimäki" userId="748bfbdf-5648-43ca-b5dc-bdb32b059750" providerId="ADAL" clId="{B592857F-98C8-482C-B3E5-377641AC1308}" dt="2025-02-25T11:44:44.665" v="2" actId="47"/>
        <pc:sldMkLst>
          <pc:docMk/>
          <pc:sldMk cId="4055447153" sldId="405"/>
        </pc:sldMkLst>
      </pc:sldChg>
      <pc:sldChg chg="del">
        <pc:chgData name="Kaisa Välimäki" userId="748bfbdf-5648-43ca-b5dc-bdb32b059750" providerId="ADAL" clId="{B592857F-98C8-482C-B3E5-377641AC1308}" dt="2025-02-25T11:44:44.665" v="2" actId="47"/>
        <pc:sldMkLst>
          <pc:docMk/>
          <pc:sldMk cId="2325274459" sldId="406"/>
        </pc:sldMkLst>
      </pc:sldChg>
      <pc:sldChg chg="del">
        <pc:chgData name="Kaisa Välimäki" userId="748bfbdf-5648-43ca-b5dc-bdb32b059750" providerId="ADAL" clId="{B592857F-98C8-482C-B3E5-377641AC1308}" dt="2025-02-25T11:44:44.665" v="2" actId="47"/>
        <pc:sldMkLst>
          <pc:docMk/>
          <pc:sldMk cId="518354870" sldId="407"/>
        </pc:sldMkLst>
      </pc:sldChg>
      <pc:sldChg chg="del">
        <pc:chgData name="Kaisa Välimäki" userId="748bfbdf-5648-43ca-b5dc-bdb32b059750" providerId="ADAL" clId="{B592857F-98C8-482C-B3E5-377641AC1308}" dt="2025-02-25T11:44:44.665" v="2" actId="47"/>
        <pc:sldMkLst>
          <pc:docMk/>
          <pc:sldMk cId="4121571201" sldId="408"/>
        </pc:sldMkLst>
      </pc:sldChg>
      <pc:sldChg chg="del">
        <pc:chgData name="Kaisa Välimäki" userId="748bfbdf-5648-43ca-b5dc-bdb32b059750" providerId="ADAL" clId="{B592857F-98C8-482C-B3E5-377641AC1308}" dt="2025-02-25T11:44:44.665" v="2" actId="47"/>
        <pc:sldMkLst>
          <pc:docMk/>
          <pc:sldMk cId="3294048048" sldId="411"/>
        </pc:sldMkLst>
      </pc:sldChg>
      <pc:sldChg chg="del">
        <pc:chgData name="Kaisa Välimäki" userId="748bfbdf-5648-43ca-b5dc-bdb32b059750" providerId="ADAL" clId="{B592857F-98C8-482C-B3E5-377641AC1308}" dt="2025-02-25T11:44:44.665" v="2" actId="47"/>
        <pc:sldMkLst>
          <pc:docMk/>
          <pc:sldMk cId="3825823758" sldId="414"/>
        </pc:sldMkLst>
      </pc:sldChg>
      <pc:sldChg chg="del">
        <pc:chgData name="Kaisa Välimäki" userId="748bfbdf-5648-43ca-b5dc-bdb32b059750" providerId="ADAL" clId="{B592857F-98C8-482C-B3E5-377641AC1308}" dt="2025-02-25T11:44:44.665" v="2" actId="47"/>
        <pc:sldMkLst>
          <pc:docMk/>
          <pc:sldMk cId="1782364706" sldId="415"/>
        </pc:sldMkLst>
      </pc:sldChg>
      <pc:sldChg chg="del">
        <pc:chgData name="Kaisa Välimäki" userId="748bfbdf-5648-43ca-b5dc-bdb32b059750" providerId="ADAL" clId="{B592857F-98C8-482C-B3E5-377641AC1308}" dt="2025-02-25T11:44:44.665" v="2" actId="47"/>
        <pc:sldMkLst>
          <pc:docMk/>
          <pc:sldMk cId="3203188562" sldId="416"/>
        </pc:sldMkLst>
      </pc:sldChg>
      <pc:sldChg chg="del">
        <pc:chgData name="Kaisa Välimäki" userId="748bfbdf-5648-43ca-b5dc-bdb32b059750" providerId="ADAL" clId="{B592857F-98C8-482C-B3E5-377641AC1308}" dt="2025-02-25T11:44:44.665" v="2" actId="47"/>
        <pc:sldMkLst>
          <pc:docMk/>
          <pc:sldMk cId="4205675484" sldId="417"/>
        </pc:sldMkLst>
      </pc:sldChg>
      <pc:sldChg chg="del">
        <pc:chgData name="Kaisa Välimäki" userId="748bfbdf-5648-43ca-b5dc-bdb32b059750" providerId="ADAL" clId="{B592857F-98C8-482C-B3E5-377641AC1308}" dt="2025-02-25T11:44:44.665" v="2" actId="47"/>
        <pc:sldMkLst>
          <pc:docMk/>
          <pc:sldMk cId="2312756513" sldId="418"/>
        </pc:sldMkLst>
      </pc:sldChg>
      <pc:sldChg chg="del">
        <pc:chgData name="Kaisa Välimäki" userId="748bfbdf-5648-43ca-b5dc-bdb32b059750" providerId="ADAL" clId="{B592857F-98C8-482C-B3E5-377641AC1308}" dt="2025-02-25T11:44:44.665" v="2" actId="47"/>
        <pc:sldMkLst>
          <pc:docMk/>
          <pc:sldMk cId="1782015864" sldId="419"/>
        </pc:sldMkLst>
      </pc:sldChg>
      <pc:sldChg chg="del">
        <pc:chgData name="Kaisa Välimäki" userId="748bfbdf-5648-43ca-b5dc-bdb32b059750" providerId="ADAL" clId="{B592857F-98C8-482C-B3E5-377641AC1308}" dt="2025-02-25T11:44:44.665" v="2" actId="47"/>
        <pc:sldMkLst>
          <pc:docMk/>
          <pc:sldMk cId="1014431329" sldId="420"/>
        </pc:sldMkLst>
      </pc:sldChg>
      <pc:sldChg chg="del">
        <pc:chgData name="Kaisa Välimäki" userId="748bfbdf-5648-43ca-b5dc-bdb32b059750" providerId="ADAL" clId="{B592857F-98C8-482C-B3E5-377641AC1308}" dt="2025-02-25T11:44:44.665" v="2" actId="47"/>
        <pc:sldMkLst>
          <pc:docMk/>
          <pc:sldMk cId="1832220462" sldId="421"/>
        </pc:sldMkLst>
      </pc:sldChg>
      <pc:sldChg chg="del">
        <pc:chgData name="Kaisa Välimäki" userId="748bfbdf-5648-43ca-b5dc-bdb32b059750" providerId="ADAL" clId="{B592857F-98C8-482C-B3E5-377641AC1308}" dt="2025-02-25T11:44:44.665" v="2" actId="47"/>
        <pc:sldMkLst>
          <pc:docMk/>
          <pc:sldMk cId="3758495586" sldId="422"/>
        </pc:sldMkLst>
      </pc:sldChg>
      <pc:sldChg chg="del">
        <pc:chgData name="Kaisa Välimäki" userId="748bfbdf-5648-43ca-b5dc-bdb32b059750" providerId="ADAL" clId="{B592857F-98C8-482C-B3E5-377641AC1308}" dt="2025-02-25T11:44:44.665" v="2" actId="47"/>
        <pc:sldMkLst>
          <pc:docMk/>
          <pc:sldMk cId="434254014" sldId="423"/>
        </pc:sldMkLst>
      </pc:sldChg>
      <pc:sldChg chg="del">
        <pc:chgData name="Kaisa Välimäki" userId="748bfbdf-5648-43ca-b5dc-bdb32b059750" providerId="ADAL" clId="{B592857F-98C8-482C-B3E5-377641AC1308}" dt="2025-02-25T11:44:44.665" v="2" actId="47"/>
        <pc:sldMkLst>
          <pc:docMk/>
          <pc:sldMk cId="1755638713" sldId="424"/>
        </pc:sldMkLst>
      </pc:sldChg>
      <pc:sldChg chg="del">
        <pc:chgData name="Kaisa Välimäki" userId="748bfbdf-5648-43ca-b5dc-bdb32b059750" providerId="ADAL" clId="{B592857F-98C8-482C-B3E5-377641AC1308}" dt="2025-02-25T11:44:44.665" v="2" actId="47"/>
        <pc:sldMkLst>
          <pc:docMk/>
          <pc:sldMk cId="2294796305" sldId="425"/>
        </pc:sldMkLst>
      </pc:sldChg>
      <pc:sldChg chg="del">
        <pc:chgData name="Kaisa Välimäki" userId="748bfbdf-5648-43ca-b5dc-bdb32b059750" providerId="ADAL" clId="{B592857F-98C8-482C-B3E5-377641AC1308}" dt="2025-02-25T11:44:44.665" v="2" actId="47"/>
        <pc:sldMkLst>
          <pc:docMk/>
          <pc:sldMk cId="675417354" sldId="426"/>
        </pc:sldMkLst>
      </pc:sldChg>
      <pc:sldChg chg="del">
        <pc:chgData name="Kaisa Välimäki" userId="748bfbdf-5648-43ca-b5dc-bdb32b059750" providerId="ADAL" clId="{B592857F-98C8-482C-B3E5-377641AC1308}" dt="2025-02-25T11:44:44.665" v="2" actId="47"/>
        <pc:sldMkLst>
          <pc:docMk/>
          <pc:sldMk cId="1796327379" sldId="427"/>
        </pc:sldMkLst>
      </pc:sldChg>
      <pc:sldChg chg="del">
        <pc:chgData name="Kaisa Välimäki" userId="748bfbdf-5648-43ca-b5dc-bdb32b059750" providerId="ADAL" clId="{B592857F-98C8-482C-B3E5-377641AC1308}" dt="2025-02-25T11:44:44.665" v="2" actId="47"/>
        <pc:sldMkLst>
          <pc:docMk/>
          <pc:sldMk cId="3299825545" sldId="428"/>
        </pc:sldMkLst>
      </pc:sldChg>
      <pc:sldChg chg="del">
        <pc:chgData name="Kaisa Välimäki" userId="748bfbdf-5648-43ca-b5dc-bdb32b059750" providerId="ADAL" clId="{B592857F-98C8-482C-B3E5-377641AC1308}" dt="2025-02-25T11:44:44.665" v="2" actId="47"/>
        <pc:sldMkLst>
          <pc:docMk/>
          <pc:sldMk cId="790074769" sldId="429"/>
        </pc:sldMkLst>
      </pc:sldChg>
      <pc:sldChg chg="del">
        <pc:chgData name="Kaisa Välimäki" userId="748bfbdf-5648-43ca-b5dc-bdb32b059750" providerId="ADAL" clId="{B592857F-98C8-482C-B3E5-377641AC1308}" dt="2025-02-25T11:44:44.665" v="2" actId="47"/>
        <pc:sldMkLst>
          <pc:docMk/>
          <pc:sldMk cId="4206060040" sldId="430"/>
        </pc:sldMkLst>
      </pc:sldChg>
      <pc:sldChg chg="del">
        <pc:chgData name="Kaisa Välimäki" userId="748bfbdf-5648-43ca-b5dc-bdb32b059750" providerId="ADAL" clId="{B592857F-98C8-482C-B3E5-377641AC1308}" dt="2025-02-25T11:44:44.665" v="2" actId="47"/>
        <pc:sldMkLst>
          <pc:docMk/>
          <pc:sldMk cId="4177971457" sldId="431"/>
        </pc:sldMkLst>
      </pc:sldChg>
      <pc:sldChg chg="del">
        <pc:chgData name="Kaisa Välimäki" userId="748bfbdf-5648-43ca-b5dc-bdb32b059750" providerId="ADAL" clId="{B592857F-98C8-482C-B3E5-377641AC1308}" dt="2025-02-25T11:44:44.665" v="2" actId="47"/>
        <pc:sldMkLst>
          <pc:docMk/>
          <pc:sldMk cId="1683054097" sldId="432"/>
        </pc:sldMkLst>
      </pc:sldChg>
      <pc:sldChg chg="del">
        <pc:chgData name="Kaisa Välimäki" userId="748bfbdf-5648-43ca-b5dc-bdb32b059750" providerId="ADAL" clId="{B592857F-98C8-482C-B3E5-377641AC1308}" dt="2025-02-25T11:44:44.665" v="2" actId="47"/>
        <pc:sldMkLst>
          <pc:docMk/>
          <pc:sldMk cId="646832728" sldId="433"/>
        </pc:sldMkLst>
      </pc:sldChg>
      <pc:sldChg chg="del">
        <pc:chgData name="Kaisa Välimäki" userId="748bfbdf-5648-43ca-b5dc-bdb32b059750" providerId="ADAL" clId="{B592857F-98C8-482C-B3E5-377641AC1308}" dt="2025-02-25T11:44:44.665" v="2" actId="47"/>
        <pc:sldMkLst>
          <pc:docMk/>
          <pc:sldMk cId="464070695" sldId="434"/>
        </pc:sldMkLst>
      </pc:sldChg>
      <pc:sldChg chg="del">
        <pc:chgData name="Kaisa Välimäki" userId="748bfbdf-5648-43ca-b5dc-bdb32b059750" providerId="ADAL" clId="{B592857F-98C8-482C-B3E5-377641AC1308}" dt="2025-02-25T11:44:44.665" v="2" actId="47"/>
        <pc:sldMkLst>
          <pc:docMk/>
          <pc:sldMk cId="4139206880" sldId="435"/>
        </pc:sldMkLst>
      </pc:sldChg>
      <pc:sldChg chg="del">
        <pc:chgData name="Kaisa Välimäki" userId="748bfbdf-5648-43ca-b5dc-bdb32b059750" providerId="ADAL" clId="{B592857F-98C8-482C-B3E5-377641AC1308}" dt="2025-02-25T11:44:44.665" v="2" actId="47"/>
        <pc:sldMkLst>
          <pc:docMk/>
          <pc:sldMk cId="1760853195" sldId="436"/>
        </pc:sldMkLst>
      </pc:sldChg>
      <pc:sldChg chg="del">
        <pc:chgData name="Kaisa Välimäki" userId="748bfbdf-5648-43ca-b5dc-bdb32b059750" providerId="ADAL" clId="{B592857F-98C8-482C-B3E5-377641AC1308}" dt="2025-02-25T11:44:44.665" v="2" actId="47"/>
        <pc:sldMkLst>
          <pc:docMk/>
          <pc:sldMk cId="1132439745" sldId="438"/>
        </pc:sldMkLst>
      </pc:sldChg>
      <pc:sldChg chg="del">
        <pc:chgData name="Kaisa Välimäki" userId="748bfbdf-5648-43ca-b5dc-bdb32b059750" providerId="ADAL" clId="{B592857F-98C8-482C-B3E5-377641AC1308}" dt="2025-02-25T11:44:44.665" v="2" actId="47"/>
        <pc:sldMkLst>
          <pc:docMk/>
          <pc:sldMk cId="3335687882" sldId="439"/>
        </pc:sldMkLst>
      </pc:sldChg>
      <pc:sldChg chg="del">
        <pc:chgData name="Kaisa Välimäki" userId="748bfbdf-5648-43ca-b5dc-bdb32b059750" providerId="ADAL" clId="{B592857F-98C8-482C-B3E5-377641AC1308}" dt="2025-02-25T11:44:44.665" v="2" actId="47"/>
        <pc:sldMkLst>
          <pc:docMk/>
          <pc:sldMk cId="505139554" sldId="440"/>
        </pc:sldMkLst>
      </pc:sldChg>
      <pc:sldChg chg="del">
        <pc:chgData name="Kaisa Välimäki" userId="748bfbdf-5648-43ca-b5dc-bdb32b059750" providerId="ADAL" clId="{B592857F-98C8-482C-B3E5-377641AC1308}" dt="2025-02-25T11:44:44.665" v="2" actId="47"/>
        <pc:sldMkLst>
          <pc:docMk/>
          <pc:sldMk cId="1292810321" sldId="441"/>
        </pc:sldMkLst>
      </pc:sldChg>
      <pc:sldChg chg="del">
        <pc:chgData name="Kaisa Välimäki" userId="748bfbdf-5648-43ca-b5dc-bdb32b059750" providerId="ADAL" clId="{B592857F-98C8-482C-B3E5-377641AC1308}" dt="2025-02-25T11:44:44.665" v="2" actId="47"/>
        <pc:sldMkLst>
          <pc:docMk/>
          <pc:sldMk cId="537062472" sldId="442"/>
        </pc:sldMkLst>
      </pc:sldChg>
      <pc:sldChg chg="del">
        <pc:chgData name="Kaisa Välimäki" userId="748bfbdf-5648-43ca-b5dc-bdb32b059750" providerId="ADAL" clId="{B592857F-98C8-482C-B3E5-377641AC1308}" dt="2025-02-25T11:44:44.665" v="2" actId="47"/>
        <pc:sldMkLst>
          <pc:docMk/>
          <pc:sldMk cId="3232697476" sldId="443"/>
        </pc:sldMkLst>
      </pc:sldChg>
      <pc:sldChg chg="del">
        <pc:chgData name="Kaisa Välimäki" userId="748bfbdf-5648-43ca-b5dc-bdb32b059750" providerId="ADAL" clId="{B592857F-98C8-482C-B3E5-377641AC1308}" dt="2025-02-25T11:44:44.665" v="2" actId="47"/>
        <pc:sldMkLst>
          <pc:docMk/>
          <pc:sldMk cId="1113918644" sldId="444"/>
        </pc:sldMkLst>
      </pc:sldChg>
      <pc:sldChg chg="del">
        <pc:chgData name="Kaisa Välimäki" userId="748bfbdf-5648-43ca-b5dc-bdb32b059750" providerId="ADAL" clId="{B592857F-98C8-482C-B3E5-377641AC1308}" dt="2025-02-25T11:44:44.665" v="2" actId="47"/>
        <pc:sldMkLst>
          <pc:docMk/>
          <pc:sldMk cId="2643964112" sldId="445"/>
        </pc:sldMkLst>
      </pc:sldChg>
      <pc:sldChg chg="del">
        <pc:chgData name="Kaisa Välimäki" userId="748bfbdf-5648-43ca-b5dc-bdb32b059750" providerId="ADAL" clId="{B592857F-98C8-482C-B3E5-377641AC1308}" dt="2025-02-25T11:44:44.665" v="2" actId="47"/>
        <pc:sldMkLst>
          <pc:docMk/>
          <pc:sldMk cId="630122759" sldId="446"/>
        </pc:sldMkLst>
      </pc:sldChg>
      <pc:sldChg chg="del">
        <pc:chgData name="Kaisa Välimäki" userId="748bfbdf-5648-43ca-b5dc-bdb32b059750" providerId="ADAL" clId="{B592857F-98C8-482C-B3E5-377641AC1308}" dt="2025-02-25T11:44:44.665" v="2" actId="47"/>
        <pc:sldMkLst>
          <pc:docMk/>
          <pc:sldMk cId="4020585427" sldId="447"/>
        </pc:sldMkLst>
      </pc:sldChg>
      <pc:sldChg chg="del">
        <pc:chgData name="Kaisa Välimäki" userId="748bfbdf-5648-43ca-b5dc-bdb32b059750" providerId="ADAL" clId="{B592857F-98C8-482C-B3E5-377641AC1308}" dt="2025-02-25T11:44:44.665" v="2" actId="47"/>
        <pc:sldMkLst>
          <pc:docMk/>
          <pc:sldMk cId="1431822597" sldId="448"/>
        </pc:sldMkLst>
      </pc:sldChg>
      <pc:sldChg chg="del">
        <pc:chgData name="Kaisa Välimäki" userId="748bfbdf-5648-43ca-b5dc-bdb32b059750" providerId="ADAL" clId="{B592857F-98C8-482C-B3E5-377641AC1308}" dt="2025-02-25T11:44:44.665" v="2" actId="47"/>
        <pc:sldMkLst>
          <pc:docMk/>
          <pc:sldMk cId="537141026" sldId="449"/>
        </pc:sldMkLst>
      </pc:sldChg>
      <pc:sldChg chg="del">
        <pc:chgData name="Kaisa Välimäki" userId="748bfbdf-5648-43ca-b5dc-bdb32b059750" providerId="ADAL" clId="{B592857F-98C8-482C-B3E5-377641AC1308}" dt="2025-02-25T11:44:44.665" v="2" actId="47"/>
        <pc:sldMkLst>
          <pc:docMk/>
          <pc:sldMk cId="197231722" sldId="450"/>
        </pc:sldMkLst>
      </pc:sldChg>
      <pc:sldChg chg="del">
        <pc:chgData name="Kaisa Välimäki" userId="748bfbdf-5648-43ca-b5dc-bdb32b059750" providerId="ADAL" clId="{B592857F-98C8-482C-B3E5-377641AC1308}" dt="2025-02-25T11:44:44.665" v="2" actId="47"/>
        <pc:sldMkLst>
          <pc:docMk/>
          <pc:sldMk cId="2924511251" sldId="453"/>
        </pc:sldMkLst>
      </pc:sldChg>
      <pc:sldChg chg="del">
        <pc:chgData name="Kaisa Välimäki" userId="748bfbdf-5648-43ca-b5dc-bdb32b059750" providerId="ADAL" clId="{B592857F-98C8-482C-B3E5-377641AC1308}" dt="2025-02-25T11:44:44.665" v="2" actId="47"/>
        <pc:sldMkLst>
          <pc:docMk/>
          <pc:sldMk cId="3908507948" sldId="454"/>
        </pc:sldMkLst>
      </pc:sldChg>
      <pc:sldChg chg="del">
        <pc:chgData name="Kaisa Välimäki" userId="748bfbdf-5648-43ca-b5dc-bdb32b059750" providerId="ADAL" clId="{B592857F-98C8-482C-B3E5-377641AC1308}" dt="2025-02-25T11:44:44.665" v="2" actId="47"/>
        <pc:sldMkLst>
          <pc:docMk/>
          <pc:sldMk cId="1165129909" sldId="455"/>
        </pc:sldMkLst>
      </pc:sldChg>
      <pc:sldChg chg="del">
        <pc:chgData name="Kaisa Välimäki" userId="748bfbdf-5648-43ca-b5dc-bdb32b059750" providerId="ADAL" clId="{B592857F-98C8-482C-B3E5-377641AC1308}" dt="2025-02-25T11:44:44.665" v="2" actId="47"/>
        <pc:sldMkLst>
          <pc:docMk/>
          <pc:sldMk cId="781764488" sldId="456"/>
        </pc:sldMkLst>
      </pc:sldChg>
      <pc:sldChg chg="del">
        <pc:chgData name="Kaisa Välimäki" userId="748bfbdf-5648-43ca-b5dc-bdb32b059750" providerId="ADAL" clId="{B592857F-98C8-482C-B3E5-377641AC1308}" dt="2025-02-25T11:44:44.665" v="2" actId="47"/>
        <pc:sldMkLst>
          <pc:docMk/>
          <pc:sldMk cId="3122399563" sldId="457"/>
        </pc:sldMkLst>
      </pc:sldChg>
      <pc:sldChg chg="del">
        <pc:chgData name="Kaisa Välimäki" userId="748bfbdf-5648-43ca-b5dc-bdb32b059750" providerId="ADAL" clId="{B592857F-98C8-482C-B3E5-377641AC1308}" dt="2025-02-25T11:44:44.665" v="2" actId="47"/>
        <pc:sldMkLst>
          <pc:docMk/>
          <pc:sldMk cId="3691115067" sldId="458"/>
        </pc:sldMkLst>
      </pc:sldChg>
      <pc:sldChg chg="del">
        <pc:chgData name="Kaisa Välimäki" userId="748bfbdf-5648-43ca-b5dc-bdb32b059750" providerId="ADAL" clId="{B592857F-98C8-482C-B3E5-377641AC1308}" dt="2025-02-25T11:44:44.665" v="2" actId="47"/>
        <pc:sldMkLst>
          <pc:docMk/>
          <pc:sldMk cId="2971125405" sldId="459"/>
        </pc:sldMkLst>
      </pc:sldChg>
      <pc:sldChg chg="del">
        <pc:chgData name="Kaisa Välimäki" userId="748bfbdf-5648-43ca-b5dc-bdb32b059750" providerId="ADAL" clId="{B592857F-98C8-482C-B3E5-377641AC1308}" dt="2025-02-25T11:44:44.665" v="2" actId="47"/>
        <pc:sldMkLst>
          <pc:docMk/>
          <pc:sldMk cId="216600083" sldId="460"/>
        </pc:sldMkLst>
      </pc:sldChg>
      <pc:sldChg chg="del">
        <pc:chgData name="Kaisa Välimäki" userId="748bfbdf-5648-43ca-b5dc-bdb32b059750" providerId="ADAL" clId="{B592857F-98C8-482C-B3E5-377641AC1308}" dt="2025-02-25T11:44:44.665" v="2" actId="47"/>
        <pc:sldMkLst>
          <pc:docMk/>
          <pc:sldMk cId="1039796688" sldId="461"/>
        </pc:sldMkLst>
      </pc:sldChg>
      <pc:sldChg chg="del">
        <pc:chgData name="Kaisa Välimäki" userId="748bfbdf-5648-43ca-b5dc-bdb32b059750" providerId="ADAL" clId="{B592857F-98C8-482C-B3E5-377641AC1308}" dt="2025-02-25T11:44:44.665" v="2" actId="47"/>
        <pc:sldMkLst>
          <pc:docMk/>
          <pc:sldMk cId="2872253873" sldId="462"/>
        </pc:sldMkLst>
      </pc:sldChg>
      <pc:sldChg chg="del">
        <pc:chgData name="Kaisa Välimäki" userId="748bfbdf-5648-43ca-b5dc-bdb32b059750" providerId="ADAL" clId="{B592857F-98C8-482C-B3E5-377641AC1308}" dt="2025-02-25T11:44:44.665" v="2" actId="47"/>
        <pc:sldMkLst>
          <pc:docMk/>
          <pc:sldMk cId="3131853744" sldId="463"/>
        </pc:sldMkLst>
      </pc:sldChg>
      <pc:sldChg chg="del">
        <pc:chgData name="Kaisa Välimäki" userId="748bfbdf-5648-43ca-b5dc-bdb32b059750" providerId="ADAL" clId="{B592857F-98C8-482C-B3E5-377641AC1308}" dt="2025-02-25T11:44:44.665" v="2" actId="47"/>
        <pc:sldMkLst>
          <pc:docMk/>
          <pc:sldMk cId="2327651820" sldId="464"/>
        </pc:sldMkLst>
      </pc:sldChg>
      <pc:sldChg chg="del">
        <pc:chgData name="Kaisa Välimäki" userId="748bfbdf-5648-43ca-b5dc-bdb32b059750" providerId="ADAL" clId="{B592857F-98C8-482C-B3E5-377641AC1308}" dt="2025-02-25T11:44:44.665" v="2" actId="47"/>
        <pc:sldMkLst>
          <pc:docMk/>
          <pc:sldMk cId="2713975919" sldId="465"/>
        </pc:sldMkLst>
      </pc:sldChg>
      <pc:sldChg chg="del">
        <pc:chgData name="Kaisa Välimäki" userId="748bfbdf-5648-43ca-b5dc-bdb32b059750" providerId="ADAL" clId="{B592857F-98C8-482C-B3E5-377641AC1308}" dt="2025-02-25T11:44:44.665" v="2" actId="47"/>
        <pc:sldMkLst>
          <pc:docMk/>
          <pc:sldMk cId="1704500328" sldId="466"/>
        </pc:sldMkLst>
      </pc:sldChg>
      <pc:sldChg chg="del">
        <pc:chgData name="Kaisa Välimäki" userId="748bfbdf-5648-43ca-b5dc-bdb32b059750" providerId="ADAL" clId="{B592857F-98C8-482C-B3E5-377641AC1308}" dt="2025-02-25T11:44:44.665" v="2" actId="47"/>
        <pc:sldMkLst>
          <pc:docMk/>
          <pc:sldMk cId="3142639264" sldId="467"/>
        </pc:sldMkLst>
      </pc:sldChg>
      <pc:sldChg chg="del">
        <pc:chgData name="Kaisa Välimäki" userId="748bfbdf-5648-43ca-b5dc-bdb32b059750" providerId="ADAL" clId="{B592857F-98C8-482C-B3E5-377641AC1308}" dt="2025-02-25T11:44:44.665" v="2" actId="47"/>
        <pc:sldMkLst>
          <pc:docMk/>
          <pc:sldMk cId="239802349" sldId="468"/>
        </pc:sldMkLst>
      </pc:sldChg>
      <pc:sldChg chg="del">
        <pc:chgData name="Kaisa Välimäki" userId="748bfbdf-5648-43ca-b5dc-bdb32b059750" providerId="ADAL" clId="{B592857F-98C8-482C-B3E5-377641AC1308}" dt="2025-02-25T11:44:44.665" v="2" actId="47"/>
        <pc:sldMkLst>
          <pc:docMk/>
          <pc:sldMk cId="905749708" sldId="469"/>
        </pc:sldMkLst>
      </pc:sldChg>
      <pc:sldChg chg="del">
        <pc:chgData name="Kaisa Välimäki" userId="748bfbdf-5648-43ca-b5dc-bdb32b059750" providerId="ADAL" clId="{B592857F-98C8-482C-B3E5-377641AC1308}" dt="2025-02-25T11:44:44.665" v="2" actId="47"/>
        <pc:sldMkLst>
          <pc:docMk/>
          <pc:sldMk cId="304504857" sldId="470"/>
        </pc:sldMkLst>
      </pc:sldChg>
      <pc:sldChg chg="del">
        <pc:chgData name="Kaisa Välimäki" userId="748bfbdf-5648-43ca-b5dc-bdb32b059750" providerId="ADAL" clId="{B592857F-98C8-482C-B3E5-377641AC1308}" dt="2025-02-25T11:44:44.665" v="2" actId="47"/>
        <pc:sldMkLst>
          <pc:docMk/>
          <pc:sldMk cId="1484822276" sldId="471"/>
        </pc:sldMkLst>
      </pc:sldChg>
      <pc:sldChg chg="del">
        <pc:chgData name="Kaisa Välimäki" userId="748bfbdf-5648-43ca-b5dc-bdb32b059750" providerId="ADAL" clId="{B592857F-98C8-482C-B3E5-377641AC1308}" dt="2025-02-25T11:44:44.665" v="2" actId="47"/>
        <pc:sldMkLst>
          <pc:docMk/>
          <pc:sldMk cId="2637644860" sldId="472"/>
        </pc:sldMkLst>
      </pc:sldChg>
      <pc:sldChg chg="del">
        <pc:chgData name="Kaisa Välimäki" userId="748bfbdf-5648-43ca-b5dc-bdb32b059750" providerId="ADAL" clId="{B592857F-98C8-482C-B3E5-377641AC1308}" dt="2025-02-25T11:44:44.665" v="2" actId="47"/>
        <pc:sldMkLst>
          <pc:docMk/>
          <pc:sldMk cId="3433117974" sldId="473"/>
        </pc:sldMkLst>
      </pc:sldChg>
      <pc:sldChg chg="del">
        <pc:chgData name="Kaisa Välimäki" userId="748bfbdf-5648-43ca-b5dc-bdb32b059750" providerId="ADAL" clId="{B592857F-98C8-482C-B3E5-377641AC1308}" dt="2025-02-25T11:44:44.665" v="2" actId="47"/>
        <pc:sldMkLst>
          <pc:docMk/>
          <pc:sldMk cId="2165698015" sldId="474"/>
        </pc:sldMkLst>
      </pc:sldChg>
      <pc:sldChg chg="del">
        <pc:chgData name="Kaisa Välimäki" userId="748bfbdf-5648-43ca-b5dc-bdb32b059750" providerId="ADAL" clId="{B592857F-98C8-482C-B3E5-377641AC1308}" dt="2025-02-25T11:44:44.665" v="2" actId="47"/>
        <pc:sldMkLst>
          <pc:docMk/>
          <pc:sldMk cId="1097431664" sldId="475"/>
        </pc:sldMkLst>
      </pc:sldChg>
      <pc:sldChg chg="add">
        <pc:chgData name="Kaisa Välimäki" userId="748bfbdf-5648-43ca-b5dc-bdb32b059750" providerId="ADAL" clId="{B592857F-98C8-482C-B3E5-377641AC1308}" dt="2025-02-25T11:44:37.652" v="0"/>
        <pc:sldMkLst>
          <pc:docMk/>
          <pc:sldMk cId="1452870135" sldId="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dirty="0"/>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dirty="0"/>
              <a:t>01</a:t>
            </a:r>
            <a:endParaRPr lang="fi-FI" dirty="0"/>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02</a:t>
            </a:r>
            <a:endParaRPr lang="fi-FI" dirty="0"/>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03</a:t>
            </a:r>
            <a:endParaRPr lang="fi-FI" dirty="0"/>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04</a:t>
            </a:r>
            <a:endParaRPr lang="fi-FI" dirty="0"/>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05</a:t>
            </a:r>
            <a:endParaRPr lang="fi-FI" dirty="0"/>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06</a:t>
            </a:r>
            <a:endParaRPr lang="fi-FI" dirty="0"/>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dirty="0"/>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dirty="0"/>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dirty="0"/>
              <a:t>Insert a customer or other quotation here. Keep it short and to the point. Remember to move the quotation marks.</a:t>
            </a:r>
            <a:endParaRPr lang="fi-FI" dirty="0"/>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dirty="0"/>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dirty="0"/>
              <a:t>Title </a:t>
            </a:r>
          </a:p>
          <a:p>
            <a:pPr lvl="0"/>
            <a:r>
              <a:rPr lang="en-US" dirty="0"/>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01</a:t>
            </a:r>
            <a:endParaRPr lang="fi-FI" dirty="0"/>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02</a:t>
            </a:r>
            <a:endParaRPr lang="fi-FI" dirty="0"/>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03</a:t>
            </a:r>
            <a:endParaRPr lang="fi-FI" dirty="0"/>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04</a:t>
            </a:r>
            <a:endParaRPr lang="fi-FI" dirty="0"/>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05</a:t>
            </a:r>
            <a:endParaRPr lang="fi-FI" dirty="0"/>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06</a:t>
            </a:r>
            <a:endParaRPr lang="fi-FI" dirty="0"/>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dirty="0"/>
              <a:t>Click to edit Master title style in two lines</a:t>
            </a:r>
            <a:endParaRPr lang="fi-FI" dirty="0"/>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dirty="0"/>
              <a:t>01</a:t>
            </a:r>
            <a:endParaRPr lang="fi-FI" dirty="0"/>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02</a:t>
            </a:r>
            <a:endParaRPr lang="fi-FI" dirty="0"/>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03</a:t>
            </a:r>
            <a:endParaRPr lang="fi-FI" dirty="0"/>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04</a:t>
            </a:r>
            <a:endParaRPr lang="fi-FI" dirty="0"/>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05</a:t>
            </a:r>
            <a:endParaRPr lang="fi-FI" dirty="0"/>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06</a:t>
            </a:r>
            <a:endParaRPr lang="fi-FI" dirty="0"/>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08</a:t>
            </a:r>
            <a:endParaRPr lang="fi-FI" dirty="0"/>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09</a:t>
            </a:r>
            <a:endParaRPr lang="fi-FI" dirty="0"/>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10</a:t>
            </a:r>
            <a:endParaRPr lang="fi-FI" dirty="0"/>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11</a:t>
            </a:r>
            <a:endParaRPr lang="fi-FI" dirty="0"/>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12</a:t>
            </a:r>
            <a:endParaRPr lang="fi-FI" dirty="0"/>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07</a:t>
            </a:r>
            <a:endParaRPr lang="fi-FI" dirty="0"/>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0.xml"/><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3A966-B909-8D4A-6E22-D2785416E092}"/>
              </a:ext>
            </a:extLst>
          </p:cNvPr>
          <p:cNvSpPr>
            <a:spLocks noGrp="1"/>
          </p:cNvSpPr>
          <p:nvPr>
            <p:ph type="ctrTitle"/>
          </p:nvPr>
        </p:nvSpPr>
        <p:spPr/>
        <p:txBody>
          <a:bodyPr/>
          <a:lstStyle/>
          <a:p>
            <a:r>
              <a:rPr lang="en-BE" dirty="0"/>
              <a:t>Data &amp; Spend Discovery</a:t>
            </a:r>
          </a:p>
        </p:txBody>
      </p:sp>
      <p:sp>
        <p:nvSpPr>
          <p:cNvPr id="2" name="Rectangle: Rounded Corners 1">
            <a:extLst>
              <a:ext uri="{FF2B5EF4-FFF2-40B4-BE49-F238E27FC236}">
                <a16:creationId xmlns:a16="http://schemas.microsoft.com/office/drawing/2014/main" id="{978BBDAD-0A40-639C-5E09-045FC2974D1E}"/>
              </a:ext>
            </a:extLst>
          </p:cNvPr>
          <p:cNvSpPr/>
          <p:nvPr/>
        </p:nvSpPr>
        <p:spPr>
          <a:xfrm>
            <a:off x="10624558" y="161554"/>
            <a:ext cx="1390116" cy="515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BE" sz="1400" dirty="0"/>
              <a:t>Insights Essentials</a:t>
            </a:r>
          </a:p>
        </p:txBody>
      </p:sp>
      <p:sp>
        <p:nvSpPr>
          <p:cNvPr id="4" name="Rectangle: Rounded Corners 3">
            <a:extLst>
              <a:ext uri="{FF2B5EF4-FFF2-40B4-BE49-F238E27FC236}">
                <a16:creationId xmlns:a16="http://schemas.microsoft.com/office/drawing/2014/main" id="{ED88F5DA-F8C8-1434-1047-5E394D24B982}"/>
              </a:ext>
            </a:extLst>
          </p:cNvPr>
          <p:cNvSpPr/>
          <p:nvPr/>
        </p:nvSpPr>
        <p:spPr>
          <a:xfrm>
            <a:off x="9100558"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BE" sz="1400" dirty="0"/>
              <a:t>Insights </a:t>
            </a:r>
            <a:r>
              <a:rPr lang="fi-FI" sz="1400" dirty="0"/>
              <a:t>Pro</a:t>
            </a:r>
            <a:endParaRPr lang="en-BE" sz="1400" dirty="0"/>
          </a:p>
        </p:txBody>
      </p:sp>
    </p:spTree>
    <p:extLst>
      <p:ext uri="{BB962C8B-B14F-4D97-AF65-F5344CB8AC3E}">
        <p14:creationId xmlns:p14="http://schemas.microsoft.com/office/powerpoint/2010/main" val="38272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2D09-72B0-21AB-E4B5-C9E7B96BCCAF}"/>
              </a:ext>
            </a:extLst>
          </p:cNvPr>
          <p:cNvSpPr>
            <a:spLocks noGrp="1"/>
          </p:cNvSpPr>
          <p:nvPr>
            <p:ph type="title"/>
          </p:nvPr>
        </p:nvSpPr>
        <p:spPr/>
        <p:txBody>
          <a:bodyPr/>
          <a:lstStyle/>
          <a:p>
            <a:r>
              <a:rPr lang="en-BE" dirty="0"/>
              <a:t>Spend Data Discovery</a:t>
            </a:r>
          </a:p>
        </p:txBody>
      </p:sp>
      <p:sp>
        <p:nvSpPr>
          <p:cNvPr id="3" name="Content Placeholder 2">
            <a:extLst>
              <a:ext uri="{FF2B5EF4-FFF2-40B4-BE49-F238E27FC236}">
                <a16:creationId xmlns:a16="http://schemas.microsoft.com/office/drawing/2014/main" id="{24E7A93A-F39F-E2B6-A383-10E6BFF49745}"/>
              </a:ext>
            </a:extLst>
          </p:cNvPr>
          <p:cNvSpPr>
            <a:spLocks noGrp="1"/>
          </p:cNvSpPr>
          <p:nvPr>
            <p:ph sz="half" idx="1"/>
          </p:nvPr>
        </p:nvSpPr>
        <p:spPr>
          <a:xfrm>
            <a:off x="5271247" y="2181224"/>
            <a:ext cx="5796803" cy="3822115"/>
          </a:xfrm>
        </p:spPr>
        <p:txBody>
          <a:bodyPr/>
          <a:lstStyle/>
          <a:p>
            <a:r>
              <a:rPr lang="en-BE" b="1" dirty="0"/>
              <a:t>Invoice count</a:t>
            </a:r>
            <a:r>
              <a:rPr lang="en-BE" dirty="0"/>
              <a:t>: Total number of Invoices</a:t>
            </a:r>
          </a:p>
          <a:p>
            <a:r>
              <a:rPr lang="en-BE" b="1" dirty="0"/>
              <a:t>Supplier Count</a:t>
            </a:r>
            <a:r>
              <a:rPr lang="en-BE" dirty="0"/>
              <a:t>: Total number of suppliers</a:t>
            </a:r>
          </a:p>
          <a:p>
            <a:r>
              <a:rPr lang="en-BE" b="1" dirty="0"/>
              <a:t>Invoice Value</a:t>
            </a:r>
            <a:r>
              <a:rPr lang="en-BE" dirty="0"/>
              <a:t>: Total invoice value per Currency</a:t>
            </a:r>
          </a:p>
          <a:p>
            <a:r>
              <a:rPr lang="en-BE" b="1" dirty="0"/>
              <a:t>Dimension 1</a:t>
            </a:r>
            <a:r>
              <a:rPr lang="en-BE" dirty="0"/>
              <a:t>: Select the first dimension to represent the data in the column to the right</a:t>
            </a:r>
          </a:p>
          <a:p>
            <a:r>
              <a:rPr lang="en-BE" b="1" dirty="0"/>
              <a:t>Dimension 2</a:t>
            </a:r>
            <a:r>
              <a:rPr lang="en-BE" dirty="0"/>
              <a:t>: Select the second dimension to represent the data in the column to the right</a:t>
            </a:r>
          </a:p>
          <a:p>
            <a:endParaRPr lang="en-BE" dirty="0"/>
          </a:p>
        </p:txBody>
      </p:sp>
      <p:sp>
        <p:nvSpPr>
          <p:cNvPr id="4" name="Text Placeholder 3">
            <a:extLst>
              <a:ext uri="{FF2B5EF4-FFF2-40B4-BE49-F238E27FC236}">
                <a16:creationId xmlns:a16="http://schemas.microsoft.com/office/drawing/2014/main" id="{975F3429-5C51-9990-0D82-1F35645813FA}"/>
              </a:ext>
            </a:extLst>
          </p:cNvPr>
          <p:cNvSpPr>
            <a:spLocks noGrp="1"/>
          </p:cNvSpPr>
          <p:nvPr>
            <p:ph type="body" sz="quarter" idx="13"/>
          </p:nvPr>
        </p:nvSpPr>
        <p:spPr>
          <a:xfrm>
            <a:off x="5271245" y="1719513"/>
            <a:ext cx="5595189" cy="336550"/>
          </a:xfrm>
        </p:spPr>
        <p:txBody>
          <a:bodyPr/>
          <a:lstStyle/>
          <a:p>
            <a:r>
              <a:rPr lang="en-BE" dirty="0"/>
              <a:t>Main KPI</a:t>
            </a:r>
          </a:p>
        </p:txBody>
      </p:sp>
      <p:pic>
        <p:nvPicPr>
          <p:cNvPr id="6" name="Picture 5">
            <a:extLst>
              <a:ext uri="{FF2B5EF4-FFF2-40B4-BE49-F238E27FC236}">
                <a16:creationId xmlns:a16="http://schemas.microsoft.com/office/drawing/2014/main" id="{69E5DC35-5596-CFD0-8190-1E783B4FB33D}"/>
              </a:ext>
            </a:extLst>
          </p:cNvPr>
          <p:cNvPicPr>
            <a:picLocks noChangeAspect="1"/>
          </p:cNvPicPr>
          <p:nvPr/>
        </p:nvPicPr>
        <p:blipFill>
          <a:blip r:embed="rId2"/>
          <a:srcRect t="2380" r="1262"/>
          <a:stretch/>
        </p:blipFill>
        <p:spPr>
          <a:xfrm>
            <a:off x="428266" y="1828594"/>
            <a:ext cx="4552526" cy="38221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FE8BC3D-C0E1-438F-05DC-5B1A83513032}"/>
              </a:ext>
            </a:extLst>
          </p:cNvPr>
          <p:cNvPicPr>
            <a:picLocks noChangeAspect="1"/>
          </p:cNvPicPr>
          <p:nvPr/>
        </p:nvPicPr>
        <p:blipFill>
          <a:blip r:embed="rId3"/>
          <a:stretch>
            <a:fillRect/>
          </a:stretch>
        </p:blipFill>
        <p:spPr>
          <a:xfrm>
            <a:off x="3193826" y="2365084"/>
            <a:ext cx="1456992" cy="130626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2D9677F1-065B-DABB-E30E-B22B810B2268}"/>
              </a:ext>
            </a:extLst>
          </p:cNvPr>
          <p:cNvPicPr>
            <a:picLocks noChangeAspect="1"/>
          </p:cNvPicPr>
          <p:nvPr/>
        </p:nvPicPr>
        <p:blipFill>
          <a:blip r:embed="rId4"/>
          <a:stretch>
            <a:fillRect/>
          </a:stretch>
        </p:blipFill>
        <p:spPr>
          <a:xfrm>
            <a:off x="3240371" y="4398389"/>
            <a:ext cx="1410447" cy="14525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976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3A0E-C808-AAD7-0453-03AE3B383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1E88D-855D-8595-F48B-03E96F0A2BD4}"/>
              </a:ext>
            </a:extLst>
          </p:cNvPr>
          <p:cNvSpPr>
            <a:spLocks noGrp="1"/>
          </p:cNvSpPr>
          <p:nvPr>
            <p:ph type="title"/>
          </p:nvPr>
        </p:nvSpPr>
        <p:spPr/>
        <p:txBody>
          <a:bodyPr/>
          <a:lstStyle/>
          <a:p>
            <a:r>
              <a:rPr lang="en-BE" dirty="0"/>
              <a:t>Spend Data Discovery</a:t>
            </a:r>
          </a:p>
        </p:txBody>
      </p:sp>
      <p:sp>
        <p:nvSpPr>
          <p:cNvPr id="3" name="Content Placeholder 2">
            <a:extLst>
              <a:ext uri="{FF2B5EF4-FFF2-40B4-BE49-F238E27FC236}">
                <a16:creationId xmlns:a16="http://schemas.microsoft.com/office/drawing/2014/main" id="{3370531B-939D-F4B0-0089-5D02FF52F0F4}"/>
              </a:ext>
            </a:extLst>
          </p:cNvPr>
          <p:cNvSpPr>
            <a:spLocks noGrp="1"/>
          </p:cNvSpPr>
          <p:nvPr>
            <p:ph sz="half" idx="1"/>
          </p:nvPr>
        </p:nvSpPr>
        <p:spPr>
          <a:xfrm>
            <a:off x="838200" y="4924612"/>
            <a:ext cx="10028236" cy="1078727"/>
          </a:xfrm>
        </p:spPr>
        <p:txBody>
          <a:bodyPr/>
          <a:lstStyle/>
          <a:p>
            <a:r>
              <a:rPr lang="en-BE" dirty="0"/>
              <a:t>You can choose to show only Basware’s Default fields, or show all fields, which will expand the data to show all custom fields configured in your AP automation solution</a:t>
            </a:r>
          </a:p>
        </p:txBody>
      </p:sp>
      <p:sp>
        <p:nvSpPr>
          <p:cNvPr id="4" name="Text Placeholder 3">
            <a:extLst>
              <a:ext uri="{FF2B5EF4-FFF2-40B4-BE49-F238E27FC236}">
                <a16:creationId xmlns:a16="http://schemas.microsoft.com/office/drawing/2014/main" id="{B029B7AA-7ADD-91BA-D960-B82204C78456}"/>
              </a:ext>
            </a:extLst>
          </p:cNvPr>
          <p:cNvSpPr>
            <a:spLocks noGrp="1"/>
          </p:cNvSpPr>
          <p:nvPr>
            <p:ph type="body" sz="quarter" idx="13"/>
          </p:nvPr>
        </p:nvSpPr>
        <p:spPr/>
        <p:txBody>
          <a:bodyPr/>
          <a:lstStyle/>
          <a:p>
            <a:r>
              <a:rPr lang="en-BE" dirty="0"/>
              <a:t>Invoice List</a:t>
            </a:r>
          </a:p>
        </p:txBody>
      </p:sp>
      <p:pic>
        <p:nvPicPr>
          <p:cNvPr id="6" name="Picture 5">
            <a:extLst>
              <a:ext uri="{FF2B5EF4-FFF2-40B4-BE49-F238E27FC236}">
                <a16:creationId xmlns:a16="http://schemas.microsoft.com/office/drawing/2014/main" id="{0E2FAEBF-A789-C545-D64B-F8751CE396F3}"/>
              </a:ext>
            </a:extLst>
          </p:cNvPr>
          <p:cNvPicPr>
            <a:picLocks noChangeAspect="1"/>
          </p:cNvPicPr>
          <p:nvPr/>
        </p:nvPicPr>
        <p:blipFill>
          <a:blip r:embed="rId2"/>
          <a:stretch>
            <a:fillRect/>
          </a:stretch>
        </p:blipFill>
        <p:spPr>
          <a:xfrm>
            <a:off x="0" y="2299030"/>
            <a:ext cx="12192000" cy="225994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785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36C0F-0340-8CF2-E950-2D85AACBB0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559811-CCC2-E634-33BF-A6EBDDE5A6C2}"/>
              </a:ext>
            </a:extLst>
          </p:cNvPr>
          <p:cNvSpPr>
            <a:spLocks noGrp="1"/>
          </p:cNvSpPr>
          <p:nvPr>
            <p:ph type="title"/>
          </p:nvPr>
        </p:nvSpPr>
        <p:spPr/>
        <p:txBody>
          <a:bodyPr/>
          <a:lstStyle/>
          <a:p>
            <a:r>
              <a:rPr lang="en-BE" dirty="0"/>
              <a:t>Invoice &amp; Spend Data Discovery</a:t>
            </a:r>
          </a:p>
        </p:txBody>
      </p:sp>
      <p:sp>
        <p:nvSpPr>
          <p:cNvPr id="4" name="Content Placeholder 3">
            <a:extLst>
              <a:ext uri="{FF2B5EF4-FFF2-40B4-BE49-F238E27FC236}">
                <a16:creationId xmlns:a16="http://schemas.microsoft.com/office/drawing/2014/main" id="{71991A5A-45B3-FCD0-4C4F-AC9AD1632C26}"/>
              </a:ext>
            </a:extLst>
          </p:cNvPr>
          <p:cNvSpPr>
            <a:spLocks noGrp="1"/>
          </p:cNvSpPr>
          <p:nvPr>
            <p:ph sz="half" idx="1"/>
          </p:nvPr>
        </p:nvSpPr>
        <p:spPr>
          <a:xfrm>
            <a:off x="838200" y="2181224"/>
            <a:ext cx="10028236" cy="4014477"/>
          </a:xfrm>
        </p:spPr>
        <p:txBody>
          <a:bodyPr/>
          <a:lstStyle/>
          <a:p>
            <a:r>
              <a:rPr lang="en-US" sz="1400" b="1" i="0" dirty="0">
                <a:effectLst/>
              </a:rPr>
              <a:t>Summary of the </a:t>
            </a:r>
            <a:r>
              <a:rPr lang="en-BE" sz="1400" b="1" i="0" dirty="0">
                <a:effectLst/>
              </a:rPr>
              <a:t>Reporting</a:t>
            </a:r>
            <a:r>
              <a:rPr lang="en-US" sz="1400" b="1" i="0" dirty="0">
                <a:effectLst/>
              </a:rPr>
              <a:t>: </a:t>
            </a:r>
            <a:endParaRPr lang="en-BE" sz="1400" b="1" i="0" dirty="0">
              <a:effectLst/>
            </a:endParaRPr>
          </a:p>
          <a:p>
            <a:pPr lvl="1"/>
            <a:r>
              <a:rPr lang="en-BE" sz="1400" i="0" dirty="0">
                <a:effectLst/>
              </a:rPr>
              <a:t>These dashboards will </a:t>
            </a:r>
            <a:r>
              <a:rPr lang="en-US" sz="1400" i="0" dirty="0">
                <a:effectLst/>
              </a:rPr>
              <a:t>provide a visual representation </a:t>
            </a:r>
            <a:r>
              <a:rPr lang="en-BE" sz="1400" i="0" dirty="0">
                <a:effectLst/>
              </a:rPr>
              <a:t>of all</a:t>
            </a:r>
            <a:r>
              <a:rPr lang="en-US" sz="1400" i="0" dirty="0">
                <a:effectLst/>
              </a:rPr>
              <a:t> Invoice header data along with calculated KPIs</a:t>
            </a:r>
            <a:r>
              <a:rPr lang="en-BE" sz="1400" i="0" dirty="0">
                <a:effectLst/>
              </a:rPr>
              <a:t>.</a:t>
            </a:r>
          </a:p>
          <a:p>
            <a:pPr lvl="1"/>
            <a:r>
              <a:rPr lang="en-BE" sz="1400" dirty="0"/>
              <a:t>It provides a solution for building invoice data reporting, invoice lists and makes them downloadable.</a:t>
            </a:r>
          </a:p>
          <a:p>
            <a:pPr lvl="1"/>
            <a:r>
              <a:rPr lang="en-BE" sz="1400" b="1" i="0" dirty="0">
                <a:effectLst/>
              </a:rPr>
              <a:t>Features</a:t>
            </a:r>
            <a:r>
              <a:rPr lang="en-BE" sz="1400" i="0" dirty="0">
                <a:effectLst/>
              </a:rPr>
              <a:t>:</a:t>
            </a:r>
          </a:p>
          <a:p>
            <a:pPr lvl="2"/>
            <a:r>
              <a:rPr lang="en-BE" sz="1400" i="0" dirty="0">
                <a:effectLst/>
              </a:rPr>
              <a:t>All Invoice header fields are available, even custom fields and enriched fields from the network and  AP automation</a:t>
            </a:r>
          </a:p>
          <a:p>
            <a:pPr lvl="2"/>
            <a:r>
              <a:rPr lang="en-BE" sz="1400" i="0" dirty="0">
                <a:effectLst/>
              </a:rPr>
              <a:t>All Invoice d</a:t>
            </a:r>
            <a:r>
              <a:rPr lang="en-US" sz="1400" i="0" dirty="0" err="1">
                <a:effectLst/>
              </a:rPr>
              <a:t>ata</a:t>
            </a:r>
            <a:r>
              <a:rPr lang="en-US" sz="1400" i="0" dirty="0">
                <a:effectLst/>
              </a:rPr>
              <a:t> for the last 3 years </a:t>
            </a:r>
            <a:r>
              <a:rPr lang="en-BE" sz="1400" i="0" dirty="0">
                <a:effectLst/>
              </a:rPr>
              <a:t>is </a:t>
            </a:r>
            <a:r>
              <a:rPr lang="en-US" sz="1400" i="0" dirty="0">
                <a:effectLst/>
              </a:rPr>
              <a:t>available but by default the date filter </a:t>
            </a:r>
            <a:r>
              <a:rPr lang="en-BE" sz="1400" i="0" dirty="0">
                <a:effectLst/>
              </a:rPr>
              <a:t>will </a:t>
            </a:r>
            <a:r>
              <a:rPr lang="en-US" sz="1400" i="0" dirty="0">
                <a:effectLst/>
              </a:rPr>
              <a:t>be applied for 1 year. </a:t>
            </a:r>
            <a:endParaRPr lang="en-BE" sz="1400" dirty="0"/>
          </a:p>
          <a:p>
            <a:pPr lvl="2"/>
            <a:r>
              <a:rPr lang="en-BE" sz="1400" i="0" dirty="0">
                <a:effectLst/>
              </a:rPr>
              <a:t>Any user</a:t>
            </a:r>
            <a:r>
              <a:rPr lang="en-US" sz="1400" i="0" dirty="0">
                <a:effectLst/>
              </a:rPr>
              <a:t> </a:t>
            </a:r>
            <a:r>
              <a:rPr lang="en-BE" sz="1400" i="0" dirty="0">
                <a:effectLst/>
              </a:rPr>
              <a:t>is able </a:t>
            </a:r>
            <a:r>
              <a:rPr lang="en-US" sz="1400" i="0" dirty="0">
                <a:effectLst/>
              </a:rPr>
              <a:t>to apply dimensions and date filters to the </a:t>
            </a:r>
            <a:r>
              <a:rPr lang="en-BE" sz="1400" i="0" dirty="0">
                <a:effectLst/>
              </a:rPr>
              <a:t>invoice </a:t>
            </a:r>
            <a:r>
              <a:rPr lang="en-US" sz="1400" i="0" dirty="0">
                <a:effectLst/>
              </a:rPr>
              <a:t>data and view the result. </a:t>
            </a:r>
            <a:endParaRPr lang="en-BE" sz="1400" dirty="0"/>
          </a:p>
          <a:p>
            <a:pPr lvl="2"/>
            <a:r>
              <a:rPr lang="en-BE" sz="1400" dirty="0"/>
              <a:t>Any user can download the full data of any search result</a:t>
            </a:r>
            <a:r>
              <a:rPr lang="en-US" sz="1400" i="0" dirty="0">
                <a:effectLst/>
              </a:rPr>
              <a:t>. </a:t>
            </a:r>
            <a:endParaRPr lang="en-BE" sz="1400" i="0" dirty="0">
              <a:effectLst/>
            </a:endParaRPr>
          </a:p>
          <a:p>
            <a:pPr lvl="2"/>
            <a:r>
              <a:rPr lang="en-BE" sz="1400" i="0" dirty="0">
                <a:effectLst/>
              </a:rPr>
              <a:t>Invoice, s</a:t>
            </a:r>
            <a:r>
              <a:rPr lang="en-BE" sz="1400" dirty="0"/>
              <a:t>upplier and value counts (even per currency) are available, as well as a bar chart to create high level reporting</a:t>
            </a:r>
            <a:endParaRPr lang="en-BE" sz="1400" b="0" i="0" dirty="0">
              <a:effectLst/>
            </a:endParaRPr>
          </a:p>
          <a:p>
            <a:r>
              <a:rPr lang="en-US" sz="1400" dirty="0"/>
              <a:t>T</a:t>
            </a:r>
            <a:r>
              <a:rPr lang="en-BE" sz="1400" dirty="0" err="1"/>
              <a:t>hese</a:t>
            </a:r>
            <a:r>
              <a:rPr lang="en-BE" sz="1400" dirty="0"/>
              <a:t> dashboards will end the need for building own custom dashboards to have access to intermittent reporting in older solutions, it gives the user free reign over all of the invoice data and will allow for quality data access and reporting</a:t>
            </a:r>
            <a:endParaRPr lang="en-US" sz="1400" b="0" i="0" dirty="0">
              <a:effectLst/>
            </a:endParaRPr>
          </a:p>
        </p:txBody>
      </p:sp>
      <p:sp>
        <p:nvSpPr>
          <p:cNvPr id="5" name="Text Placeholder 4">
            <a:extLst>
              <a:ext uri="{FF2B5EF4-FFF2-40B4-BE49-F238E27FC236}">
                <a16:creationId xmlns:a16="http://schemas.microsoft.com/office/drawing/2014/main" id="{935800A6-1759-46A9-819F-82BFDFCE4C13}"/>
              </a:ext>
            </a:extLst>
          </p:cNvPr>
          <p:cNvSpPr>
            <a:spLocks noGrp="1"/>
          </p:cNvSpPr>
          <p:nvPr>
            <p:ph type="body" sz="quarter" idx="13"/>
          </p:nvPr>
        </p:nvSpPr>
        <p:spPr/>
        <p:txBody>
          <a:bodyPr/>
          <a:lstStyle/>
          <a:p>
            <a:r>
              <a:rPr lang="en-BE" dirty="0"/>
              <a:t>Invoice &amp; Spend Data Discovery Summary</a:t>
            </a:r>
          </a:p>
        </p:txBody>
      </p:sp>
    </p:spTree>
    <p:extLst>
      <p:ext uri="{BB962C8B-B14F-4D97-AF65-F5344CB8AC3E}">
        <p14:creationId xmlns:p14="http://schemas.microsoft.com/office/powerpoint/2010/main" val="25475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1B85-F49B-36F5-1163-805F6DBACACB}"/>
              </a:ext>
            </a:extLst>
          </p:cNvPr>
          <p:cNvSpPr>
            <a:spLocks noGrp="1"/>
          </p:cNvSpPr>
          <p:nvPr>
            <p:ph type="title"/>
          </p:nvPr>
        </p:nvSpPr>
        <p:spPr/>
        <p:txBody>
          <a:bodyPr/>
          <a:lstStyle/>
          <a:p>
            <a:r>
              <a:rPr lang="en-BE" dirty="0"/>
              <a:t>Invoice Data Discovery</a:t>
            </a:r>
          </a:p>
        </p:txBody>
      </p:sp>
      <p:pic>
        <p:nvPicPr>
          <p:cNvPr id="5" name="Picture 4">
            <a:extLst>
              <a:ext uri="{FF2B5EF4-FFF2-40B4-BE49-F238E27FC236}">
                <a16:creationId xmlns:a16="http://schemas.microsoft.com/office/drawing/2014/main" id="{3B9A3270-7E31-8C3E-2BEA-CC1656CB2049}"/>
              </a:ext>
            </a:extLst>
          </p:cNvPr>
          <p:cNvPicPr>
            <a:picLocks noChangeAspect="1"/>
          </p:cNvPicPr>
          <p:nvPr/>
        </p:nvPicPr>
        <p:blipFill>
          <a:blip r:embed="rId2"/>
          <a:stretch>
            <a:fillRect/>
          </a:stretch>
        </p:blipFill>
        <p:spPr>
          <a:xfrm>
            <a:off x="1055968" y="1506708"/>
            <a:ext cx="9675906" cy="48347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594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094E-2C64-00F2-CBB4-628CCF85BEE7}"/>
              </a:ext>
            </a:extLst>
          </p:cNvPr>
          <p:cNvSpPr>
            <a:spLocks noGrp="1"/>
          </p:cNvSpPr>
          <p:nvPr>
            <p:ph type="title"/>
          </p:nvPr>
        </p:nvSpPr>
        <p:spPr/>
        <p:txBody>
          <a:bodyPr/>
          <a:lstStyle/>
          <a:p>
            <a:r>
              <a:rPr lang="en-BE" dirty="0"/>
              <a:t>Invoice Data Discovery Controls</a:t>
            </a:r>
          </a:p>
        </p:txBody>
      </p:sp>
      <p:pic>
        <p:nvPicPr>
          <p:cNvPr id="6" name="Picture 5">
            <a:extLst>
              <a:ext uri="{FF2B5EF4-FFF2-40B4-BE49-F238E27FC236}">
                <a16:creationId xmlns:a16="http://schemas.microsoft.com/office/drawing/2014/main" id="{12A3B8BB-8D49-5250-F148-BA49C3A2644E}"/>
              </a:ext>
            </a:extLst>
          </p:cNvPr>
          <p:cNvPicPr>
            <a:picLocks noChangeAspect="1"/>
          </p:cNvPicPr>
          <p:nvPr/>
        </p:nvPicPr>
        <p:blipFill>
          <a:blip r:embed="rId2"/>
          <a:stretch>
            <a:fillRect/>
          </a:stretch>
        </p:blipFill>
        <p:spPr>
          <a:xfrm>
            <a:off x="0" y="1471725"/>
            <a:ext cx="12192000" cy="1374549"/>
          </a:xfrm>
          <a:prstGeom prst="rect">
            <a:avLst/>
          </a:prstGeom>
          <a:effectLst>
            <a:outerShdw blurRad="50800" dist="38100" dir="5400000" algn="t" rotWithShape="0">
              <a:prstClr val="black">
                <a:alpha val="40000"/>
              </a:prstClr>
            </a:outerShdw>
          </a:effectLst>
        </p:spPr>
      </p:pic>
      <p:sp>
        <p:nvSpPr>
          <p:cNvPr id="8" name="Content Placeholder 3">
            <a:extLst>
              <a:ext uri="{FF2B5EF4-FFF2-40B4-BE49-F238E27FC236}">
                <a16:creationId xmlns:a16="http://schemas.microsoft.com/office/drawing/2014/main" id="{B8A48D9E-2C2D-9324-7C31-B6DDAFC7982D}"/>
              </a:ext>
            </a:extLst>
          </p:cNvPr>
          <p:cNvSpPr txBox="1">
            <a:spLocks/>
          </p:cNvSpPr>
          <p:nvPr/>
        </p:nvSpPr>
        <p:spPr>
          <a:xfrm>
            <a:off x="838200" y="3160399"/>
            <a:ext cx="10391766"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400" b="1" i="0" u="none" strike="noStrike" kern="1200" cap="none" spc="0" normalizeH="0" baseline="0" noProof="0" dirty="0">
                <a:ln>
                  <a:noFill/>
                </a:ln>
                <a:solidFill>
                  <a:srgbClr val="120A48"/>
                </a:solidFill>
                <a:effectLst/>
                <a:uLnTx/>
                <a:uFillTx/>
                <a:latin typeface="Inter"/>
                <a:ea typeface="+mn-ea"/>
                <a:cs typeface="+mn-cs"/>
              </a:rPr>
              <a:t>Organization</a:t>
            </a:r>
            <a:r>
              <a:rPr kumimoji="0" lang="en-BE" sz="1400" b="1" i="0" u="none" strike="noStrike" kern="1200" cap="none" spc="0" normalizeH="0" baseline="0" noProof="0" dirty="0">
                <a:ln>
                  <a:noFill/>
                </a:ln>
                <a:solidFill>
                  <a:srgbClr val="120A48"/>
                </a:solidFill>
                <a:effectLst/>
                <a:uLnTx/>
                <a:uFillTx/>
                <a:latin typeface="Inter"/>
                <a:ea typeface="+mn-ea"/>
                <a:cs typeface="+mn-cs"/>
              </a:rPr>
              <a:t>: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a:t>
            </a:r>
            <a:r>
              <a:rPr kumimoji="0" lang="en-BE" sz="1400" b="0" i="0" u="none" strike="noStrike" kern="1200" cap="none" spc="0" normalizeH="0" baseline="0" noProof="0" dirty="0">
                <a:ln>
                  <a:noFill/>
                </a:ln>
                <a:solidFill>
                  <a:srgbClr val="120A48"/>
                </a:solidFill>
                <a:effectLst/>
                <a:uLnTx/>
                <a:uFillTx/>
                <a:latin typeface="Inter"/>
                <a:ea typeface="+mn-ea"/>
                <a:cs typeface="+mn-cs"/>
              </a:rPr>
              <a:t> your company</a:t>
            </a:r>
            <a:r>
              <a:rPr kumimoji="0" lang="fi-FI" sz="1400" b="0" i="0" u="none" strike="noStrike" kern="1200" cap="none" spc="0" normalizeH="0" baseline="0" noProof="0" dirty="0">
                <a:ln>
                  <a:noFill/>
                </a:ln>
                <a:solidFill>
                  <a:srgbClr val="120A48"/>
                </a:solidFill>
                <a:effectLst/>
                <a:uLnTx/>
                <a:uFillTx/>
                <a:latin typeface="Inter"/>
                <a:ea typeface="+mn-ea"/>
                <a:cs typeface="+mn-cs"/>
              </a:rPr>
              <a:t> organizations.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Supplier: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 suppliers.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Association: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a:t>
            </a:r>
            <a:r>
              <a:rPr kumimoji="0" lang="en-BE" sz="1400" b="0" i="0" u="none" strike="noStrike" kern="1200" cap="none" spc="0" normalizeH="0" baseline="0" noProof="0" dirty="0">
                <a:ln>
                  <a:noFill/>
                </a:ln>
                <a:solidFill>
                  <a:srgbClr val="120A48"/>
                </a:solidFill>
                <a:effectLst/>
                <a:uLnTx/>
                <a:uFillTx/>
                <a:latin typeface="Inter"/>
                <a:ea typeface="+mn-ea"/>
                <a:cs typeface="+mn-cs"/>
              </a:rPr>
              <a:t>based on whether the invoices are</a:t>
            </a:r>
            <a:r>
              <a:rPr kumimoji="0" lang="en-US" sz="1400" b="0" i="0" u="none" strike="noStrike" kern="1200" cap="none" spc="0" normalizeH="0" baseline="0" noProof="0" dirty="0">
                <a:ln>
                  <a:noFill/>
                </a:ln>
                <a:solidFill>
                  <a:srgbClr val="120A48"/>
                </a:solidFill>
                <a:effectLst/>
                <a:uLnTx/>
                <a:uFillTx/>
                <a:latin typeface="Inter"/>
                <a:ea typeface="+mn-ea"/>
                <a:cs typeface="+mn-cs"/>
              </a:rPr>
              <a:t> </a:t>
            </a:r>
            <a:r>
              <a:rPr kumimoji="0" lang="en-BE" sz="1400" b="0" i="0" u="none" strike="noStrike" kern="1200" cap="none" spc="0" normalizeH="0" baseline="0" noProof="0" dirty="0">
                <a:ln>
                  <a:noFill/>
                </a:ln>
                <a:solidFill>
                  <a:srgbClr val="120A48"/>
                </a:solidFill>
                <a:effectLst/>
                <a:uLnTx/>
                <a:uFillTx/>
                <a:latin typeface="Inter"/>
                <a:ea typeface="+mn-ea"/>
                <a:cs typeface="+mn-cs"/>
              </a:rPr>
              <a:t>PO, Spend Plan or Non-PO invoices</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Origin: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origin</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Status</a:t>
            </a:r>
            <a:r>
              <a:rPr kumimoji="0" lang="en-BE" sz="1400" b="0" i="0" u="none" strike="noStrike" kern="1200" cap="none" spc="0" normalizeH="0" baseline="0" noProof="0" dirty="0">
                <a:ln>
                  <a:noFill/>
                </a:ln>
                <a:solidFill>
                  <a:srgbClr val="120A48"/>
                </a:solidFill>
                <a:effectLst/>
                <a:uLnTx/>
                <a:uFillTx/>
                <a:latin typeface="Inter"/>
                <a:ea typeface="+mn-ea"/>
                <a:cs typeface="+mn-cs"/>
              </a:rPr>
              <a:t>: Choose to see the invoices that are in a specific status (Cancelled, Closed, Completed, Matching...)</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Type: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type.</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Value:  </a:t>
            </a:r>
            <a:r>
              <a:rPr kumimoji="0" lang="en-BE" sz="1400" b="0" i="0" u="none" strike="noStrike" kern="1200" cap="none" spc="0" normalizeH="0" baseline="0" noProof="0" dirty="0">
                <a:ln>
                  <a:noFill/>
                </a:ln>
                <a:solidFill>
                  <a:srgbClr val="120A48"/>
                </a:solidFill>
                <a:effectLst/>
                <a:uLnTx/>
                <a:uFillTx/>
                <a:latin typeface="Inter"/>
                <a:ea typeface="+mn-ea"/>
                <a:cs typeface="+mn-cs"/>
              </a:rPr>
              <a:t>Shows data based on Net Sum or Gross Sum but this time also per organization or for the company</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p:txBody>
      </p:sp>
    </p:spTree>
    <p:extLst>
      <p:ext uri="{BB962C8B-B14F-4D97-AF65-F5344CB8AC3E}">
        <p14:creationId xmlns:p14="http://schemas.microsoft.com/office/powerpoint/2010/main" val="334940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8342-FA6D-B66F-2EB8-94AE0A62A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AE033-E3A8-DC22-06A1-21ED6215A382}"/>
              </a:ext>
            </a:extLst>
          </p:cNvPr>
          <p:cNvSpPr>
            <a:spLocks noGrp="1"/>
          </p:cNvSpPr>
          <p:nvPr>
            <p:ph type="title"/>
          </p:nvPr>
        </p:nvSpPr>
        <p:spPr/>
        <p:txBody>
          <a:bodyPr/>
          <a:lstStyle/>
          <a:p>
            <a:r>
              <a:rPr lang="en-BE" dirty="0"/>
              <a:t>Invoice Data Discovery</a:t>
            </a:r>
          </a:p>
        </p:txBody>
      </p:sp>
      <p:grpSp>
        <p:nvGrpSpPr>
          <p:cNvPr id="21" name="Group 20">
            <a:extLst>
              <a:ext uri="{FF2B5EF4-FFF2-40B4-BE49-F238E27FC236}">
                <a16:creationId xmlns:a16="http://schemas.microsoft.com/office/drawing/2014/main" id="{C8540298-C067-032A-80AB-8427F309E06C}"/>
              </a:ext>
            </a:extLst>
          </p:cNvPr>
          <p:cNvGrpSpPr/>
          <p:nvPr/>
        </p:nvGrpSpPr>
        <p:grpSpPr>
          <a:xfrm>
            <a:off x="0" y="2601331"/>
            <a:ext cx="12192000" cy="3601893"/>
            <a:chOff x="0" y="1400658"/>
            <a:chExt cx="12192000" cy="3601893"/>
          </a:xfrm>
          <a:effectLst>
            <a:outerShdw blurRad="50800" dist="38100" dir="5400000" algn="t" rotWithShape="0">
              <a:prstClr val="black">
                <a:alpha val="40000"/>
              </a:prstClr>
            </a:outerShdw>
          </a:effectLst>
        </p:grpSpPr>
        <p:pic>
          <p:nvPicPr>
            <p:cNvPr id="5" name="Picture 4">
              <a:extLst>
                <a:ext uri="{FF2B5EF4-FFF2-40B4-BE49-F238E27FC236}">
                  <a16:creationId xmlns:a16="http://schemas.microsoft.com/office/drawing/2014/main" id="{1B7682CD-CF82-129D-DD7C-77193BDC316E}"/>
                </a:ext>
              </a:extLst>
            </p:cNvPr>
            <p:cNvPicPr>
              <a:picLocks noChangeAspect="1"/>
            </p:cNvPicPr>
            <p:nvPr/>
          </p:nvPicPr>
          <p:blipFill>
            <a:blip r:embed="rId2"/>
            <a:srcRect b="14313"/>
            <a:stretch/>
          </p:blipFill>
          <p:spPr>
            <a:xfrm>
              <a:off x="0" y="1400658"/>
              <a:ext cx="12192000" cy="505836"/>
            </a:xfrm>
            <a:prstGeom prst="rect">
              <a:avLst/>
            </a:prstGeom>
          </p:spPr>
        </p:pic>
        <p:pic>
          <p:nvPicPr>
            <p:cNvPr id="10" name="Picture 9">
              <a:extLst>
                <a:ext uri="{FF2B5EF4-FFF2-40B4-BE49-F238E27FC236}">
                  <a16:creationId xmlns:a16="http://schemas.microsoft.com/office/drawing/2014/main" id="{A42E2CCD-7212-29EF-22A3-5E7E78C0BCCA}"/>
                </a:ext>
              </a:extLst>
            </p:cNvPr>
            <p:cNvPicPr>
              <a:picLocks noChangeAspect="1"/>
            </p:cNvPicPr>
            <p:nvPr/>
          </p:nvPicPr>
          <p:blipFill>
            <a:blip r:embed="rId3"/>
            <a:srcRect t="2314"/>
            <a:stretch/>
          </p:blipFill>
          <p:spPr>
            <a:xfrm>
              <a:off x="79637" y="1960283"/>
              <a:ext cx="3299180" cy="1766048"/>
            </a:xfrm>
            <a:prstGeom prst="rect">
              <a:avLst/>
            </a:prstGeom>
          </p:spPr>
        </p:pic>
        <p:pic>
          <p:nvPicPr>
            <p:cNvPr id="12" name="Picture 11">
              <a:extLst>
                <a:ext uri="{FF2B5EF4-FFF2-40B4-BE49-F238E27FC236}">
                  <a16:creationId xmlns:a16="http://schemas.microsoft.com/office/drawing/2014/main" id="{9E05367C-FD3E-C0BE-1479-73E1D3713433}"/>
                </a:ext>
              </a:extLst>
            </p:cNvPr>
            <p:cNvPicPr>
              <a:picLocks noChangeAspect="1"/>
            </p:cNvPicPr>
            <p:nvPr/>
          </p:nvPicPr>
          <p:blipFill>
            <a:blip r:embed="rId4"/>
            <a:stretch>
              <a:fillRect/>
            </a:stretch>
          </p:blipFill>
          <p:spPr>
            <a:xfrm>
              <a:off x="3435368" y="1906494"/>
              <a:ext cx="2110088" cy="2255907"/>
            </a:xfrm>
            <a:prstGeom prst="rect">
              <a:avLst/>
            </a:prstGeom>
          </p:spPr>
        </p:pic>
        <p:pic>
          <p:nvPicPr>
            <p:cNvPr id="15" name="Picture 14">
              <a:extLst>
                <a:ext uri="{FF2B5EF4-FFF2-40B4-BE49-F238E27FC236}">
                  <a16:creationId xmlns:a16="http://schemas.microsoft.com/office/drawing/2014/main" id="{37E711E7-27B8-FEAB-44CF-322F789115B8}"/>
                </a:ext>
              </a:extLst>
            </p:cNvPr>
            <p:cNvPicPr>
              <a:picLocks noChangeAspect="1"/>
            </p:cNvPicPr>
            <p:nvPr/>
          </p:nvPicPr>
          <p:blipFill>
            <a:blip r:embed="rId4"/>
            <a:stretch>
              <a:fillRect/>
            </a:stretch>
          </p:blipFill>
          <p:spPr>
            <a:xfrm>
              <a:off x="7845651" y="1906494"/>
              <a:ext cx="2110088" cy="2255907"/>
            </a:xfrm>
            <a:prstGeom prst="rect">
              <a:avLst/>
            </a:prstGeom>
          </p:spPr>
        </p:pic>
        <p:pic>
          <p:nvPicPr>
            <p:cNvPr id="19" name="Picture 18">
              <a:extLst>
                <a:ext uri="{FF2B5EF4-FFF2-40B4-BE49-F238E27FC236}">
                  <a16:creationId xmlns:a16="http://schemas.microsoft.com/office/drawing/2014/main" id="{CDDF638C-8065-F1BA-A0DD-F4B7FD550FEA}"/>
                </a:ext>
              </a:extLst>
            </p:cNvPr>
            <p:cNvPicPr>
              <a:picLocks noChangeAspect="1"/>
            </p:cNvPicPr>
            <p:nvPr/>
          </p:nvPicPr>
          <p:blipFill>
            <a:blip r:embed="rId5"/>
            <a:srcRect l="2428" t="1737"/>
            <a:stretch/>
          </p:blipFill>
          <p:spPr>
            <a:xfrm>
              <a:off x="5714922" y="1960283"/>
              <a:ext cx="1961263" cy="3042268"/>
            </a:xfrm>
            <a:prstGeom prst="rect">
              <a:avLst/>
            </a:prstGeom>
          </p:spPr>
        </p:pic>
        <p:pic>
          <p:nvPicPr>
            <p:cNvPr id="20" name="Picture 19">
              <a:extLst>
                <a:ext uri="{FF2B5EF4-FFF2-40B4-BE49-F238E27FC236}">
                  <a16:creationId xmlns:a16="http://schemas.microsoft.com/office/drawing/2014/main" id="{B3619912-42C3-7AE8-9797-85B371918CB3}"/>
                </a:ext>
              </a:extLst>
            </p:cNvPr>
            <p:cNvPicPr>
              <a:picLocks noChangeAspect="1"/>
            </p:cNvPicPr>
            <p:nvPr/>
          </p:nvPicPr>
          <p:blipFill>
            <a:blip r:embed="rId5"/>
            <a:srcRect l="2428" t="1737"/>
            <a:stretch/>
          </p:blipFill>
          <p:spPr>
            <a:xfrm>
              <a:off x="10093238" y="1960283"/>
              <a:ext cx="1961263" cy="3042268"/>
            </a:xfrm>
            <a:prstGeom prst="rect">
              <a:avLst/>
            </a:prstGeom>
          </p:spPr>
        </p:pic>
      </p:grpSp>
      <p:sp>
        <p:nvSpPr>
          <p:cNvPr id="22" name="Text Placeholder 6">
            <a:extLst>
              <a:ext uri="{FF2B5EF4-FFF2-40B4-BE49-F238E27FC236}">
                <a16:creationId xmlns:a16="http://schemas.microsoft.com/office/drawing/2014/main" id="{00AFB9A8-02BE-8250-D800-E79C71196EF8}"/>
              </a:ext>
            </a:extLst>
          </p:cNvPr>
          <p:cNvSpPr>
            <a:spLocks noGrp="1"/>
          </p:cNvSpPr>
          <p:nvPr>
            <p:ph type="body" sz="quarter" idx="13"/>
          </p:nvPr>
        </p:nvSpPr>
        <p:spPr>
          <a:xfrm>
            <a:off x="250368" y="1975678"/>
            <a:ext cx="6784649" cy="336550"/>
          </a:xfrm>
        </p:spPr>
        <p:txBody>
          <a:bodyPr/>
          <a:lstStyle/>
          <a:p>
            <a:r>
              <a:rPr lang="en-BE" dirty="0"/>
              <a:t>Top controls for </a:t>
            </a:r>
            <a:r>
              <a:rPr lang="en-BE" dirty="0" err="1"/>
              <a:t>vizualisations</a:t>
            </a:r>
            <a:endParaRPr lang="en-BE" dirty="0"/>
          </a:p>
        </p:txBody>
      </p:sp>
    </p:spTree>
    <p:extLst>
      <p:ext uri="{BB962C8B-B14F-4D97-AF65-F5344CB8AC3E}">
        <p14:creationId xmlns:p14="http://schemas.microsoft.com/office/powerpoint/2010/main" val="346644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2D09-72B0-21AB-E4B5-C9E7B96BCCAF}"/>
              </a:ext>
            </a:extLst>
          </p:cNvPr>
          <p:cNvSpPr>
            <a:spLocks noGrp="1"/>
          </p:cNvSpPr>
          <p:nvPr>
            <p:ph type="title"/>
          </p:nvPr>
        </p:nvSpPr>
        <p:spPr/>
        <p:txBody>
          <a:bodyPr/>
          <a:lstStyle/>
          <a:p>
            <a:r>
              <a:rPr lang="en-BE" dirty="0"/>
              <a:t>Invoice Data Discovery</a:t>
            </a:r>
          </a:p>
        </p:txBody>
      </p:sp>
      <p:sp>
        <p:nvSpPr>
          <p:cNvPr id="3" name="Content Placeholder 2">
            <a:extLst>
              <a:ext uri="{FF2B5EF4-FFF2-40B4-BE49-F238E27FC236}">
                <a16:creationId xmlns:a16="http://schemas.microsoft.com/office/drawing/2014/main" id="{24E7A93A-F39F-E2B6-A383-10E6BFF49745}"/>
              </a:ext>
            </a:extLst>
          </p:cNvPr>
          <p:cNvSpPr>
            <a:spLocks noGrp="1"/>
          </p:cNvSpPr>
          <p:nvPr>
            <p:ph sz="half" idx="1"/>
          </p:nvPr>
        </p:nvSpPr>
        <p:spPr>
          <a:xfrm>
            <a:off x="5271247" y="2181224"/>
            <a:ext cx="5595187" cy="3822115"/>
          </a:xfrm>
        </p:spPr>
        <p:txBody>
          <a:bodyPr/>
          <a:lstStyle/>
          <a:p>
            <a:r>
              <a:rPr lang="en-BE" b="1" dirty="0"/>
              <a:t>Invoice count</a:t>
            </a:r>
            <a:r>
              <a:rPr lang="en-BE" dirty="0"/>
              <a:t>: Total number of Invoices</a:t>
            </a:r>
          </a:p>
          <a:p>
            <a:r>
              <a:rPr lang="en-BE" b="1" dirty="0"/>
              <a:t>Supplier Count</a:t>
            </a:r>
            <a:r>
              <a:rPr lang="en-BE" dirty="0"/>
              <a:t>: Total number of suppliers</a:t>
            </a:r>
          </a:p>
          <a:p>
            <a:r>
              <a:rPr lang="en-BE" b="1" dirty="0"/>
              <a:t>Invoice Value</a:t>
            </a:r>
            <a:r>
              <a:rPr lang="en-BE" dirty="0"/>
              <a:t>: Total invoice value per Currency</a:t>
            </a:r>
          </a:p>
          <a:p>
            <a:r>
              <a:rPr lang="en-BE" b="1" dirty="0"/>
              <a:t>Dimension 1</a:t>
            </a:r>
            <a:r>
              <a:rPr lang="en-BE" dirty="0"/>
              <a:t>: Select the first dimension to represent the data in the column to the right</a:t>
            </a:r>
          </a:p>
          <a:p>
            <a:r>
              <a:rPr lang="en-BE" b="1" dirty="0"/>
              <a:t>Dimension 2</a:t>
            </a:r>
            <a:r>
              <a:rPr lang="en-BE" dirty="0"/>
              <a:t>: Select the second dimension to represent the data in the column to the right</a:t>
            </a:r>
          </a:p>
        </p:txBody>
      </p:sp>
      <p:sp>
        <p:nvSpPr>
          <p:cNvPr id="4" name="Text Placeholder 3">
            <a:extLst>
              <a:ext uri="{FF2B5EF4-FFF2-40B4-BE49-F238E27FC236}">
                <a16:creationId xmlns:a16="http://schemas.microsoft.com/office/drawing/2014/main" id="{975F3429-5C51-9990-0D82-1F35645813FA}"/>
              </a:ext>
            </a:extLst>
          </p:cNvPr>
          <p:cNvSpPr>
            <a:spLocks noGrp="1"/>
          </p:cNvSpPr>
          <p:nvPr>
            <p:ph type="body" sz="quarter" idx="13"/>
          </p:nvPr>
        </p:nvSpPr>
        <p:spPr>
          <a:xfrm>
            <a:off x="5271245" y="1719513"/>
            <a:ext cx="5595189" cy="336550"/>
          </a:xfrm>
        </p:spPr>
        <p:txBody>
          <a:bodyPr/>
          <a:lstStyle/>
          <a:p>
            <a:r>
              <a:rPr lang="en-BE" dirty="0"/>
              <a:t>Main </a:t>
            </a:r>
            <a:r>
              <a:rPr lang="en-BE" dirty="0" err="1"/>
              <a:t>KPI’s</a:t>
            </a:r>
            <a:endParaRPr lang="en-BE" dirty="0"/>
          </a:p>
        </p:txBody>
      </p:sp>
      <p:pic>
        <p:nvPicPr>
          <p:cNvPr id="6" name="Picture 5">
            <a:extLst>
              <a:ext uri="{FF2B5EF4-FFF2-40B4-BE49-F238E27FC236}">
                <a16:creationId xmlns:a16="http://schemas.microsoft.com/office/drawing/2014/main" id="{69E5DC35-5596-CFD0-8190-1E783B4FB33D}"/>
              </a:ext>
            </a:extLst>
          </p:cNvPr>
          <p:cNvPicPr>
            <a:picLocks noChangeAspect="1"/>
          </p:cNvPicPr>
          <p:nvPr/>
        </p:nvPicPr>
        <p:blipFill>
          <a:blip r:embed="rId2"/>
          <a:srcRect t="2380" r="1262"/>
          <a:stretch/>
        </p:blipFill>
        <p:spPr>
          <a:xfrm>
            <a:off x="448586" y="1719513"/>
            <a:ext cx="4552526" cy="3822115"/>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49499F4A-AA75-CC65-F5F4-4E11FAB41540}"/>
              </a:ext>
            </a:extLst>
          </p:cNvPr>
          <p:cNvPicPr>
            <a:picLocks noChangeAspect="1"/>
          </p:cNvPicPr>
          <p:nvPr/>
        </p:nvPicPr>
        <p:blipFill>
          <a:blip r:embed="rId3"/>
          <a:stretch>
            <a:fillRect/>
          </a:stretch>
        </p:blipFill>
        <p:spPr>
          <a:xfrm>
            <a:off x="3108958" y="2181224"/>
            <a:ext cx="1284943" cy="1336341"/>
          </a:xfrm>
          <a:prstGeom prst="rect">
            <a:avLst/>
          </a:prstGeom>
          <a:effectLst>
            <a:outerShdw blurRad="50800" dist="38100" dir="5400000" algn="t" rotWithShape="0">
              <a:prstClr val="black">
                <a:alpha val="40000"/>
              </a:prstClr>
            </a:outerShdw>
          </a:effectLst>
        </p:spPr>
      </p:pic>
      <p:pic>
        <p:nvPicPr>
          <p:cNvPr id="16" name="Picture 15">
            <a:extLst>
              <a:ext uri="{FF2B5EF4-FFF2-40B4-BE49-F238E27FC236}">
                <a16:creationId xmlns:a16="http://schemas.microsoft.com/office/drawing/2014/main" id="{55C97EDC-835F-0B07-DDFD-B83CF2B87707}"/>
              </a:ext>
            </a:extLst>
          </p:cNvPr>
          <p:cNvPicPr>
            <a:picLocks noChangeAspect="1"/>
          </p:cNvPicPr>
          <p:nvPr/>
        </p:nvPicPr>
        <p:blipFill>
          <a:blip r:embed="rId4"/>
          <a:stretch>
            <a:fillRect/>
          </a:stretch>
        </p:blipFill>
        <p:spPr>
          <a:xfrm>
            <a:off x="3108958" y="4205286"/>
            <a:ext cx="1284943" cy="152030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2471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5115-B8A1-F7D4-9703-53B379E42FB1}"/>
              </a:ext>
            </a:extLst>
          </p:cNvPr>
          <p:cNvSpPr>
            <a:spLocks noGrp="1"/>
          </p:cNvSpPr>
          <p:nvPr>
            <p:ph type="title"/>
          </p:nvPr>
        </p:nvSpPr>
        <p:spPr/>
        <p:txBody>
          <a:bodyPr/>
          <a:lstStyle/>
          <a:p>
            <a:r>
              <a:rPr lang="en-BE" dirty="0"/>
              <a:t>Invoice Data Discovery</a:t>
            </a:r>
          </a:p>
        </p:txBody>
      </p:sp>
      <p:sp>
        <p:nvSpPr>
          <p:cNvPr id="3" name="Content Placeholder 2">
            <a:extLst>
              <a:ext uri="{FF2B5EF4-FFF2-40B4-BE49-F238E27FC236}">
                <a16:creationId xmlns:a16="http://schemas.microsoft.com/office/drawing/2014/main" id="{505C6E67-C1AD-EC2B-64E7-0599A716A937}"/>
              </a:ext>
            </a:extLst>
          </p:cNvPr>
          <p:cNvSpPr>
            <a:spLocks noGrp="1"/>
          </p:cNvSpPr>
          <p:nvPr>
            <p:ph sz="half" idx="1"/>
          </p:nvPr>
        </p:nvSpPr>
        <p:spPr>
          <a:xfrm>
            <a:off x="838200" y="4924612"/>
            <a:ext cx="10028236" cy="1078727"/>
          </a:xfrm>
        </p:spPr>
        <p:txBody>
          <a:bodyPr/>
          <a:lstStyle/>
          <a:p>
            <a:r>
              <a:rPr lang="en-BE" dirty="0"/>
              <a:t>You can choose to show only Basware’s Default fields, or show all fields, which will expand the data to show all custom fields configured in your AP automation solution</a:t>
            </a:r>
          </a:p>
        </p:txBody>
      </p:sp>
      <p:sp>
        <p:nvSpPr>
          <p:cNvPr id="4" name="Text Placeholder 3">
            <a:extLst>
              <a:ext uri="{FF2B5EF4-FFF2-40B4-BE49-F238E27FC236}">
                <a16:creationId xmlns:a16="http://schemas.microsoft.com/office/drawing/2014/main" id="{98A608C5-5A95-627E-1C07-137786E4951E}"/>
              </a:ext>
            </a:extLst>
          </p:cNvPr>
          <p:cNvSpPr>
            <a:spLocks noGrp="1"/>
          </p:cNvSpPr>
          <p:nvPr>
            <p:ph type="body" sz="quarter" idx="13"/>
          </p:nvPr>
        </p:nvSpPr>
        <p:spPr/>
        <p:txBody>
          <a:bodyPr/>
          <a:lstStyle/>
          <a:p>
            <a:r>
              <a:rPr lang="en-BE" dirty="0"/>
              <a:t>Invoice List</a:t>
            </a:r>
          </a:p>
        </p:txBody>
      </p:sp>
      <p:pic>
        <p:nvPicPr>
          <p:cNvPr id="6" name="Picture 5">
            <a:extLst>
              <a:ext uri="{FF2B5EF4-FFF2-40B4-BE49-F238E27FC236}">
                <a16:creationId xmlns:a16="http://schemas.microsoft.com/office/drawing/2014/main" id="{FC7FFA91-FBF9-1B62-CA33-CCB9BE2DD5BA}"/>
              </a:ext>
            </a:extLst>
          </p:cNvPr>
          <p:cNvPicPr>
            <a:picLocks noChangeAspect="1"/>
          </p:cNvPicPr>
          <p:nvPr/>
        </p:nvPicPr>
        <p:blipFill>
          <a:blip r:embed="rId2"/>
          <a:stretch>
            <a:fillRect/>
          </a:stretch>
        </p:blipFill>
        <p:spPr>
          <a:xfrm>
            <a:off x="0" y="2299030"/>
            <a:ext cx="12192000" cy="225994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8379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1B85-F49B-36F5-1163-805F6DBACACB}"/>
              </a:ext>
            </a:extLst>
          </p:cNvPr>
          <p:cNvSpPr>
            <a:spLocks noGrp="1"/>
          </p:cNvSpPr>
          <p:nvPr>
            <p:ph type="title"/>
          </p:nvPr>
        </p:nvSpPr>
        <p:spPr/>
        <p:txBody>
          <a:bodyPr/>
          <a:lstStyle/>
          <a:p>
            <a:r>
              <a:rPr lang="en-BE" dirty="0"/>
              <a:t>Spend Data Discovery</a:t>
            </a:r>
          </a:p>
        </p:txBody>
      </p:sp>
      <p:pic>
        <p:nvPicPr>
          <p:cNvPr id="4" name="Picture 3">
            <a:extLst>
              <a:ext uri="{FF2B5EF4-FFF2-40B4-BE49-F238E27FC236}">
                <a16:creationId xmlns:a16="http://schemas.microsoft.com/office/drawing/2014/main" id="{A76CC8C1-0883-8B7F-1C78-299D8D49EFD7}"/>
              </a:ext>
            </a:extLst>
          </p:cNvPr>
          <p:cNvPicPr>
            <a:picLocks noChangeAspect="1"/>
          </p:cNvPicPr>
          <p:nvPr/>
        </p:nvPicPr>
        <p:blipFill>
          <a:blip r:embed="rId2"/>
          <a:stretch>
            <a:fillRect/>
          </a:stretch>
        </p:blipFill>
        <p:spPr>
          <a:xfrm>
            <a:off x="928146" y="1447790"/>
            <a:ext cx="9833718" cy="49333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9703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094E-2C64-00F2-CBB4-628CCF85BEE7}"/>
              </a:ext>
            </a:extLst>
          </p:cNvPr>
          <p:cNvSpPr>
            <a:spLocks noGrp="1"/>
          </p:cNvSpPr>
          <p:nvPr>
            <p:ph type="title"/>
          </p:nvPr>
        </p:nvSpPr>
        <p:spPr/>
        <p:txBody>
          <a:bodyPr/>
          <a:lstStyle/>
          <a:p>
            <a:r>
              <a:rPr lang="en-BE" dirty="0"/>
              <a:t>Spend Data Discovery Controls</a:t>
            </a:r>
          </a:p>
        </p:txBody>
      </p:sp>
      <p:sp>
        <p:nvSpPr>
          <p:cNvPr id="8" name="Content Placeholder 3">
            <a:extLst>
              <a:ext uri="{FF2B5EF4-FFF2-40B4-BE49-F238E27FC236}">
                <a16:creationId xmlns:a16="http://schemas.microsoft.com/office/drawing/2014/main" id="{B8A48D9E-2C2D-9324-7C31-B6DDAFC7982D}"/>
              </a:ext>
            </a:extLst>
          </p:cNvPr>
          <p:cNvSpPr txBox="1">
            <a:spLocks/>
          </p:cNvSpPr>
          <p:nvPr/>
        </p:nvSpPr>
        <p:spPr>
          <a:xfrm>
            <a:off x="736600" y="3432134"/>
            <a:ext cx="11648440"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fi-FI" sz="1400" b="1" dirty="0"/>
              <a:t>Organization</a:t>
            </a:r>
            <a:r>
              <a:rPr lang="en-BE" sz="1400" b="1" dirty="0"/>
              <a:t>: </a:t>
            </a:r>
            <a:r>
              <a:rPr lang="fi-FI" sz="1400" dirty="0"/>
              <a:t>Filter data by</a:t>
            </a:r>
            <a:r>
              <a:rPr lang="en-BE" sz="1400" dirty="0"/>
              <a:t> your company</a:t>
            </a:r>
            <a:r>
              <a:rPr lang="fi-FI" sz="1400" dirty="0"/>
              <a:t> organizations.</a:t>
            </a:r>
            <a:endParaRPr lang="en-BE" sz="1400" dirty="0"/>
          </a:p>
          <a:p>
            <a:r>
              <a:rPr lang="en-BE" sz="1400" b="1" dirty="0"/>
              <a:t>Supplier: </a:t>
            </a:r>
            <a:r>
              <a:rPr lang="fi-FI" sz="1400" dirty="0"/>
              <a:t>Filter data by suppliers.</a:t>
            </a:r>
            <a:endParaRPr lang="en-BE" sz="1400" dirty="0"/>
          </a:p>
          <a:p>
            <a:r>
              <a:rPr lang="en-BE" sz="1400" b="1" dirty="0"/>
              <a:t>Invoice Association: </a:t>
            </a:r>
            <a:r>
              <a:rPr lang="en-US" sz="1400" dirty="0"/>
              <a:t>Filter data </a:t>
            </a:r>
            <a:r>
              <a:rPr lang="en-BE" sz="1400" dirty="0"/>
              <a:t>based on whether the invoices are</a:t>
            </a:r>
            <a:r>
              <a:rPr lang="en-US" sz="1400" dirty="0"/>
              <a:t> </a:t>
            </a:r>
            <a:r>
              <a:rPr lang="en-BE" sz="1400" dirty="0"/>
              <a:t>PO, Spend Plan or Non-PO invoices</a:t>
            </a:r>
          </a:p>
          <a:p>
            <a:r>
              <a:rPr lang="en-BE" sz="1400" b="1" dirty="0"/>
              <a:t>Invoice Type: </a:t>
            </a:r>
            <a:r>
              <a:rPr lang="en-US" sz="1400" dirty="0"/>
              <a:t>Filter data by invoice type.</a:t>
            </a:r>
            <a:endParaRPr lang="en-BE" sz="1400" dirty="0"/>
          </a:p>
          <a:p>
            <a:r>
              <a:rPr lang="en-BE" sz="1400" b="1" dirty="0"/>
              <a:t>Invoice Origin: </a:t>
            </a:r>
            <a:r>
              <a:rPr lang="en-US" sz="1400" dirty="0"/>
              <a:t>Filter data by invoice origin</a:t>
            </a:r>
            <a:endParaRPr lang="en-BE" sz="1400" dirty="0"/>
          </a:p>
          <a:p>
            <a:r>
              <a:rPr lang="en-BE" sz="1400" b="1" dirty="0"/>
              <a:t>Invoice Value:  </a:t>
            </a:r>
            <a:r>
              <a:rPr lang="en-BE" sz="1400" dirty="0"/>
              <a:t>Shows data based on Net Sum or Gross Sum but this time also per organization or for the company</a:t>
            </a:r>
          </a:p>
          <a:p>
            <a:r>
              <a:rPr lang="en-BE" sz="1400" b="1" dirty="0"/>
              <a:t>Account: </a:t>
            </a:r>
            <a:r>
              <a:rPr lang="en-US" sz="1400" dirty="0"/>
              <a:t>F</a:t>
            </a:r>
            <a:r>
              <a:rPr lang="en-BE" sz="1400" dirty="0" err="1"/>
              <a:t>ilter</a:t>
            </a:r>
            <a:r>
              <a:rPr lang="en-BE" sz="1400" dirty="0"/>
              <a:t> data by specific internal account</a:t>
            </a:r>
          </a:p>
          <a:p>
            <a:r>
              <a:rPr lang="en-BE" sz="1400" b="1" dirty="0"/>
              <a:t>Cost </a:t>
            </a:r>
            <a:r>
              <a:rPr lang="en-BE" sz="1400" b="1" dirty="0" err="1"/>
              <a:t>Center</a:t>
            </a:r>
            <a:r>
              <a:rPr lang="en-BE" sz="1400" dirty="0"/>
              <a:t>: Filter Data by cost </a:t>
            </a:r>
            <a:r>
              <a:rPr lang="en-BE" sz="1400" dirty="0" err="1"/>
              <a:t>center</a:t>
            </a:r>
            <a:endParaRPr lang="en-BE" sz="1400" dirty="0"/>
          </a:p>
          <a:p>
            <a:r>
              <a:rPr lang="en-BE" sz="1400" b="1" dirty="0"/>
              <a:t>Project</a:t>
            </a:r>
            <a:r>
              <a:rPr lang="en-BE" sz="1400" dirty="0"/>
              <a:t>: Filter Data by internal project</a:t>
            </a:r>
          </a:p>
          <a:p>
            <a:endParaRPr lang="en-BE" sz="1400" dirty="0"/>
          </a:p>
          <a:p>
            <a:endParaRPr lang="en-BE" sz="1400" dirty="0"/>
          </a:p>
        </p:txBody>
      </p:sp>
      <p:pic>
        <p:nvPicPr>
          <p:cNvPr id="4" name="Picture 3">
            <a:extLst>
              <a:ext uri="{FF2B5EF4-FFF2-40B4-BE49-F238E27FC236}">
                <a16:creationId xmlns:a16="http://schemas.microsoft.com/office/drawing/2014/main" id="{93D19E12-700D-26C2-3093-917A2CF70D47}"/>
              </a:ext>
            </a:extLst>
          </p:cNvPr>
          <p:cNvPicPr>
            <a:picLocks noChangeAspect="1"/>
          </p:cNvPicPr>
          <p:nvPr/>
        </p:nvPicPr>
        <p:blipFill>
          <a:blip r:embed="rId2"/>
          <a:stretch>
            <a:fillRect/>
          </a:stretch>
        </p:blipFill>
        <p:spPr>
          <a:xfrm>
            <a:off x="0" y="1490619"/>
            <a:ext cx="12192000" cy="172536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8775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21ACCC-E8FD-421A-990E-75B3B482D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32223-c9df-4e1c-8a15-8e2d35da7866"/>
    <ds:schemaRef ds:uri="bf7afc72-a310-4c93-83e9-21ce9b8f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9D5B1A-25DD-4813-B055-2D37A0F0349C}">
  <ds:schemaRefs>
    <ds:schemaRef ds:uri="http://schemas.microsoft.com/sharepoint/v3/contenttype/forms"/>
  </ds:schemaRefs>
</ds:datastoreItem>
</file>

<file path=customXml/itemProps3.xml><?xml version="1.0" encoding="utf-8"?>
<ds:datastoreItem xmlns:ds="http://schemas.openxmlformats.org/officeDocument/2006/customXml" ds:itemID="{03EB8E7E-697A-46BA-A455-7CD54960D728}">
  <ds:schemaRefs>
    <ds:schemaRef ds:uri="http://purl.org/dc/dcmitype/"/>
    <ds:schemaRef ds:uri="http://purl.org/dc/terms/"/>
    <ds:schemaRef ds:uri="http://purl.org/dc/elements/1.1/"/>
    <ds:schemaRef ds:uri="d8732223-c9df-4e1c-8a15-8e2d35da7866"/>
    <ds:schemaRef ds:uri="http://schemas.microsoft.com/office/infopath/2007/PartnerControls"/>
    <ds:schemaRef ds:uri="bf7afc72-a310-4c93-83e9-21ce9b8f8abd"/>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1042</TotalTime>
  <Words>610</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Inter</vt:lpstr>
      <vt:lpstr>Arial</vt:lpstr>
      <vt:lpstr>Office Theme</vt:lpstr>
      <vt:lpstr>Data &amp; Spend Discovery</vt:lpstr>
      <vt:lpstr>Invoice &amp; Spend Data Discovery</vt:lpstr>
      <vt:lpstr>Invoice Data Discovery</vt:lpstr>
      <vt:lpstr>Invoice Data Discovery Controls</vt:lpstr>
      <vt:lpstr>Invoice Data Discovery</vt:lpstr>
      <vt:lpstr>Invoice Data Discovery</vt:lpstr>
      <vt:lpstr>Invoice Data Discovery</vt:lpstr>
      <vt:lpstr>Spend Data Discovery</vt:lpstr>
      <vt:lpstr>Spend Data Discovery Controls</vt:lpstr>
      <vt:lpstr>Spend Data Discovery</vt:lpstr>
      <vt:lpstr>Spend Data Discovery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82</cp:revision>
  <dcterms:created xsi:type="dcterms:W3CDTF">2025-01-22T14:35:08Z</dcterms:created>
  <dcterms:modified xsi:type="dcterms:W3CDTF">2025-03-11T08:59:58Z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