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theme/theme2.xml" ContentType="application/vnd.openxmlformats-officedocument.them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3"/>
  </p:notesMasterIdLst>
  <p:sldIdLst>
    <p:sldId id="324" r:id="rId5"/>
    <p:sldId id="426" r:id="rId6"/>
    <p:sldId id="301" r:id="rId7"/>
    <p:sldId id="302" r:id="rId8"/>
    <p:sldId id="420" r:id="rId9"/>
    <p:sldId id="304" r:id="rId10"/>
    <p:sldId id="303" r:id="rId11"/>
    <p:sldId id="389" r:id="rId12"/>
    <p:sldId id="421" r:id="rId13"/>
    <p:sldId id="422" r:id="rId14"/>
    <p:sldId id="423" r:id="rId15"/>
    <p:sldId id="424" r:id="rId16"/>
    <p:sldId id="425" r:id="rId17"/>
    <p:sldId id="428" r:id="rId18"/>
    <p:sldId id="429" r:id="rId19"/>
    <p:sldId id="430" r:id="rId20"/>
    <p:sldId id="431" r:id="rId21"/>
    <p:sldId id="427" r:id="rId22"/>
  </p:sldIdLst>
  <p:sldSz cx="12192000" cy="6858000"/>
  <p:notesSz cx="6858000" cy="9144000"/>
  <p:embeddedFontLst>
    <p:embeddedFont>
      <p:font typeface="Inter" panose="020B0604020202020204" charset="0"/>
      <p:regular r:id="rId24"/>
      <p:bold r:id="rId25"/>
      <p:italic r:id="rId26"/>
      <p:boldItalic r:id="rId27"/>
    </p:embeddedFont>
  </p:embeddedFontLst>
  <p:defaultText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F943F76-FA01-BD28-E3B3-CA89A5528E38}" name="Nikita Bazalo-Prins" initials="NB" userId="S::nikita.bazalo-prins@basware.com::3eba2ab9-9a82-4ad9-8403-facffa0b8329" providerId="AD"/>
</p188: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1CB7A17-DB79-4A03-B2F7-B24D9EAD75CB}" v="5" dt="2025-03-10T11:09:29.620"/>
    <p1510:client id="{A2E720CF-1EBB-184A-8261-1E3DF45C9C91}" v="10" dt="2025-03-11T10:32:16.28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3" d="100"/>
          <a:sy n="63" d="100"/>
        </p:scale>
        <p:origin x="780" y="2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8/10/relationships/authors" Target="author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presProps" Target="pres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theme" Target="theme/theme1.xml"/><Relationship Id="rId8" Type="http://schemas.openxmlformats.org/officeDocument/2006/relationships/slide" Target="slides/slide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aisa Välimäki" userId="748bfbdf-5648-43ca-b5dc-bdb32b059750" providerId="ADAL" clId="{AC910233-11FF-47E1-B839-6E2AAAE8A7FE}"/>
    <pc:docChg chg="custSel delSld modSld">
      <pc:chgData name="Kaisa Välimäki" userId="748bfbdf-5648-43ca-b5dc-bdb32b059750" providerId="ADAL" clId="{AC910233-11FF-47E1-B839-6E2AAAE8A7FE}" dt="2025-02-26T09:21:41.271" v="4" actId="700"/>
      <pc:docMkLst>
        <pc:docMk/>
      </pc:docMkLst>
      <pc:sldChg chg="del">
        <pc:chgData name="Kaisa Välimäki" userId="748bfbdf-5648-43ca-b5dc-bdb32b059750" providerId="ADAL" clId="{AC910233-11FF-47E1-B839-6E2AAAE8A7FE}" dt="2025-02-25T11:29:17.273" v="0" actId="47"/>
        <pc:sldMkLst>
          <pc:docMk/>
          <pc:sldMk cId="1854199711" sldId="256"/>
        </pc:sldMkLst>
      </pc:sldChg>
      <pc:sldChg chg="del">
        <pc:chgData name="Kaisa Välimäki" userId="748bfbdf-5648-43ca-b5dc-bdb32b059750" providerId="ADAL" clId="{AC910233-11FF-47E1-B839-6E2AAAE8A7FE}" dt="2025-02-25T11:29:55.240" v="3" actId="47"/>
        <pc:sldMkLst>
          <pc:docMk/>
          <pc:sldMk cId="4205618619" sldId="299"/>
        </pc:sldMkLst>
      </pc:sldChg>
      <pc:sldChg chg="del">
        <pc:chgData name="Kaisa Välimäki" userId="748bfbdf-5648-43ca-b5dc-bdb32b059750" providerId="ADAL" clId="{AC910233-11FF-47E1-B839-6E2AAAE8A7FE}" dt="2025-02-25T11:29:17.273" v="0" actId="47"/>
        <pc:sldMkLst>
          <pc:docMk/>
          <pc:sldMk cId="1653512687" sldId="300"/>
        </pc:sldMkLst>
      </pc:sldChg>
      <pc:sldChg chg="del">
        <pc:chgData name="Kaisa Välimäki" userId="748bfbdf-5648-43ca-b5dc-bdb32b059750" providerId="ADAL" clId="{AC910233-11FF-47E1-B839-6E2AAAE8A7FE}" dt="2025-02-25T11:29:55.240" v="3" actId="47"/>
        <pc:sldMkLst>
          <pc:docMk/>
          <pc:sldMk cId="2135301328" sldId="306"/>
        </pc:sldMkLst>
      </pc:sldChg>
      <pc:sldChg chg="del">
        <pc:chgData name="Kaisa Välimäki" userId="748bfbdf-5648-43ca-b5dc-bdb32b059750" providerId="ADAL" clId="{AC910233-11FF-47E1-B839-6E2AAAE8A7FE}" dt="2025-02-25T11:29:55.240" v="3" actId="47"/>
        <pc:sldMkLst>
          <pc:docMk/>
          <pc:sldMk cId="3894949806" sldId="307"/>
        </pc:sldMkLst>
      </pc:sldChg>
      <pc:sldChg chg="del">
        <pc:chgData name="Kaisa Välimäki" userId="748bfbdf-5648-43ca-b5dc-bdb32b059750" providerId="ADAL" clId="{AC910233-11FF-47E1-B839-6E2AAAE8A7FE}" dt="2025-02-25T11:29:55.240" v="3" actId="47"/>
        <pc:sldMkLst>
          <pc:docMk/>
          <pc:sldMk cId="1797233310" sldId="308"/>
        </pc:sldMkLst>
      </pc:sldChg>
      <pc:sldChg chg="del">
        <pc:chgData name="Kaisa Välimäki" userId="748bfbdf-5648-43ca-b5dc-bdb32b059750" providerId="ADAL" clId="{AC910233-11FF-47E1-B839-6E2AAAE8A7FE}" dt="2025-02-25T11:29:55.240" v="3" actId="47"/>
        <pc:sldMkLst>
          <pc:docMk/>
          <pc:sldMk cId="548834975" sldId="309"/>
        </pc:sldMkLst>
      </pc:sldChg>
      <pc:sldChg chg="del">
        <pc:chgData name="Kaisa Välimäki" userId="748bfbdf-5648-43ca-b5dc-bdb32b059750" providerId="ADAL" clId="{AC910233-11FF-47E1-B839-6E2AAAE8A7FE}" dt="2025-02-25T11:29:55.240" v="3" actId="47"/>
        <pc:sldMkLst>
          <pc:docMk/>
          <pc:sldMk cId="4012759927" sldId="311"/>
        </pc:sldMkLst>
      </pc:sldChg>
      <pc:sldChg chg="del">
        <pc:chgData name="Kaisa Välimäki" userId="748bfbdf-5648-43ca-b5dc-bdb32b059750" providerId="ADAL" clId="{AC910233-11FF-47E1-B839-6E2AAAE8A7FE}" dt="2025-02-25T11:29:55.240" v="3" actId="47"/>
        <pc:sldMkLst>
          <pc:docMk/>
          <pc:sldMk cId="560756354" sldId="312"/>
        </pc:sldMkLst>
      </pc:sldChg>
      <pc:sldChg chg="del">
        <pc:chgData name="Kaisa Välimäki" userId="748bfbdf-5648-43ca-b5dc-bdb32b059750" providerId="ADAL" clId="{AC910233-11FF-47E1-B839-6E2AAAE8A7FE}" dt="2025-02-25T11:29:55.240" v="3" actId="47"/>
        <pc:sldMkLst>
          <pc:docMk/>
          <pc:sldMk cId="3450190320" sldId="313"/>
        </pc:sldMkLst>
      </pc:sldChg>
      <pc:sldChg chg="del">
        <pc:chgData name="Kaisa Välimäki" userId="748bfbdf-5648-43ca-b5dc-bdb32b059750" providerId="ADAL" clId="{AC910233-11FF-47E1-B839-6E2AAAE8A7FE}" dt="2025-02-25T11:29:55.240" v="3" actId="47"/>
        <pc:sldMkLst>
          <pc:docMk/>
          <pc:sldMk cId="3524311119" sldId="314"/>
        </pc:sldMkLst>
      </pc:sldChg>
      <pc:sldChg chg="del">
        <pc:chgData name="Kaisa Välimäki" userId="748bfbdf-5648-43ca-b5dc-bdb32b059750" providerId="ADAL" clId="{AC910233-11FF-47E1-B839-6E2AAAE8A7FE}" dt="2025-02-25T11:29:55.240" v="3" actId="47"/>
        <pc:sldMkLst>
          <pc:docMk/>
          <pc:sldMk cId="1527830879" sldId="315"/>
        </pc:sldMkLst>
      </pc:sldChg>
      <pc:sldChg chg="del">
        <pc:chgData name="Kaisa Välimäki" userId="748bfbdf-5648-43ca-b5dc-bdb32b059750" providerId="ADAL" clId="{AC910233-11FF-47E1-B839-6E2AAAE8A7FE}" dt="2025-02-25T11:29:55.240" v="3" actId="47"/>
        <pc:sldMkLst>
          <pc:docMk/>
          <pc:sldMk cId="672348335" sldId="316"/>
        </pc:sldMkLst>
      </pc:sldChg>
      <pc:sldChg chg="del">
        <pc:chgData name="Kaisa Välimäki" userId="748bfbdf-5648-43ca-b5dc-bdb32b059750" providerId="ADAL" clId="{AC910233-11FF-47E1-B839-6E2AAAE8A7FE}" dt="2025-02-25T11:29:55.240" v="3" actId="47"/>
        <pc:sldMkLst>
          <pc:docMk/>
          <pc:sldMk cId="2030065872" sldId="318"/>
        </pc:sldMkLst>
      </pc:sldChg>
      <pc:sldChg chg="del">
        <pc:chgData name="Kaisa Välimäki" userId="748bfbdf-5648-43ca-b5dc-bdb32b059750" providerId="ADAL" clId="{AC910233-11FF-47E1-B839-6E2AAAE8A7FE}" dt="2025-02-25T11:29:55.240" v="3" actId="47"/>
        <pc:sldMkLst>
          <pc:docMk/>
          <pc:sldMk cId="2378528983" sldId="319"/>
        </pc:sldMkLst>
      </pc:sldChg>
      <pc:sldChg chg="del">
        <pc:chgData name="Kaisa Välimäki" userId="748bfbdf-5648-43ca-b5dc-bdb32b059750" providerId="ADAL" clId="{AC910233-11FF-47E1-B839-6E2AAAE8A7FE}" dt="2025-02-25T11:29:55.240" v="3" actId="47"/>
        <pc:sldMkLst>
          <pc:docMk/>
          <pc:sldMk cId="3596869539" sldId="321"/>
        </pc:sldMkLst>
      </pc:sldChg>
      <pc:sldChg chg="del">
        <pc:chgData name="Kaisa Välimäki" userId="748bfbdf-5648-43ca-b5dc-bdb32b059750" providerId="ADAL" clId="{AC910233-11FF-47E1-B839-6E2AAAE8A7FE}" dt="2025-02-25T11:29:55.240" v="3" actId="47"/>
        <pc:sldMkLst>
          <pc:docMk/>
          <pc:sldMk cId="788703727" sldId="322"/>
        </pc:sldMkLst>
      </pc:sldChg>
      <pc:sldChg chg="del">
        <pc:chgData name="Kaisa Välimäki" userId="748bfbdf-5648-43ca-b5dc-bdb32b059750" providerId="ADAL" clId="{AC910233-11FF-47E1-B839-6E2AAAE8A7FE}" dt="2025-02-25T11:29:17.273" v="0" actId="47"/>
        <pc:sldMkLst>
          <pc:docMk/>
          <pc:sldMk cId="1221248950" sldId="323"/>
        </pc:sldMkLst>
      </pc:sldChg>
      <pc:sldChg chg="modSp mod modClrScheme chgLayout">
        <pc:chgData name="Kaisa Välimäki" userId="748bfbdf-5648-43ca-b5dc-bdb32b059750" providerId="ADAL" clId="{AC910233-11FF-47E1-B839-6E2AAAE8A7FE}" dt="2025-02-26T09:21:41.271" v="4" actId="700"/>
        <pc:sldMkLst>
          <pc:docMk/>
          <pc:sldMk cId="1310029527" sldId="324"/>
        </pc:sldMkLst>
        <pc:spChg chg="mod ord">
          <ac:chgData name="Kaisa Välimäki" userId="748bfbdf-5648-43ca-b5dc-bdb32b059750" providerId="ADAL" clId="{AC910233-11FF-47E1-B839-6E2AAAE8A7FE}" dt="2025-02-26T09:21:41.271" v="4" actId="700"/>
          <ac:spMkLst>
            <pc:docMk/>
            <pc:sldMk cId="1310029527" sldId="324"/>
            <ac:spMk id="3" creationId="{D21B3A03-0B78-2884-CFA0-EA6EE944C063}"/>
          </ac:spMkLst>
        </pc:spChg>
      </pc:sldChg>
      <pc:sldChg chg="del">
        <pc:chgData name="Kaisa Välimäki" userId="748bfbdf-5648-43ca-b5dc-bdb32b059750" providerId="ADAL" clId="{AC910233-11FF-47E1-B839-6E2AAAE8A7FE}" dt="2025-02-25T11:29:17.273" v="0" actId="47"/>
        <pc:sldMkLst>
          <pc:docMk/>
          <pc:sldMk cId="154904080" sldId="325"/>
        </pc:sldMkLst>
      </pc:sldChg>
      <pc:sldChg chg="modSp del mod">
        <pc:chgData name="Kaisa Välimäki" userId="748bfbdf-5648-43ca-b5dc-bdb32b059750" providerId="ADAL" clId="{AC910233-11FF-47E1-B839-6E2AAAE8A7FE}" dt="2025-02-25T11:29:55.240" v="3" actId="47"/>
        <pc:sldMkLst>
          <pc:docMk/>
          <pc:sldMk cId="3538597282" sldId="326"/>
        </pc:sldMkLst>
      </pc:sldChg>
      <pc:sldChg chg="del">
        <pc:chgData name="Kaisa Välimäki" userId="748bfbdf-5648-43ca-b5dc-bdb32b059750" providerId="ADAL" clId="{AC910233-11FF-47E1-B839-6E2AAAE8A7FE}" dt="2025-02-25T11:29:55.240" v="3" actId="47"/>
        <pc:sldMkLst>
          <pc:docMk/>
          <pc:sldMk cId="1835384343" sldId="327"/>
        </pc:sldMkLst>
      </pc:sldChg>
      <pc:sldChg chg="del">
        <pc:chgData name="Kaisa Välimäki" userId="748bfbdf-5648-43ca-b5dc-bdb32b059750" providerId="ADAL" clId="{AC910233-11FF-47E1-B839-6E2AAAE8A7FE}" dt="2025-02-25T11:29:55.240" v="3" actId="47"/>
        <pc:sldMkLst>
          <pc:docMk/>
          <pc:sldMk cId="2717657524" sldId="328"/>
        </pc:sldMkLst>
      </pc:sldChg>
      <pc:sldChg chg="del">
        <pc:chgData name="Kaisa Välimäki" userId="748bfbdf-5648-43ca-b5dc-bdb32b059750" providerId="ADAL" clId="{AC910233-11FF-47E1-B839-6E2AAAE8A7FE}" dt="2025-02-25T11:29:55.240" v="3" actId="47"/>
        <pc:sldMkLst>
          <pc:docMk/>
          <pc:sldMk cId="1018246919" sldId="329"/>
        </pc:sldMkLst>
      </pc:sldChg>
      <pc:sldChg chg="del">
        <pc:chgData name="Kaisa Välimäki" userId="748bfbdf-5648-43ca-b5dc-bdb32b059750" providerId="ADAL" clId="{AC910233-11FF-47E1-B839-6E2AAAE8A7FE}" dt="2025-02-25T11:29:55.240" v="3" actId="47"/>
        <pc:sldMkLst>
          <pc:docMk/>
          <pc:sldMk cId="864699528" sldId="330"/>
        </pc:sldMkLst>
      </pc:sldChg>
      <pc:sldChg chg="del">
        <pc:chgData name="Kaisa Välimäki" userId="748bfbdf-5648-43ca-b5dc-bdb32b059750" providerId="ADAL" clId="{AC910233-11FF-47E1-B839-6E2AAAE8A7FE}" dt="2025-02-25T11:29:55.240" v="3" actId="47"/>
        <pc:sldMkLst>
          <pc:docMk/>
          <pc:sldMk cId="3292936495" sldId="331"/>
        </pc:sldMkLst>
      </pc:sldChg>
      <pc:sldChg chg="del">
        <pc:chgData name="Kaisa Välimäki" userId="748bfbdf-5648-43ca-b5dc-bdb32b059750" providerId="ADAL" clId="{AC910233-11FF-47E1-B839-6E2AAAE8A7FE}" dt="2025-02-25T11:29:55.240" v="3" actId="47"/>
        <pc:sldMkLst>
          <pc:docMk/>
          <pc:sldMk cId="369860492" sldId="332"/>
        </pc:sldMkLst>
      </pc:sldChg>
      <pc:sldChg chg="del">
        <pc:chgData name="Kaisa Välimäki" userId="748bfbdf-5648-43ca-b5dc-bdb32b059750" providerId="ADAL" clId="{AC910233-11FF-47E1-B839-6E2AAAE8A7FE}" dt="2025-02-25T11:29:17.273" v="0" actId="47"/>
        <pc:sldMkLst>
          <pc:docMk/>
          <pc:sldMk cId="4282255781" sldId="333"/>
        </pc:sldMkLst>
      </pc:sldChg>
      <pc:sldChg chg="del">
        <pc:chgData name="Kaisa Välimäki" userId="748bfbdf-5648-43ca-b5dc-bdb32b059750" providerId="ADAL" clId="{AC910233-11FF-47E1-B839-6E2AAAE8A7FE}" dt="2025-02-25T11:29:17.273" v="0" actId="47"/>
        <pc:sldMkLst>
          <pc:docMk/>
          <pc:sldMk cId="3703057547" sldId="339"/>
        </pc:sldMkLst>
      </pc:sldChg>
      <pc:sldChg chg="del">
        <pc:chgData name="Kaisa Välimäki" userId="748bfbdf-5648-43ca-b5dc-bdb32b059750" providerId="ADAL" clId="{AC910233-11FF-47E1-B839-6E2AAAE8A7FE}" dt="2025-02-25T11:29:17.273" v="0" actId="47"/>
        <pc:sldMkLst>
          <pc:docMk/>
          <pc:sldMk cId="1687433936" sldId="340"/>
        </pc:sldMkLst>
      </pc:sldChg>
      <pc:sldChg chg="del">
        <pc:chgData name="Kaisa Välimäki" userId="748bfbdf-5648-43ca-b5dc-bdb32b059750" providerId="ADAL" clId="{AC910233-11FF-47E1-B839-6E2AAAE8A7FE}" dt="2025-02-25T11:29:17.273" v="0" actId="47"/>
        <pc:sldMkLst>
          <pc:docMk/>
          <pc:sldMk cId="1636642166" sldId="341"/>
        </pc:sldMkLst>
      </pc:sldChg>
      <pc:sldChg chg="del">
        <pc:chgData name="Kaisa Välimäki" userId="748bfbdf-5648-43ca-b5dc-bdb32b059750" providerId="ADAL" clId="{AC910233-11FF-47E1-B839-6E2AAAE8A7FE}" dt="2025-02-25T11:29:17.273" v="0" actId="47"/>
        <pc:sldMkLst>
          <pc:docMk/>
          <pc:sldMk cId="1460639307" sldId="342"/>
        </pc:sldMkLst>
      </pc:sldChg>
      <pc:sldChg chg="del">
        <pc:chgData name="Kaisa Välimäki" userId="748bfbdf-5648-43ca-b5dc-bdb32b059750" providerId="ADAL" clId="{AC910233-11FF-47E1-B839-6E2AAAE8A7FE}" dt="2025-02-25T11:29:17.273" v="0" actId="47"/>
        <pc:sldMkLst>
          <pc:docMk/>
          <pc:sldMk cId="523001272" sldId="343"/>
        </pc:sldMkLst>
      </pc:sldChg>
      <pc:sldChg chg="del">
        <pc:chgData name="Kaisa Välimäki" userId="748bfbdf-5648-43ca-b5dc-bdb32b059750" providerId="ADAL" clId="{AC910233-11FF-47E1-B839-6E2AAAE8A7FE}" dt="2025-02-25T11:29:55.240" v="3" actId="47"/>
        <pc:sldMkLst>
          <pc:docMk/>
          <pc:sldMk cId="2774703633" sldId="345"/>
        </pc:sldMkLst>
      </pc:sldChg>
      <pc:sldChg chg="del">
        <pc:chgData name="Kaisa Välimäki" userId="748bfbdf-5648-43ca-b5dc-bdb32b059750" providerId="ADAL" clId="{AC910233-11FF-47E1-B839-6E2AAAE8A7FE}" dt="2025-02-25T11:29:17.273" v="0" actId="47"/>
        <pc:sldMkLst>
          <pc:docMk/>
          <pc:sldMk cId="654317970" sldId="352"/>
        </pc:sldMkLst>
      </pc:sldChg>
      <pc:sldChg chg="del">
        <pc:chgData name="Kaisa Välimäki" userId="748bfbdf-5648-43ca-b5dc-bdb32b059750" providerId="ADAL" clId="{AC910233-11FF-47E1-B839-6E2AAAE8A7FE}" dt="2025-02-25T11:29:55.240" v="3" actId="47"/>
        <pc:sldMkLst>
          <pc:docMk/>
          <pc:sldMk cId="1920263595" sldId="363"/>
        </pc:sldMkLst>
      </pc:sldChg>
      <pc:sldChg chg="del">
        <pc:chgData name="Kaisa Välimäki" userId="748bfbdf-5648-43ca-b5dc-bdb32b059750" providerId="ADAL" clId="{AC910233-11FF-47E1-B839-6E2AAAE8A7FE}" dt="2025-02-25T11:29:55.240" v="3" actId="47"/>
        <pc:sldMkLst>
          <pc:docMk/>
          <pc:sldMk cId="3298590772" sldId="364"/>
        </pc:sldMkLst>
      </pc:sldChg>
      <pc:sldChg chg="del">
        <pc:chgData name="Kaisa Välimäki" userId="748bfbdf-5648-43ca-b5dc-bdb32b059750" providerId="ADAL" clId="{AC910233-11FF-47E1-B839-6E2AAAE8A7FE}" dt="2025-02-25T11:29:55.240" v="3" actId="47"/>
        <pc:sldMkLst>
          <pc:docMk/>
          <pc:sldMk cId="2889952100" sldId="370"/>
        </pc:sldMkLst>
      </pc:sldChg>
      <pc:sldChg chg="del">
        <pc:chgData name="Kaisa Välimäki" userId="748bfbdf-5648-43ca-b5dc-bdb32b059750" providerId="ADAL" clId="{AC910233-11FF-47E1-B839-6E2AAAE8A7FE}" dt="2025-02-25T11:29:55.240" v="3" actId="47"/>
        <pc:sldMkLst>
          <pc:docMk/>
          <pc:sldMk cId="203000067" sldId="371"/>
        </pc:sldMkLst>
      </pc:sldChg>
      <pc:sldChg chg="del">
        <pc:chgData name="Kaisa Välimäki" userId="748bfbdf-5648-43ca-b5dc-bdb32b059750" providerId="ADAL" clId="{AC910233-11FF-47E1-B839-6E2AAAE8A7FE}" dt="2025-02-25T11:29:55.240" v="3" actId="47"/>
        <pc:sldMkLst>
          <pc:docMk/>
          <pc:sldMk cId="728543628" sldId="372"/>
        </pc:sldMkLst>
      </pc:sldChg>
      <pc:sldChg chg="del">
        <pc:chgData name="Kaisa Välimäki" userId="748bfbdf-5648-43ca-b5dc-bdb32b059750" providerId="ADAL" clId="{AC910233-11FF-47E1-B839-6E2AAAE8A7FE}" dt="2025-02-25T11:29:55.240" v="3" actId="47"/>
        <pc:sldMkLst>
          <pc:docMk/>
          <pc:sldMk cId="1274401360" sldId="375"/>
        </pc:sldMkLst>
      </pc:sldChg>
      <pc:sldChg chg="del">
        <pc:chgData name="Kaisa Välimäki" userId="748bfbdf-5648-43ca-b5dc-bdb32b059750" providerId="ADAL" clId="{AC910233-11FF-47E1-B839-6E2AAAE8A7FE}" dt="2025-02-25T11:29:55.240" v="3" actId="47"/>
        <pc:sldMkLst>
          <pc:docMk/>
          <pc:sldMk cId="2773473345" sldId="377"/>
        </pc:sldMkLst>
      </pc:sldChg>
      <pc:sldChg chg="del">
        <pc:chgData name="Kaisa Välimäki" userId="748bfbdf-5648-43ca-b5dc-bdb32b059750" providerId="ADAL" clId="{AC910233-11FF-47E1-B839-6E2AAAE8A7FE}" dt="2025-02-25T11:29:55.240" v="3" actId="47"/>
        <pc:sldMkLst>
          <pc:docMk/>
          <pc:sldMk cId="3404176935" sldId="382"/>
        </pc:sldMkLst>
      </pc:sldChg>
      <pc:sldChg chg="del">
        <pc:chgData name="Kaisa Välimäki" userId="748bfbdf-5648-43ca-b5dc-bdb32b059750" providerId="ADAL" clId="{AC910233-11FF-47E1-B839-6E2AAAE8A7FE}" dt="2025-02-25T11:29:55.240" v="3" actId="47"/>
        <pc:sldMkLst>
          <pc:docMk/>
          <pc:sldMk cId="446918987" sldId="393"/>
        </pc:sldMkLst>
      </pc:sldChg>
      <pc:sldChg chg="del">
        <pc:chgData name="Kaisa Välimäki" userId="748bfbdf-5648-43ca-b5dc-bdb32b059750" providerId="ADAL" clId="{AC910233-11FF-47E1-B839-6E2AAAE8A7FE}" dt="2025-02-25T11:29:55.240" v="3" actId="47"/>
        <pc:sldMkLst>
          <pc:docMk/>
          <pc:sldMk cId="3833032213" sldId="394"/>
        </pc:sldMkLst>
      </pc:sldChg>
      <pc:sldChg chg="del">
        <pc:chgData name="Kaisa Välimäki" userId="748bfbdf-5648-43ca-b5dc-bdb32b059750" providerId="ADAL" clId="{AC910233-11FF-47E1-B839-6E2AAAE8A7FE}" dt="2025-02-25T11:29:55.240" v="3" actId="47"/>
        <pc:sldMkLst>
          <pc:docMk/>
          <pc:sldMk cId="2146332038" sldId="395"/>
        </pc:sldMkLst>
      </pc:sldChg>
      <pc:sldChg chg="del">
        <pc:chgData name="Kaisa Välimäki" userId="748bfbdf-5648-43ca-b5dc-bdb32b059750" providerId="ADAL" clId="{AC910233-11FF-47E1-B839-6E2AAAE8A7FE}" dt="2025-02-25T11:29:55.240" v="3" actId="47"/>
        <pc:sldMkLst>
          <pc:docMk/>
          <pc:sldMk cId="3083843901" sldId="396"/>
        </pc:sldMkLst>
      </pc:sldChg>
      <pc:sldChg chg="del">
        <pc:chgData name="Kaisa Välimäki" userId="748bfbdf-5648-43ca-b5dc-bdb32b059750" providerId="ADAL" clId="{AC910233-11FF-47E1-B839-6E2AAAE8A7FE}" dt="2025-02-25T11:29:55.240" v="3" actId="47"/>
        <pc:sldMkLst>
          <pc:docMk/>
          <pc:sldMk cId="857440374" sldId="397"/>
        </pc:sldMkLst>
      </pc:sldChg>
      <pc:sldChg chg="del">
        <pc:chgData name="Kaisa Välimäki" userId="748bfbdf-5648-43ca-b5dc-bdb32b059750" providerId="ADAL" clId="{AC910233-11FF-47E1-B839-6E2AAAE8A7FE}" dt="2025-02-25T11:29:55.240" v="3" actId="47"/>
        <pc:sldMkLst>
          <pc:docMk/>
          <pc:sldMk cId="839051854" sldId="404"/>
        </pc:sldMkLst>
      </pc:sldChg>
      <pc:sldChg chg="del">
        <pc:chgData name="Kaisa Välimäki" userId="748bfbdf-5648-43ca-b5dc-bdb32b059750" providerId="ADAL" clId="{AC910233-11FF-47E1-B839-6E2AAAE8A7FE}" dt="2025-02-25T11:29:55.240" v="3" actId="47"/>
        <pc:sldMkLst>
          <pc:docMk/>
          <pc:sldMk cId="4055447153" sldId="405"/>
        </pc:sldMkLst>
      </pc:sldChg>
      <pc:sldChg chg="del">
        <pc:chgData name="Kaisa Välimäki" userId="748bfbdf-5648-43ca-b5dc-bdb32b059750" providerId="ADAL" clId="{AC910233-11FF-47E1-B839-6E2AAAE8A7FE}" dt="2025-02-25T11:29:55.240" v="3" actId="47"/>
        <pc:sldMkLst>
          <pc:docMk/>
          <pc:sldMk cId="2325274459" sldId="406"/>
        </pc:sldMkLst>
      </pc:sldChg>
      <pc:sldChg chg="del">
        <pc:chgData name="Kaisa Välimäki" userId="748bfbdf-5648-43ca-b5dc-bdb32b059750" providerId="ADAL" clId="{AC910233-11FF-47E1-B839-6E2AAAE8A7FE}" dt="2025-02-25T11:29:55.240" v="3" actId="47"/>
        <pc:sldMkLst>
          <pc:docMk/>
          <pc:sldMk cId="518354870" sldId="407"/>
        </pc:sldMkLst>
      </pc:sldChg>
      <pc:sldChg chg="del">
        <pc:chgData name="Kaisa Välimäki" userId="748bfbdf-5648-43ca-b5dc-bdb32b059750" providerId="ADAL" clId="{AC910233-11FF-47E1-B839-6E2AAAE8A7FE}" dt="2025-02-25T11:29:55.240" v="3" actId="47"/>
        <pc:sldMkLst>
          <pc:docMk/>
          <pc:sldMk cId="4121571201" sldId="408"/>
        </pc:sldMkLst>
      </pc:sldChg>
      <pc:sldChg chg="del">
        <pc:chgData name="Kaisa Välimäki" userId="748bfbdf-5648-43ca-b5dc-bdb32b059750" providerId="ADAL" clId="{AC910233-11FF-47E1-B839-6E2AAAE8A7FE}" dt="2025-02-25T11:29:55.240" v="3" actId="47"/>
        <pc:sldMkLst>
          <pc:docMk/>
          <pc:sldMk cId="3294048048" sldId="411"/>
        </pc:sldMkLst>
      </pc:sldChg>
      <pc:sldChg chg="del">
        <pc:chgData name="Kaisa Välimäki" userId="748bfbdf-5648-43ca-b5dc-bdb32b059750" providerId="ADAL" clId="{AC910233-11FF-47E1-B839-6E2AAAE8A7FE}" dt="2025-02-25T11:29:55.240" v="3" actId="47"/>
        <pc:sldMkLst>
          <pc:docMk/>
          <pc:sldMk cId="3843426578" sldId="412"/>
        </pc:sldMkLst>
      </pc:sldChg>
      <pc:sldChg chg="del">
        <pc:chgData name="Kaisa Välimäki" userId="748bfbdf-5648-43ca-b5dc-bdb32b059750" providerId="ADAL" clId="{AC910233-11FF-47E1-B839-6E2AAAE8A7FE}" dt="2025-02-25T11:29:55.240" v="3" actId="47"/>
        <pc:sldMkLst>
          <pc:docMk/>
          <pc:sldMk cId="3825823758" sldId="414"/>
        </pc:sldMkLst>
      </pc:sldChg>
      <pc:sldChg chg="del">
        <pc:chgData name="Kaisa Välimäki" userId="748bfbdf-5648-43ca-b5dc-bdb32b059750" providerId="ADAL" clId="{AC910233-11FF-47E1-B839-6E2AAAE8A7FE}" dt="2025-02-25T11:29:17.273" v="0" actId="47"/>
        <pc:sldMkLst>
          <pc:docMk/>
          <pc:sldMk cId="1782364706" sldId="415"/>
        </pc:sldMkLst>
      </pc:sldChg>
      <pc:sldChg chg="del">
        <pc:chgData name="Kaisa Välimäki" userId="748bfbdf-5648-43ca-b5dc-bdb32b059750" providerId="ADAL" clId="{AC910233-11FF-47E1-B839-6E2AAAE8A7FE}" dt="2025-02-25T11:29:17.273" v="0" actId="47"/>
        <pc:sldMkLst>
          <pc:docMk/>
          <pc:sldMk cId="3203188562" sldId="416"/>
        </pc:sldMkLst>
      </pc:sldChg>
      <pc:sldChg chg="del">
        <pc:chgData name="Kaisa Välimäki" userId="748bfbdf-5648-43ca-b5dc-bdb32b059750" providerId="ADAL" clId="{AC910233-11FF-47E1-B839-6E2AAAE8A7FE}" dt="2025-02-25T11:29:17.273" v="0" actId="47"/>
        <pc:sldMkLst>
          <pc:docMk/>
          <pc:sldMk cId="4205675484" sldId="417"/>
        </pc:sldMkLst>
      </pc:sldChg>
      <pc:sldChg chg="del">
        <pc:chgData name="Kaisa Välimäki" userId="748bfbdf-5648-43ca-b5dc-bdb32b059750" providerId="ADAL" clId="{AC910233-11FF-47E1-B839-6E2AAAE8A7FE}" dt="2025-02-25T11:29:17.273" v="0" actId="47"/>
        <pc:sldMkLst>
          <pc:docMk/>
          <pc:sldMk cId="2312756513" sldId="418"/>
        </pc:sldMkLst>
      </pc:sldChg>
      <pc:sldChg chg="del">
        <pc:chgData name="Kaisa Välimäki" userId="748bfbdf-5648-43ca-b5dc-bdb32b059750" providerId="ADAL" clId="{AC910233-11FF-47E1-B839-6E2AAAE8A7FE}" dt="2025-02-25T11:29:55.240" v="3" actId="47"/>
        <pc:sldMkLst>
          <pc:docMk/>
          <pc:sldMk cId="1782015864" sldId="419"/>
        </pc:sldMkLst>
      </pc:sldChg>
      <pc:sldChg chg="del">
        <pc:chgData name="Kaisa Välimäki" userId="748bfbdf-5648-43ca-b5dc-bdb32b059750" providerId="ADAL" clId="{AC910233-11FF-47E1-B839-6E2AAAE8A7FE}" dt="2025-02-25T11:29:55.240" v="3" actId="47"/>
        <pc:sldMkLst>
          <pc:docMk/>
          <pc:sldMk cId="1683054097" sldId="432"/>
        </pc:sldMkLst>
      </pc:sldChg>
      <pc:sldChg chg="del">
        <pc:chgData name="Kaisa Välimäki" userId="748bfbdf-5648-43ca-b5dc-bdb32b059750" providerId="ADAL" clId="{AC910233-11FF-47E1-B839-6E2AAAE8A7FE}" dt="2025-02-25T11:29:55.240" v="3" actId="47"/>
        <pc:sldMkLst>
          <pc:docMk/>
          <pc:sldMk cId="646832728" sldId="433"/>
        </pc:sldMkLst>
      </pc:sldChg>
      <pc:sldChg chg="del">
        <pc:chgData name="Kaisa Välimäki" userId="748bfbdf-5648-43ca-b5dc-bdb32b059750" providerId="ADAL" clId="{AC910233-11FF-47E1-B839-6E2AAAE8A7FE}" dt="2025-02-25T11:29:55.240" v="3" actId="47"/>
        <pc:sldMkLst>
          <pc:docMk/>
          <pc:sldMk cId="464070695" sldId="434"/>
        </pc:sldMkLst>
      </pc:sldChg>
      <pc:sldChg chg="del">
        <pc:chgData name="Kaisa Välimäki" userId="748bfbdf-5648-43ca-b5dc-bdb32b059750" providerId="ADAL" clId="{AC910233-11FF-47E1-B839-6E2AAAE8A7FE}" dt="2025-02-25T11:29:55.240" v="3" actId="47"/>
        <pc:sldMkLst>
          <pc:docMk/>
          <pc:sldMk cId="4139206880" sldId="435"/>
        </pc:sldMkLst>
      </pc:sldChg>
      <pc:sldChg chg="del">
        <pc:chgData name="Kaisa Välimäki" userId="748bfbdf-5648-43ca-b5dc-bdb32b059750" providerId="ADAL" clId="{AC910233-11FF-47E1-B839-6E2AAAE8A7FE}" dt="2025-02-25T11:29:55.240" v="3" actId="47"/>
        <pc:sldMkLst>
          <pc:docMk/>
          <pc:sldMk cId="1760853195" sldId="436"/>
        </pc:sldMkLst>
      </pc:sldChg>
      <pc:sldChg chg="del">
        <pc:chgData name="Kaisa Välimäki" userId="748bfbdf-5648-43ca-b5dc-bdb32b059750" providerId="ADAL" clId="{AC910233-11FF-47E1-B839-6E2AAAE8A7FE}" dt="2025-02-25T11:29:55.240" v="3" actId="47"/>
        <pc:sldMkLst>
          <pc:docMk/>
          <pc:sldMk cId="1132439745" sldId="438"/>
        </pc:sldMkLst>
      </pc:sldChg>
      <pc:sldChg chg="del">
        <pc:chgData name="Kaisa Välimäki" userId="748bfbdf-5648-43ca-b5dc-bdb32b059750" providerId="ADAL" clId="{AC910233-11FF-47E1-B839-6E2AAAE8A7FE}" dt="2025-02-25T11:29:55.240" v="3" actId="47"/>
        <pc:sldMkLst>
          <pc:docMk/>
          <pc:sldMk cId="3335687882" sldId="439"/>
        </pc:sldMkLst>
      </pc:sldChg>
      <pc:sldChg chg="del">
        <pc:chgData name="Kaisa Välimäki" userId="748bfbdf-5648-43ca-b5dc-bdb32b059750" providerId="ADAL" clId="{AC910233-11FF-47E1-B839-6E2AAAE8A7FE}" dt="2025-02-25T11:29:55.240" v="3" actId="47"/>
        <pc:sldMkLst>
          <pc:docMk/>
          <pc:sldMk cId="505139554" sldId="440"/>
        </pc:sldMkLst>
      </pc:sldChg>
      <pc:sldChg chg="del">
        <pc:chgData name="Kaisa Välimäki" userId="748bfbdf-5648-43ca-b5dc-bdb32b059750" providerId="ADAL" clId="{AC910233-11FF-47E1-B839-6E2AAAE8A7FE}" dt="2025-02-25T11:29:55.240" v="3" actId="47"/>
        <pc:sldMkLst>
          <pc:docMk/>
          <pc:sldMk cId="1292810321" sldId="441"/>
        </pc:sldMkLst>
      </pc:sldChg>
      <pc:sldChg chg="del">
        <pc:chgData name="Kaisa Välimäki" userId="748bfbdf-5648-43ca-b5dc-bdb32b059750" providerId="ADAL" clId="{AC910233-11FF-47E1-B839-6E2AAAE8A7FE}" dt="2025-02-25T11:29:55.240" v="3" actId="47"/>
        <pc:sldMkLst>
          <pc:docMk/>
          <pc:sldMk cId="537062472" sldId="442"/>
        </pc:sldMkLst>
      </pc:sldChg>
      <pc:sldChg chg="del">
        <pc:chgData name="Kaisa Välimäki" userId="748bfbdf-5648-43ca-b5dc-bdb32b059750" providerId="ADAL" clId="{AC910233-11FF-47E1-B839-6E2AAAE8A7FE}" dt="2025-02-25T11:29:55.240" v="3" actId="47"/>
        <pc:sldMkLst>
          <pc:docMk/>
          <pc:sldMk cId="3232697476" sldId="443"/>
        </pc:sldMkLst>
      </pc:sldChg>
      <pc:sldChg chg="del">
        <pc:chgData name="Kaisa Välimäki" userId="748bfbdf-5648-43ca-b5dc-bdb32b059750" providerId="ADAL" clId="{AC910233-11FF-47E1-B839-6E2AAAE8A7FE}" dt="2025-02-25T11:29:55.240" v="3" actId="47"/>
        <pc:sldMkLst>
          <pc:docMk/>
          <pc:sldMk cId="1113918644" sldId="444"/>
        </pc:sldMkLst>
      </pc:sldChg>
      <pc:sldChg chg="del">
        <pc:chgData name="Kaisa Välimäki" userId="748bfbdf-5648-43ca-b5dc-bdb32b059750" providerId="ADAL" clId="{AC910233-11FF-47E1-B839-6E2AAAE8A7FE}" dt="2025-02-25T11:29:55.240" v="3" actId="47"/>
        <pc:sldMkLst>
          <pc:docMk/>
          <pc:sldMk cId="2643964112" sldId="445"/>
        </pc:sldMkLst>
      </pc:sldChg>
      <pc:sldChg chg="del">
        <pc:chgData name="Kaisa Välimäki" userId="748bfbdf-5648-43ca-b5dc-bdb32b059750" providerId="ADAL" clId="{AC910233-11FF-47E1-B839-6E2AAAE8A7FE}" dt="2025-02-25T11:29:55.240" v="3" actId="47"/>
        <pc:sldMkLst>
          <pc:docMk/>
          <pc:sldMk cId="630122759" sldId="446"/>
        </pc:sldMkLst>
      </pc:sldChg>
      <pc:sldChg chg="del">
        <pc:chgData name="Kaisa Välimäki" userId="748bfbdf-5648-43ca-b5dc-bdb32b059750" providerId="ADAL" clId="{AC910233-11FF-47E1-B839-6E2AAAE8A7FE}" dt="2025-02-25T11:29:55.240" v="3" actId="47"/>
        <pc:sldMkLst>
          <pc:docMk/>
          <pc:sldMk cId="4020585427" sldId="447"/>
        </pc:sldMkLst>
      </pc:sldChg>
      <pc:sldChg chg="del">
        <pc:chgData name="Kaisa Välimäki" userId="748bfbdf-5648-43ca-b5dc-bdb32b059750" providerId="ADAL" clId="{AC910233-11FF-47E1-B839-6E2AAAE8A7FE}" dt="2025-02-25T11:29:55.240" v="3" actId="47"/>
        <pc:sldMkLst>
          <pc:docMk/>
          <pc:sldMk cId="1431822597" sldId="448"/>
        </pc:sldMkLst>
      </pc:sldChg>
      <pc:sldChg chg="del">
        <pc:chgData name="Kaisa Välimäki" userId="748bfbdf-5648-43ca-b5dc-bdb32b059750" providerId="ADAL" clId="{AC910233-11FF-47E1-B839-6E2AAAE8A7FE}" dt="2025-02-25T11:29:55.240" v="3" actId="47"/>
        <pc:sldMkLst>
          <pc:docMk/>
          <pc:sldMk cId="537141026" sldId="449"/>
        </pc:sldMkLst>
      </pc:sldChg>
      <pc:sldChg chg="del">
        <pc:chgData name="Kaisa Välimäki" userId="748bfbdf-5648-43ca-b5dc-bdb32b059750" providerId="ADAL" clId="{AC910233-11FF-47E1-B839-6E2AAAE8A7FE}" dt="2025-02-25T11:29:55.240" v="3" actId="47"/>
        <pc:sldMkLst>
          <pc:docMk/>
          <pc:sldMk cId="197231722" sldId="450"/>
        </pc:sldMkLst>
      </pc:sldChg>
      <pc:sldChg chg="del">
        <pc:chgData name="Kaisa Välimäki" userId="748bfbdf-5648-43ca-b5dc-bdb32b059750" providerId="ADAL" clId="{AC910233-11FF-47E1-B839-6E2AAAE8A7FE}" dt="2025-02-25T11:29:55.240" v="3" actId="47"/>
        <pc:sldMkLst>
          <pc:docMk/>
          <pc:sldMk cId="247291449" sldId="451"/>
        </pc:sldMkLst>
      </pc:sldChg>
      <pc:sldChg chg="del">
        <pc:chgData name="Kaisa Välimäki" userId="748bfbdf-5648-43ca-b5dc-bdb32b059750" providerId="ADAL" clId="{AC910233-11FF-47E1-B839-6E2AAAE8A7FE}" dt="2025-02-25T11:29:55.240" v="3" actId="47"/>
        <pc:sldMkLst>
          <pc:docMk/>
          <pc:sldMk cId="3571062616" sldId="452"/>
        </pc:sldMkLst>
      </pc:sldChg>
      <pc:sldChg chg="del">
        <pc:chgData name="Kaisa Välimäki" userId="748bfbdf-5648-43ca-b5dc-bdb32b059750" providerId="ADAL" clId="{AC910233-11FF-47E1-B839-6E2AAAE8A7FE}" dt="2025-02-25T11:29:55.240" v="3" actId="47"/>
        <pc:sldMkLst>
          <pc:docMk/>
          <pc:sldMk cId="2924511251" sldId="453"/>
        </pc:sldMkLst>
      </pc:sldChg>
      <pc:sldChg chg="del">
        <pc:chgData name="Kaisa Välimäki" userId="748bfbdf-5648-43ca-b5dc-bdb32b059750" providerId="ADAL" clId="{AC910233-11FF-47E1-B839-6E2AAAE8A7FE}" dt="2025-02-25T11:29:55.240" v="3" actId="47"/>
        <pc:sldMkLst>
          <pc:docMk/>
          <pc:sldMk cId="3908507948" sldId="454"/>
        </pc:sldMkLst>
      </pc:sldChg>
      <pc:sldChg chg="del">
        <pc:chgData name="Kaisa Välimäki" userId="748bfbdf-5648-43ca-b5dc-bdb32b059750" providerId="ADAL" clId="{AC910233-11FF-47E1-B839-6E2AAAE8A7FE}" dt="2025-02-25T11:29:55.240" v="3" actId="47"/>
        <pc:sldMkLst>
          <pc:docMk/>
          <pc:sldMk cId="1165129909" sldId="455"/>
        </pc:sldMkLst>
      </pc:sldChg>
      <pc:sldChg chg="del">
        <pc:chgData name="Kaisa Välimäki" userId="748bfbdf-5648-43ca-b5dc-bdb32b059750" providerId="ADAL" clId="{AC910233-11FF-47E1-B839-6E2AAAE8A7FE}" dt="2025-02-25T11:29:55.240" v="3" actId="47"/>
        <pc:sldMkLst>
          <pc:docMk/>
          <pc:sldMk cId="781764488" sldId="456"/>
        </pc:sldMkLst>
      </pc:sldChg>
      <pc:sldChg chg="del">
        <pc:chgData name="Kaisa Välimäki" userId="748bfbdf-5648-43ca-b5dc-bdb32b059750" providerId="ADAL" clId="{AC910233-11FF-47E1-B839-6E2AAAE8A7FE}" dt="2025-02-25T11:29:55.240" v="3" actId="47"/>
        <pc:sldMkLst>
          <pc:docMk/>
          <pc:sldMk cId="3122399563" sldId="457"/>
        </pc:sldMkLst>
      </pc:sldChg>
      <pc:sldChg chg="del">
        <pc:chgData name="Kaisa Välimäki" userId="748bfbdf-5648-43ca-b5dc-bdb32b059750" providerId="ADAL" clId="{AC910233-11FF-47E1-B839-6E2AAAE8A7FE}" dt="2025-02-25T11:29:55.240" v="3" actId="47"/>
        <pc:sldMkLst>
          <pc:docMk/>
          <pc:sldMk cId="3691115067" sldId="458"/>
        </pc:sldMkLst>
      </pc:sldChg>
      <pc:sldChg chg="del">
        <pc:chgData name="Kaisa Välimäki" userId="748bfbdf-5648-43ca-b5dc-bdb32b059750" providerId="ADAL" clId="{AC910233-11FF-47E1-B839-6E2AAAE8A7FE}" dt="2025-02-25T11:29:55.240" v="3" actId="47"/>
        <pc:sldMkLst>
          <pc:docMk/>
          <pc:sldMk cId="2971125405" sldId="459"/>
        </pc:sldMkLst>
      </pc:sldChg>
      <pc:sldChg chg="del">
        <pc:chgData name="Kaisa Välimäki" userId="748bfbdf-5648-43ca-b5dc-bdb32b059750" providerId="ADAL" clId="{AC910233-11FF-47E1-B839-6E2AAAE8A7FE}" dt="2025-02-25T11:29:55.240" v="3" actId="47"/>
        <pc:sldMkLst>
          <pc:docMk/>
          <pc:sldMk cId="216600083" sldId="460"/>
        </pc:sldMkLst>
      </pc:sldChg>
      <pc:sldChg chg="del">
        <pc:chgData name="Kaisa Välimäki" userId="748bfbdf-5648-43ca-b5dc-bdb32b059750" providerId="ADAL" clId="{AC910233-11FF-47E1-B839-6E2AAAE8A7FE}" dt="2025-02-25T11:29:55.240" v="3" actId="47"/>
        <pc:sldMkLst>
          <pc:docMk/>
          <pc:sldMk cId="1039796688" sldId="461"/>
        </pc:sldMkLst>
      </pc:sldChg>
      <pc:sldChg chg="del">
        <pc:chgData name="Kaisa Välimäki" userId="748bfbdf-5648-43ca-b5dc-bdb32b059750" providerId="ADAL" clId="{AC910233-11FF-47E1-B839-6E2AAAE8A7FE}" dt="2025-02-25T11:29:55.240" v="3" actId="47"/>
        <pc:sldMkLst>
          <pc:docMk/>
          <pc:sldMk cId="2872253873" sldId="462"/>
        </pc:sldMkLst>
      </pc:sldChg>
      <pc:sldChg chg="del">
        <pc:chgData name="Kaisa Välimäki" userId="748bfbdf-5648-43ca-b5dc-bdb32b059750" providerId="ADAL" clId="{AC910233-11FF-47E1-B839-6E2AAAE8A7FE}" dt="2025-02-25T11:29:55.240" v="3" actId="47"/>
        <pc:sldMkLst>
          <pc:docMk/>
          <pc:sldMk cId="3131853744" sldId="463"/>
        </pc:sldMkLst>
      </pc:sldChg>
      <pc:sldChg chg="del">
        <pc:chgData name="Kaisa Välimäki" userId="748bfbdf-5648-43ca-b5dc-bdb32b059750" providerId="ADAL" clId="{AC910233-11FF-47E1-B839-6E2AAAE8A7FE}" dt="2025-02-25T11:29:55.240" v="3" actId="47"/>
        <pc:sldMkLst>
          <pc:docMk/>
          <pc:sldMk cId="2327651820" sldId="464"/>
        </pc:sldMkLst>
      </pc:sldChg>
      <pc:sldChg chg="del">
        <pc:chgData name="Kaisa Välimäki" userId="748bfbdf-5648-43ca-b5dc-bdb32b059750" providerId="ADAL" clId="{AC910233-11FF-47E1-B839-6E2AAAE8A7FE}" dt="2025-02-25T11:29:55.240" v="3" actId="47"/>
        <pc:sldMkLst>
          <pc:docMk/>
          <pc:sldMk cId="2713975919" sldId="465"/>
        </pc:sldMkLst>
      </pc:sldChg>
      <pc:sldChg chg="del">
        <pc:chgData name="Kaisa Välimäki" userId="748bfbdf-5648-43ca-b5dc-bdb32b059750" providerId="ADAL" clId="{AC910233-11FF-47E1-B839-6E2AAAE8A7FE}" dt="2025-02-25T11:29:55.240" v="3" actId="47"/>
        <pc:sldMkLst>
          <pc:docMk/>
          <pc:sldMk cId="1704500328" sldId="466"/>
        </pc:sldMkLst>
      </pc:sldChg>
      <pc:sldChg chg="del">
        <pc:chgData name="Kaisa Välimäki" userId="748bfbdf-5648-43ca-b5dc-bdb32b059750" providerId="ADAL" clId="{AC910233-11FF-47E1-B839-6E2AAAE8A7FE}" dt="2025-02-25T11:29:55.240" v="3" actId="47"/>
        <pc:sldMkLst>
          <pc:docMk/>
          <pc:sldMk cId="3142639264" sldId="467"/>
        </pc:sldMkLst>
      </pc:sldChg>
      <pc:sldChg chg="del">
        <pc:chgData name="Kaisa Välimäki" userId="748bfbdf-5648-43ca-b5dc-bdb32b059750" providerId="ADAL" clId="{AC910233-11FF-47E1-B839-6E2AAAE8A7FE}" dt="2025-02-25T11:29:55.240" v="3" actId="47"/>
        <pc:sldMkLst>
          <pc:docMk/>
          <pc:sldMk cId="239802349" sldId="468"/>
        </pc:sldMkLst>
      </pc:sldChg>
      <pc:sldChg chg="del">
        <pc:chgData name="Kaisa Välimäki" userId="748bfbdf-5648-43ca-b5dc-bdb32b059750" providerId="ADAL" clId="{AC910233-11FF-47E1-B839-6E2AAAE8A7FE}" dt="2025-02-25T11:29:55.240" v="3" actId="47"/>
        <pc:sldMkLst>
          <pc:docMk/>
          <pc:sldMk cId="905749708" sldId="469"/>
        </pc:sldMkLst>
      </pc:sldChg>
      <pc:sldChg chg="del">
        <pc:chgData name="Kaisa Välimäki" userId="748bfbdf-5648-43ca-b5dc-bdb32b059750" providerId="ADAL" clId="{AC910233-11FF-47E1-B839-6E2AAAE8A7FE}" dt="2025-02-25T11:29:55.240" v="3" actId="47"/>
        <pc:sldMkLst>
          <pc:docMk/>
          <pc:sldMk cId="304504857" sldId="470"/>
        </pc:sldMkLst>
      </pc:sldChg>
      <pc:sldChg chg="del">
        <pc:chgData name="Kaisa Välimäki" userId="748bfbdf-5648-43ca-b5dc-bdb32b059750" providerId="ADAL" clId="{AC910233-11FF-47E1-B839-6E2AAAE8A7FE}" dt="2025-02-25T11:29:55.240" v="3" actId="47"/>
        <pc:sldMkLst>
          <pc:docMk/>
          <pc:sldMk cId="1484822276" sldId="471"/>
        </pc:sldMkLst>
      </pc:sldChg>
      <pc:sldChg chg="del">
        <pc:chgData name="Kaisa Välimäki" userId="748bfbdf-5648-43ca-b5dc-bdb32b059750" providerId="ADAL" clId="{AC910233-11FF-47E1-B839-6E2AAAE8A7FE}" dt="2025-02-25T11:29:55.240" v="3" actId="47"/>
        <pc:sldMkLst>
          <pc:docMk/>
          <pc:sldMk cId="2637644860" sldId="472"/>
        </pc:sldMkLst>
      </pc:sldChg>
      <pc:sldChg chg="del">
        <pc:chgData name="Kaisa Välimäki" userId="748bfbdf-5648-43ca-b5dc-bdb32b059750" providerId="ADAL" clId="{AC910233-11FF-47E1-B839-6E2AAAE8A7FE}" dt="2025-02-25T11:29:55.240" v="3" actId="47"/>
        <pc:sldMkLst>
          <pc:docMk/>
          <pc:sldMk cId="3433117974" sldId="473"/>
        </pc:sldMkLst>
      </pc:sldChg>
      <pc:sldChg chg="del">
        <pc:chgData name="Kaisa Välimäki" userId="748bfbdf-5648-43ca-b5dc-bdb32b059750" providerId="ADAL" clId="{AC910233-11FF-47E1-B839-6E2AAAE8A7FE}" dt="2025-02-25T11:29:55.240" v="3" actId="47"/>
        <pc:sldMkLst>
          <pc:docMk/>
          <pc:sldMk cId="2165698015" sldId="474"/>
        </pc:sldMkLst>
      </pc:sldChg>
      <pc:sldChg chg="del">
        <pc:chgData name="Kaisa Välimäki" userId="748bfbdf-5648-43ca-b5dc-bdb32b059750" providerId="ADAL" clId="{AC910233-11FF-47E1-B839-6E2AAAE8A7FE}" dt="2025-02-25T11:29:55.240" v="3" actId="47"/>
        <pc:sldMkLst>
          <pc:docMk/>
          <pc:sldMk cId="1097431664" sldId="475"/>
        </pc:sldMkLst>
      </pc:sldChg>
    </pc:docChg>
  </pc:docChgLst>
  <pc:docChgLst>
    <pc:chgData name="Kaisa Välimäki" userId="S::kaisaval@basware.com::748bfbdf-5648-43ca-b5dc-bdb32b059750" providerId="AD" clId="Web-{A1CB7A17-DB79-4A03-B2F7-B24D9EAD75CB}"/>
    <pc:docChg chg="addSld modSld">
      <pc:chgData name="Kaisa Välimäki" userId="S::kaisaval@basware.com::748bfbdf-5648-43ca-b5dc-bdb32b059750" providerId="AD" clId="Web-{A1CB7A17-DB79-4A03-B2F7-B24D9EAD75CB}" dt="2025-03-10T11:09:29.620" v="4" actId="1076"/>
      <pc:docMkLst>
        <pc:docMk/>
      </pc:docMkLst>
      <pc:sldChg chg="modSp mod modClrScheme chgLayout">
        <pc:chgData name="Kaisa Välimäki" userId="S::kaisaval@basware.com::748bfbdf-5648-43ca-b5dc-bdb32b059750" providerId="AD" clId="Web-{A1CB7A17-DB79-4A03-B2F7-B24D9EAD75CB}" dt="2025-03-10T11:09:29.620" v="4" actId="1076"/>
        <pc:sldMkLst>
          <pc:docMk/>
          <pc:sldMk cId="4206060040" sldId="430"/>
        </pc:sldMkLst>
        <pc:spChg chg="mod ord">
          <ac:chgData name="Kaisa Välimäki" userId="S::kaisaval@basware.com::748bfbdf-5648-43ca-b5dc-bdb32b059750" providerId="AD" clId="Web-{A1CB7A17-DB79-4A03-B2F7-B24D9EAD75CB}" dt="2025-03-10T11:09:20.869" v="2" actId="1076"/>
          <ac:spMkLst>
            <pc:docMk/>
            <pc:sldMk cId="4206060040" sldId="430"/>
            <ac:spMk id="2" creationId="{7C4C9E49-5510-81AF-40BF-3BD0DE5108E5}"/>
          </ac:spMkLst>
        </pc:spChg>
        <pc:spChg chg="mod ord">
          <ac:chgData name="Kaisa Välimäki" userId="S::kaisaval@basware.com::748bfbdf-5648-43ca-b5dc-bdb32b059750" providerId="AD" clId="Web-{A1CB7A17-DB79-4A03-B2F7-B24D9EAD75CB}" dt="2025-03-10T11:09:24.698" v="3" actId="14100"/>
          <ac:spMkLst>
            <pc:docMk/>
            <pc:sldMk cId="4206060040" sldId="430"/>
            <ac:spMk id="4" creationId="{E5175CCE-452C-5686-7F53-7FBCB33FE184}"/>
          </ac:spMkLst>
        </pc:spChg>
        <pc:spChg chg="mod ord">
          <ac:chgData name="Kaisa Välimäki" userId="S::kaisaval@basware.com::748bfbdf-5648-43ca-b5dc-bdb32b059750" providerId="AD" clId="Web-{A1CB7A17-DB79-4A03-B2F7-B24D9EAD75CB}" dt="2025-03-10T11:09:29.620" v="4" actId="1076"/>
          <ac:spMkLst>
            <pc:docMk/>
            <pc:sldMk cId="4206060040" sldId="430"/>
            <ac:spMk id="6" creationId="{9BA5F95C-C440-9A9C-813A-7DD0D0DD1A23}"/>
          </ac:spMkLst>
        </pc:spChg>
      </pc:sldChg>
      <pc:sldChg chg="add replId">
        <pc:chgData name="Kaisa Välimäki" userId="S::kaisaval@basware.com::748bfbdf-5648-43ca-b5dc-bdb32b059750" providerId="AD" clId="Web-{A1CB7A17-DB79-4A03-B2F7-B24D9EAD75CB}" dt="2025-03-10T11:09:06.899" v="0"/>
        <pc:sldMkLst>
          <pc:docMk/>
          <pc:sldMk cId="3136337906" sldId="432"/>
        </pc:sldMkLst>
      </pc:sldChg>
    </pc:docChg>
  </pc:docChgLst>
  <pc:docChgLst>
    <pc:chgData name="Kaisa Välimäki" userId="748bfbdf-5648-43ca-b5dc-bdb32b059750" providerId="ADAL" clId="{281C417C-C9E7-41B4-B911-7CEAF47A64E4}"/>
    <pc:docChg chg="undo custSel addSld delSld modSld">
      <pc:chgData name="Kaisa Välimäki" userId="748bfbdf-5648-43ca-b5dc-bdb32b059750" providerId="ADAL" clId="{281C417C-C9E7-41B4-B911-7CEAF47A64E4}" dt="2025-03-11T09:08:52.701" v="177" actId="1076"/>
      <pc:docMkLst>
        <pc:docMk/>
      </pc:docMkLst>
      <pc:sldChg chg="addSp modSp add del mod modClrScheme chgLayout">
        <pc:chgData name="Kaisa Välimäki" userId="748bfbdf-5648-43ca-b5dc-bdb32b059750" providerId="ADAL" clId="{281C417C-C9E7-41B4-B911-7CEAF47A64E4}" dt="2025-03-10T11:17:15.903" v="133" actId="1076"/>
        <pc:sldMkLst>
          <pc:docMk/>
          <pc:sldMk cId="3988930583" sldId="301"/>
        </pc:sldMkLst>
        <pc:spChg chg="mod ord">
          <ac:chgData name="Kaisa Välimäki" userId="748bfbdf-5648-43ca-b5dc-bdb32b059750" providerId="ADAL" clId="{281C417C-C9E7-41B4-B911-7CEAF47A64E4}" dt="2025-03-10T11:16:50.522" v="129" actId="700"/>
          <ac:spMkLst>
            <pc:docMk/>
            <pc:sldMk cId="3988930583" sldId="301"/>
            <ac:spMk id="2" creationId="{EFF39F43-EB76-6FF6-5790-2FA44CF12E2D}"/>
          </ac:spMkLst>
        </pc:spChg>
        <pc:spChg chg="add mod ord">
          <ac:chgData name="Kaisa Välimäki" userId="748bfbdf-5648-43ca-b5dc-bdb32b059750" providerId="ADAL" clId="{281C417C-C9E7-41B4-B911-7CEAF47A64E4}" dt="2025-03-10T11:16:50.522" v="129" actId="700"/>
          <ac:spMkLst>
            <pc:docMk/>
            <pc:sldMk cId="3988930583" sldId="301"/>
            <ac:spMk id="3" creationId="{0A6A3A7E-800D-1C4E-6FAA-06382128E502}"/>
          </ac:spMkLst>
        </pc:spChg>
        <pc:spChg chg="add mod ord">
          <ac:chgData name="Kaisa Välimäki" userId="748bfbdf-5648-43ca-b5dc-bdb32b059750" providerId="ADAL" clId="{281C417C-C9E7-41B4-B911-7CEAF47A64E4}" dt="2025-03-10T11:16:50.522" v="129" actId="700"/>
          <ac:spMkLst>
            <pc:docMk/>
            <pc:sldMk cId="3988930583" sldId="301"/>
            <ac:spMk id="5" creationId="{A942ECD5-85BB-93C1-B258-B7949ABE7E45}"/>
          </ac:spMkLst>
        </pc:spChg>
        <pc:picChg chg="mod">
          <ac:chgData name="Kaisa Välimäki" userId="748bfbdf-5648-43ca-b5dc-bdb32b059750" providerId="ADAL" clId="{281C417C-C9E7-41B4-B911-7CEAF47A64E4}" dt="2025-03-10T11:17:15.903" v="133" actId="1076"/>
          <ac:picMkLst>
            <pc:docMk/>
            <pc:sldMk cId="3988930583" sldId="301"/>
            <ac:picMk id="4" creationId="{BCC8FE5A-89A6-8624-3FF0-9BE00B0FBA1A}"/>
          </ac:picMkLst>
        </pc:picChg>
      </pc:sldChg>
      <pc:sldChg chg="addSp modSp add del mod modClrScheme chgLayout">
        <pc:chgData name="Kaisa Välimäki" userId="748bfbdf-5648-43ca-b5dc-bdb32b059750" providerId="ADAL" clId="{281C417C-C9E7-41B4-B911-7CEAF47A64E4}" dt="2025-03-10T11:18:04.185" v="135" actId="1076"/>
        <pc:sldMkLst>
          <pc:docMk/>
          <pc:sldMk cId="4121071900" sldId="302"/>
        </pc:sldMkLst>
        <pc:spChg chg="mod ord">
          <ac:chgData name="Kaisa Välimäki" userId="748bfbdf-5648-43ca-b5dc-bdb32b059750" providerId="ADAL" clId="{281C417C-C9E7-41B4-B911-7CEAF47A64E4}" dt="2025-03-10T11:18:01.355" v="134" actId="700"/>
          <ac:spMkLst>
            <pc:docMk/>
            <pc:sldMk cId="4121071900" sldId="302"/>
            <ac:spMk id="2" creationId="{EFF39F43-EB76-6FF6-5790-2FA44CF12E2D}"/>
          </ac:spMkLst>
        </pc:spChg>
        <pc:spChg chg="add mod ord">
          <ac:chgData name="Kaisa Välimäki" userId="748bfbdf-5648-43ca-b5dc-bdb32b059750" providerId="ADAL" clId="{281C417C-C9E7-41B4-B911-7CEAF47A64E4}" dt="2025-03-10T11:18:01.355" v="134" actId="700"/>
          <ac:spMkLst>
            <pc:docMk/>
            <pc:sldMk cId="4121071900" sldId="302"/>
            <ac:spMk id="3" creationId="{EA7CE458-DB95-261B-398D-BD868C3587FB}"/>
          </ac:spMkLst>
        </pc:spChg>
        <pc:spChg chg="add mod ord">
          <ac:chgData name="Kaisa Välimäki" userId="748bfbdf-5648-43ca-b5dc-bdb32b059750" providerId="ADAL" clId="{281C417C-C9E7-41B4-B911-7CEAF47A64E4}" dt="2025-03-10T11:18:01.355" v="134" actId="700"/>
          <ac:spMkLst>
            <pc:docMk/>
            <pc:sldMk cId="4121071900" sldId="302"/>
            <ac:spMk id="4" creationId="{FC488BAD-769E-0909-BAED-3B774C111F25}"/>
          </ac:spMkLst>
        </pc:spChg>
        <pc:picChg chg="mod">
          <ac:chgData name="Kaisa Välimäki" userId="748bfbdf-5648-43ca-b5dc-bdb32b059750" providerId="ADAL" clId="{281C417C-C9E7-41B4-B911-7CEAF47A64E4}" dt="2025-03-10T11:18:04.185" v="135" actId="1076"/>
          <ac:picMkLst>
            <pc:docMk/>
            <pc:sldMk cId="4121071900" sldId="302"/>
            <ac:picMk id="5" creationId="{226F3F92-E790-DC99-C37D-4535A870E699}"/>
          </ac:picMkLst>
        </pc:picChg>
      </pc:sldChg>
      <pc:sldChg chg="addSp modSp add del mod modClrScheme chgLayout">
        <pc:chgData name="Kaisa Välimäki" userId="748bfbdf-5648-43ca-b5dc-bdb32b059750" providerId="ADAL" clId="{281C417C-C9E7-41B4-B911-7CEAF47A64E4}" dt="2025-03-10T11:18:55.140" v="146" actId="1076"/>
        <pc:sldMkLst>
          <pc:docMk/>
          <pc:sldMk cId="1968994710" sldId="303"/>
        </pc:sldMkLst>
        <pc:spChg chg="mod ord">
          <ac:chgData name="Kaisa Välimäki" userId="748bfbdf-5648-43ca-b5dc-bdb32b059750" providerId="ADAL" clId="{281C417C-C9E7-41B4-B911-7CEAF47A64E4}" dt="2025-03-10T11:18:46.333" v="143" actId="700"/>
          <ac:spMkLst>
            <pc:docMk/>
            <pc:sldMk cId="1968994710" sldId="303"/>
            <ac:spMk id="2" creationId="{EFF39F43-EB76-6FF6-5790-2FA44CF12E2D}"/>
          </ac:spMkLst>
        </pc:spChg>
        <pc:spChg chg="add mod ord">
          <ac:chgData name="Kaisa Välimäki" userId="748bfbdf-5648-43ca-b5dc-bdb32b059750" providerId="ADAL" clId="{281C417C-C9E7-41B4-B911-7CEAF47A64E4}" dt="2025-03-10T11:18:46.333" v="143" actId="700"/>
          <ac:spMkLst>
            <pc:docMk/>
            <pc:sldMk cId="1968994710" sldId="303"/>
            <ac:spMk id="3" creationId="{8BC4B762-5EFE-4B27-7288-940A47402851}"/>
          </ac:spMkLst>
        </pc:spChg>
        <pc:spChg chg="add mod ord">
          <ac:chgData name="Kaisa Välimäki" userId="748bfbdf-5648-43ca-b5dc-bdb32b059750" providerId="ADAL" clId="{281C417C-C9E7-41B4-B911-7CEAF47A64E4}" dt="2025-03-10T11:18:46.333" v="143" actId="700"/>
          <ac:spMkLst>
            <pc:docMk/>
            <pc:sldMk cId="1968994710" sldId="303"/>
            <ac:spMk id="5" creationId="{24BF9CC7-44AA-E879-C20D-82D32B974B5F}"/>
          </ac:spMkLst>
        </pc:spChg>
        <pc:picChg chg="mod">
          <ac:chgData name="Kaisa Välimäki" userId="748bfbdf-5648-43ca-b5dc-bdb32b059750" providerId="ADAL" clId="{281C417C-C9E7-41B4-B911-7CEAF47A64E4}" dt="2025-03-10T11:18:55.140" v="146" actId="1076"/>
          <ac:picMkLst>
            <pc:docMk/>
            <pc:sldMk cId="1968994710" sldId="303"/>
            <ac:picMk id="4" creationId="{B6FCA3F4-04F2-7BF5-1F8A-A8FB46B63266}"/>
          </ac:picMkLst>
        </pc:picChg>
      </pc:sldChg>
      <pc:sldChg chg="addSp modSp add del mod modClrScheme chgLayout">
        <pc:chgData name="Kaisa Välimäki" userId="748bfbdf-5648-43ca-b5dc-bdb32b059750" providerId="ADAL" clId="{281C417C-C9E7-41B4-B911-7CEAF47A64E4}" dt="2025-03-10T11:19:00.658" v="148" actId="1076"/>
        <pc:sldMkLst>
          <pc:docMk/>
          <pc:sldMk cId="3551993988" sldId="304"/>
        </pc:sldMkLst>
        <pc:spChg chg="mod ord">
          <ac:chgData name="Kaisa Välimäki" userId="748bfbdf-5648-43ca-b5dc-bdb32b059750" providerId="ADAL" clId="{281C417C-C9E7-41B4-B911-7CEAF47A64E4}" dt="2025-03-10T11:18:38.581" v="141" actId="700"/>
          <ac:spMkLst>
            <pc:docMk/>
            <pc:sldMk cId="3551993988" sldId="304"/>
            <ac:spMk id="2" creationId="{EFF39F43-EB76-6FF6-5790-2FA44CF12E2D}"/>
          </ac:spMkLst>
        </pc:spChg>
        <pc:spChg chg="add mod ord">
          <ac:chgData name="Kaisa Välimäki" userId="748bfbdf-5648-43ca-b5dc-bdb32b059750" providerId="ADAL" clId="{281C417C-C9E7-41B4-B911-7CEAF47A64E4}" dt="2025-03-10T11:18:38.581" v="141" actId="700"/>
          <ac:spMkLst>
            <pc:docMk/>
            <pc:sldMk cId="3551993988" sldId="304"/>
            <ac:spMk id="3" creationId="{E7BA0378-ACCB-1B39-1A6C-AA4953C785E8}"/>
          </ac:spMkLst>
        </pc:spChg>
        <pc:spChg chg="add mod ord">
          <ac:chgData name="Kaisa Välimäki" userId="748bfbdf-5648-43ca-b5dc-bdb32b059750" providerId="ADAL" clId="{281C417C-C9E7-41B4-B911-7CEAF47A64E4}" dt="2025-03-10T11:18:38.581" v="141" actId="700"/>
          <ac:spMkLst>
            <pc:docMk/>
            <pc:sldMk cId="3551993988" sldId="304"/>
            <ac:spMk id="4" creationId="{B1342B80-8C36-7ABA-BDF1-91FE7CD70652}"/>
          </ac:spMkLst>
        </pc:spChg>
        <pc:picChg chg="mod">
          <ac:chgData name="Kaisa Välimäki" userId="748bfbdf-5648-43ca-b5dc-bdb32b059750" providerId="ADAL" clId="{281C417C-C9E7-41B4-B911-7CEAF47A64E4}" dt="2025-03-10T11:19:00.658" v="148" actId="1076"/>
          <ac:picMkLst>
            <pc:docMk/>
            <pc:sldMk cId="3551993988" sldId="304"/>
            <ac:picMk id="5" creationId="{506C3923-2DFA-8AE0-B6C9-56EDB91D691D}"/>
          </ac:picMkLst>
        </pc:picChg>
      </pc:sldChg>
      <pc:sldChg chg="modSp add del mod">
        <pc:chgData name="Kaisa Välimäki" userId="748bfbdf-5648-43ca-b5dc-bdb32b059750" providerId="ADAL" clId="{281C417C-C9E7-41B4-B911-7CEAF47A64E4}" dt="2025-03-10T12:40:35.243" v="165" actId="1076"/>
        <pc:sldMkLst>
          <pc:docMk/>
          <pc:sldMk cId="3610330744" sldId="389"/>
        </pc:sldMkLst>
        <pc:spChg chg="mod">
          <ac:chgData name="Kaisa Välimäki" userId="748bfbdf-5648-43ca-b5dc-bdb32b059750" providerId="ADAL" clId="{281C417C-C9E7-41B4-B911-7CEAF47A64E4}" dt="2025-03-10T12:40:35.243" v="165" actId="1076"/>
          <ac:spMkLst>
            <pc:docMk/>
            <pc:sldMk cId="3610330744" sldId="389"/>
            <ac:spMk id="5" creationId="{FAA80F59-1C7D-468D-D80C-4A9637F2086C}"/>
          </ac:spMkLst>
        </pc:spChg>
        <pc:spChg chg="mod">
          <ac:chgData name="Kaisa Välimäki" userId="748bfbdf-5648-43ca-b5dc-bdb32b059750" providerId="ADAL" clId="{281C417C-C9E7-41B4-B911-7CEAF47A64E4}" dt="2025-03-07T14:28:11.600" v="13" actId="552"/>
          <ac:spMkLst>
            <pc:docMk/>
            <pc:sldMk cId="3610330744" sldId="389"/>
            <ac:spMk id="6" creationId="{A34C3FC8-B555-62D1-40E5-F897AAB99633}"/>
          </ac:spMkLst>
        </pc:spChg>
        <pc:spChg chg="mod">
          <ac:chgData name="Kaisa Välimäki" userId="748bfbdf-5648-43ca-b5dc-bdb32b059750" providerId="ADAL" clId="{281C417C-C9E7-41B4-B911-7CEAF47A64E4}" dt="2025-03-10T12:39:41.934" v="158" actId="255"/>
          <ac:spMkLst>
            <pc:docMk/>
            <pc:sldMk cId="3610330744" sldId="389"/>
            <ac:spMk id="7" creationId="{A863EAB7-AE40-92C3-C36C-D7350D255947}"/>
          </ac:spMkLst>
        </pc:spChg>
        <pc:picChg chg="mod">
          <ac:chgData name="Kaisa Välimäki" userId="748bfbdf-5648-43ca-b5dc-bdb32b059750" providerId="ADAL" clId="{281C417C-C9E7-41B4-B911-7CEAF47A64E4}" dt="2025-03-07T14:28:11.600" v="13" actId="552"/>
          <ac:picMkLst>
            <pc:docMk/>
            <pc:sldMk cId="3610330744" sldId="389"/>
            <ac:picMk id="3" creationId="{149B5448-A003-A7FA-2052-A7A16677AA5A}"/>
          </ac:picMkLst>
        </pc:picChg>
        <pc:picChg chg="mod">
          <ac:chgData name="Kaisa Välimäki" userId="748bfbdf-5648-43ca-b5dc-bdb32b059750" providerId="ADAL" clId="{281C417C-C9E7-41B4-B911-7CEAF47A64E4}" dt="2025-03-07T14:27:45.537" v="11" actId="14861"/>
          <ac:picMkLst>
            <pc:docMk/>
            <pc:sldMk cId="3610330744" sldId="389"/>
            <ac:picMk id="8" creationId="{416499F8-5173-9F1E-BAC8-6184EAED403F}"/>
          </ac:picMkLst>
        </pc:picChg>
      </pc:sldChg>
      <pc:sldChg chg="modSp add del mod modClrScheme chgLayout">
        <pc:chgData name="Kaisa Välimäki" userId="748bfbdf-5648-43ca-b5dc-bdb32b059750" providerId="ADAL" clId="{281C417C-C9E7-41B4-B911-7CEAF47A64E4}" dt="2025-03-10T12:39:19.082" v="157" actId="1076"/>
        <pc:sldMkLst>
          <pc:docMk/>
          <pc:sldMk cId="1014431329" sldId="420"/>
        </pc:sldMkLst>
        <pc:spChg chg="mod ord">
          <ac:chgData name="Kaisa Välimäki" userId="748bfbdf-5648-43ca-b5dc-bdb32b059750" providerId="ADAL" clId="{281C417C-C9E7-41B4-B911-7CEAF47A64E4}" dt="2025-03-10T11:18:15.044" v="136" actId="700"/>
          <ac:spMkLst>
            <pc:docMk/>
            <pc:sldMk cId="1014431329" sldId="420"/>
            <ac:spMk id="2" creationId="{E647492D-8673-70C8-AD52-13DB0639D5C4}"/>
          </ac:spMkLst>
        </pc:spChg>
        <pc:spChg chg="mod ord">
          <ac:chgData name="Kaisa Välimäki" userId="748bfbdf-5648-43ca-b5dc-bdb32b059750" providerId="ADAL" clId="{281C417C-C9E7-41B4-B911-7CEAF47A64E4}" dt="2025-03-10T12:39:10.028" v="154" actId="1076"/>
          <ac:spMkLst>
            <pc:docMk/>
            <pc:sldMk cId="1014431329" sldId="420"/>
            <ac:spMk id="4" creationId="{2700C616-E9C3-5AE3-F07B-F91B495FA38A}"/>
          </ac:spMkLst>
        </pc:spChg>
        <pc:spChg chg="mod ord">
          <ac:chgData name="Kaisa Välimäki" userId="748bfbdf-5648-43ca-b5dc-bdb32b059750" providerId="ADAL" clId="{281C417C-C9E7-41B4-B911-7CEAF47A64E4}" dt="2025-03-10T12:39:15.985" v="156" actId="1076"/>
          <ac:spMkLst>
            <pc:docMk/>
            <pc:sldMk cId="1014431329" sldId="420"/>
            <ac:spMk id="5" creationId="{238892FB-8C0A-F6DA-3144-F139F28BBF21}"/>
          </ac:spMkLst>
        </pc:spChg>
        <pc:spChg chg="mod">
          <ac:chgData name="Kaisa Välimäki" userId="748bfbdf-5648-43ca-b5dc-bdb32b059750" providerId="ADAL" clId="{281C417C-C9E7-41B4-B911-7CEAF47A64E4}" dt="2025-03-10T12:39:10.028" v="154" actId="1076"/>
          <ac:spMkLst>
            <pc:docMk/>
            <pc:sldMk cId="1014431329" sldId="420"/>
            <ac:spMk id="8" creationId="{A38DB801-7B3E-B69C-38E0-41845735FBB9}"/>
          </ac:spMkLst>
        </pc:spChg>
        <pc:picChg chg="mod">
          <ac:chgData name="Kaisa Välimäki" userId="748bfbdf-5648-43ca-b5dc-bdb32b059750" providerId="ADAL" clId="{281C417C-C9E7-41B4-B911-7CEAF47A64E4}" dt="2025-03-10T12:39:19.082" v="157" actId="1076"/>
          <ac:picMkLst>
            <pc:docMk/>
            <pc:sldMk cId="1014431329" sldId="420"/>
            <ac:picMk id="7" creationId="{A54C95ED-DD89-F1CB-C403-6A5BA3ABED02}"/>
          </ac:picMkLst>
        </pc:picChg>
      </pc:sldChg>
      <pc:sldChg chg="addSp delSp modSp add del mod modClrScheme chgLayout">
        <pc:chgData name="Kaisa Välimäki" userId="748bfbdf-5648-43ca-b5dc-bdb32b059750" providerId="ADAL" clId="{281C417C-C9E7-41B4-B911-7CEAF47A64E4}" dt="2025-03-10T12:40:40.369" v="166" actId="1076"/>
        <pc:sldMkLst>
          <pc:docMk/>
          <pc:sldMk cId="1832220462" sldId="421"/>
        </pc:sldMkLst>
        <pc:spChg chg="mod ord">
          <ac:chgData name="Kaisa Välimäki" userId="748bfbdf-5648-43ca-b5dc-bdb32b059750" providerId="ADAL" clId="{281C417C-C9E7-41B4-B911-7CEAF47A64E4}" dt="2025-03-07T14:29:10.500" v="18" actId="700"/>
          <ac:spMkLst>
            <pc:docMk/>
            <pc:sldMk cId="1832220462" sldId="421"/>
            <ac:spMk id="2" creationId="{C41F8E56-546F-ABF8-6170-D97F4E90E11E}"/>
          </ac:spMkLst>
        </pc:spChg>
        <pc:spChg chg="mod ord">
          <ac:chgData name="Kaisa Välimäki" userId="748bfbdf-5648-43ca-b5dc-bdb32b059750" providerId="ADAL" clId="{281C417C-C9E7-41B4-B911-7CEAF47A64E4}" dt="2025-03-10T12:40:40.369" v="166" actId="1076"/>
          <ac:spMkLst>
            <pc:docMk/>
            <pc:sldMk cId="1832220462" sldId="421"/>
            <ac:spMk id="4" creationId="{E7A07EE6-9558-65F7-7138-84A7A221383E}"/>
          </ac:spMkLst>
        </pc:spChg>
        <pc:spChg chg="add mod ord">
          <ac:chgData name="Kaisa Välimäki" userId="748bfbdf-5648-43ca-b5dc-bdb32b059750" providerId="ADAL" clId="{281C417C-C9E7-41B4-B911-7CEAF47A64E4}" dt="2025-03-07T14:31:31.508" v="36" actId="1076"/>
          <ac:spMkLst>
            <pc:docMk/>
            <pc:sldMk cId="1832220462" sldId="421"/>
            <ac:spMk id="9" creationId="{9C3D6F01-8564-9128-78DE-64A0A104C627}"/>
          </ac:spMkLst>
        </pc:spChg>
        <pc:picChg chg="mod">
          <ac:chgData name="Kaisa Välimäki" userId="748bfbdf-5648-43ca-b5dc-bdb32b059750" providerId="ADAL" clId="{281C417C-C9E7-41B4-B911-7CEAF47A64E4}" dt="2025-03-07T14:29:50.492" v="26" actId="1076"/>
          <ac:picMkLst>
            <pc:docMk/>
            <pc:sldMk cId="1832220462" sldId="421"/>
            <ac:picMk id="3" creationId="{66C5AEF3-FA95-F6E5-CB00-1C57C5397475}"/>
          </ac:picMkLst>
        </pc:picChg>
        <pc:picChg chg="mod">
          <ac:chgData name="Kaisa Välimäki" userId="748bfbdf-5648-43ca-b5dc-bdb32b059750" providerId="ADAL" clId="{281C417C-C9E7-41B4-B911-7CEAF47A64E4}" dt="2025-03-07T14:29:50.492" v="26" actId="1076"/>
          <ac:picMkLst>
            <pc:docMk/>
            <pc:sldMk cId="1832220462" sldId="421"/>
            <ac:picMk id="10" creationId="{0FD83B07-6874-B399-D7CE-A74445433663}"/>
          </ac:picMkLst>
        </pc:picChg>
      </pc:sldChg>
      <pc:sldChg chg="modSp add del mod modClrScheme chgLayout">
        <pc:chgData name="Kaisa Välimäki" userId="748bfbdf-5648-43ca-b5dc-bdb32b059750" providerId="ADAL" clId="{281C417C-C9E7-41B4-B911-7CEAF47A64E4}" dt="2025-03-10T12:40:54.762" v="170" actId="1076"/>
        <pc:sldMkLst>
          <pc:docMk/>
          <pc:sldMk cId="3758495586" sldId="422"/>
        </pc:sldMkLst>
        <pc:spChg chg="mod ord">
          <ac:chgData name="Kaisa Välimäki" userId="748bfbdf-5648-43ca-b5dc-bdb32b059750" providerId="ADAL" clId="{281C417C-C9E7-41B4-B911-7CEAF47A64E4}" dt="2025-03-07T14:30:19.291" v="28" actId="700"/>
          <ac:spMkLst>
            <pc:docMk/>
            <pc:sldMk cId="3758495586" sldId="422"/>
            <ac:spMk id="2" creationId="{CD3B703F-8E7A-53C8-4D9C-722C114100B6}"/>
          </ac:spMkLst>
        </pc:spChg>
        <pc:spChg chg="mod ord">
          <ac:chgData name="Kaisa Välimäki" userId="748bfbdf-5648-43ca-b5dc-bdb32b059750" providerId="ADAL" clId="{281C417C-C9E7-41B4-B911-7CEAF47A64E4}" dt="2025-03-07T14:30:36.748" v="32" actId="14100"/>
          <ac:spMkLst>
            <pc:docMk/>
            <pc:sldMk cId="3758495586" sldId="422"/>
            <ac:spMk id="4" creationId="{D9D232F0-DCA4-828D-5AE1-21D80ED41FAA}"/>
          </ac:spMkLst>
        </pc:spChg>
        <pc:spChg chg="mod ord">
          <ac:chgData name="Kaisa Välimäki" userId="748bfbdf-5648-43ca-b5dc-bdb32b059750" providerId="ADAL" clId="{281C417C-C9E7-41B4-B911-7CEAF47A64E4}" dt="2025-03-10T12:40:54.762" v="170" actId="1076"/>
          <ac:spMkLst>
            <pc:docMk/>
            <pc:sldMk cId="3758495586" sldId="422"/>
            <ac:spMk id="6" creationId="{C7239DF7-AAA5-6763-0F8E-6F38330D1F5A}"/>
          </ac:spMkLst>
        </pc:spChg>
        <pc:picChg chg="mod">
          <ac:chgData name="Kaisa Välimäki" userId="748bfbdf-5648-43ca-b5dc-bdb32b059750" providerId="ADAL" clId="{281C417C-C9E7-41B4-B911-7CEAF47A64E4}" dt="2025-03-07T14:29:58.655" v="27" actId="14861"/>
          <ac:picMkLst>
            <pc:docMk/>
            <pc:sldMk cId="3758495586" sldId="422"/>
            <ac:picMk id="3" creationId="{1B80BC72-3F15-67C6-93DD-9A928856078E}"/>
          </ac:picMkLst>
        </pc:picChg>
        <pc:picChg chg="mod">
          <ac:chgData name="Kaisa Välimäki" userId="748bfbdf-5648-43ca-b5dc-bdb32b059750" providerId="ADAL" clId="{281C417C-C9E7-41B4-B911-7CEAF47A64E4}" dt="2025-03-07T14:29:58.655" v="27" actId="14861"/>
          <ac:picMkLst>
            <pc:docMk/>
            <pc:sldMk cId="3758495586" sldId="422"/>
            <ac:picMk id="5" creationId="{08B80FAE-50B4-1551-C315-CB75942D0FCD}"/>
          </ac:picMkLst>
        </pc:picChg>
      </pc:sldChg>
      <pc:sldChg chg="addSp delSp modSp add del mod modClrScheme chgLayout">
        <pc:chgData name="Kaisa Välimäki" userId="748bfbdf-5648-43ca-b5dc-bdb32b059750" providerId="ADAL" clId="{281C417C-C9E7-41B4-B911-7CEAF47A64E4}" dt="2025-03-10T12:41:11.977" v="174" actId="14100"/>
        <pc:sldMkLst>
          <pc:docMk/>
          <pc:sldMk cId="434254014" sldId="423"/>
        </pc:sldMkLst>
        <pc:spChg chg="mod ord">
          <ac:chgData name="Kaisa Välimäki" userId="748bfbdf-5648-43ca-b5dc-bdb32b059750" providerId="ADAL" clId="{281C417C-C9E7-41B4-B911-7CEAF47A64E4}" dt="2025-03-07T14:32:05.904" v="39" actId="700"/>
          <ac:spMkLst>
            <pc:docMk/>
            <pc:sldMk cId="434254014" sldId="423"/>
            <ac:spMk id="2" creationId="{8D4D527F-E9C2-012B-4C84-DA550D20B49D}"/>
          </ac:spMkLst>
        </pc:spChg>
        <pc:spChg chg="mod ord">
          <ac:chgData name="Kaisa Välimäki" userId="748bfbdf-5648-43ca-b5dc-bdb32b059750" providerId="ADAL" clId="{281C417C-C9E7-41B4-B911-7CEAF47A64E4}" dt="2025-03-10T12:41:11.977" v="174" actId="14100"/>
          <ac:spMkLst>
            <pc:docMk/>
            <pc:sldMk cId="434254014" sldId="423"/>
            <ac:spMk id="4" creationId="{C3D6BAD0-E697-3991-8B75-790CBE79B035}"/>
          </ac:spMkLst>
        </pc:spChg>
        <pc:spChg chg="add mod ord">
          <ac:chgData name="Kaisa Välimäki" userId="748bfbdf-5648-43ca-b5dc-bdb32b059750" providerId="ADAL" clId="{281C417C-C9E7-41B4-B911-7CEAF47A64E4}" dt="2025-03-10T12:41:10.251" v="173" actId="1076"/>
          <ac:spMkLst>
            <pc:docMk/>
            <pc:sldMk cId="434254014" sldId="423"/>
            <ac:spMk id="8" creationId="{62D42F91-2F0A-8BFB-A832-5FE4F55A44E0}"/>
          </ac:spMkLst>
        </pc:spChg>
        <pc:picChg chg="mod">
          <ac:chgData name="Kaisa Välimäki" userId="748bfbdf-5648-43ca-b5dc-bdb32b059750" providerId="ADAL" clId="{281C417C-C9E7-41B4-B911-7CEAF47A64E4}" dt="2025-03-07T14:32:45.716" v="48" actId="1076"/>
          <ac:picMkLst>
            <pc:docMk/>
            <pc:sldMk cId="434254014" sldId="423"/>
            <ac:picMk id="3" creationId="{9DC473EC-9EE3-2A3A-DB81-C9AB9C7D532F}"/>
          </ac:picMkLst>
        </pc:picChg>
        <pc:picChg chg="mod">
          <ac:chgData name="Kaisa Välimäki" userId="748bfbdf-5648-43ca-b5dc-bdb32b059750" providerId="ADAL" clId="{281C417C-C9E7-41B4-B911-7CEAF47A64E4}" dt="2025-03-07T14:32:45.716" v="48" actId="1076"/>
          <ac:picMkLst>
            <pc:docMk/>
            <pc:sldMk cId="434254014" sldId="423"/>
            <ac:picMk id="5" creationId="{29204FB8-A632-3FE3-0CC6-600C50CF5697}"/>
          </ac:picMkLst>
        </pc:picChg>
      </pc:sldChg>
      <pc:sldChg chg="modSp add del mod modClrScheme chgLayout">
        <pc:chgData name="Kaisa Välimäki" userId="748bfbdf-5648-43ca-b5dc-bdb32b059750" providerId="ADAL" clId="{281C417C-C9E7-41B4-B911-7CEAF47A64E4}" dt="2025-03-10T12:39:51.353" v="159" actId="1076"/>
        <pc:sldMkLst>
          <pc:docMk/>
          <pc:sldMk cId="1755638713" sldId="424"/>
        </pc:sldMkLst>
        <pc:spChg chg="mod ord">
          <ac:chgData name="Kaisa Välimäki" userId="748bfbdf-5648-43ca-b5dc-bdb32b059750" providerId="ADAL" clId="{281C417C-C9E7-41B4-B911-7CEAF47A64E4}" dt="2025-03-07T14:33:07.681" v="51" actId="700"/>
          <ac:spMkLst>
            <pc:docMk/>
            <pc:sldMk cId="1755638713" sldId="424"/>
            <ac:spMk id="2" creationId="{7C4C9E49-5510-81AF-40BF-3BD0DE5108E5}"/>
          </ac:spMkLst>
        </pc:spChg>
        <pc:spChg chg="mod ord">
          <ac:chgData name="Kaisa Välimäki" userId="748bfbdf-5648-43ca-b5dc-bdb32b059750" providerId="ADAL" clId="{281C417C-C9E7-41B4-B911-7CEAF47A64E4}" dt="2025-03-07T14:33:32.742" v="57" actId="1076"/>
          <ac:spMkLst>
            <pc:docMk/>
            <pc:sldMk cId="1755638713" sldId="424"/>
            <ac:spMk id="4" creationId="{E5175CCE-452C-5686-7F53-7FBCB33FE184}"/>
          </ac:spMkLst>
        </pc:spChg>
        <pc:spChg chg="mod ord">
          <ac:chgData name="Kaisa Välimäki" userId="748bfbdf-5648-43ca-b5dc-bdb32b059750" providerId="ADAL" clId="{281C417C-C9E7-41B4-B911-7CEAF47A64E4}" dt="2025-03-10T12:39:51.353" v="159" actId="1076"/>
          <ac:spMkLst>
            <pc:docMk/>
            <pc:sldMk cId="1755638713" sldId="424"/>
            <ac:spMk id="6" creationId="{9BA5F95C-C440-9A9C-813A-7DD0D0DD1A23}"/>
          </ac:spMkLst>
        </pc:spChg>
        <pc:picChg chg="mod">
          <ac:chgData name="Kaisa Välimäki" userId="748bfbdf-5648-43ca-b5dc-bdb32b059750" providerId="ADAL" clId="{281C417C-C9E7-41B4-B911-7CEAF47A64E4}" dt="2025-03-07T14:33:31.811" v="56" actId="14861"/>
          <ac:picMkLst>
            <pc:docMk/>
            <pc:sldMk cId="1755638713" sldId="424"/>
            <ac:picMk id="3" creationId="{FF322656-A801-205E-2D89-58128F33136D}"/>
          </ac:picMkLst>
        </pc:picChg>
        <pc:picChg chg="mod">
          <ac:chgData name="Kaisa Välimäki" userId="748bfbdf-5648-43ca-b5dc-bdb32b059750" providerId="ADAL" clId="{281C417C-C9E7-41B4-B911-7CEAF47A64E4}" dt="2025-03-07T14:33:31.811" v="56" actId="14861"/>
          <ac:picMkLst>
            <pc:docMk/>
            <pc:sldMk cId="1755638713" sldId="424"/>
            <ac:picMk id="7" creationId="{FBA414E0-52B2-C2A6-B1CB-EF7C74A1FAF3}"/>
          </ac:picMkLst>
        </pc:picChg>
      </pc:sldChg>
      <pc:sldChg chg="modSp add del mod modClrScheme chgLayout">
        <pc:chgData name="Kaisa Välimäki" userId="748bfbdf-5648-43ca-b5dc-bdb32b059750" providerId="ADAL" clId="{281C417C-C9E7-41B4-B911-7CEAF47A64E4}" dt="2025-03-07T14:35:25.013" v="76" actId="14861"/>
        <pc:sldMkLst>
          <pc:docMk/>
          <pc:sldMk cId="2294796305" sldId="425"/>
        </pc:sldMkLst>
        <pc:spChg chg="mod ord">
          <ac:chgData name="Kaisa Välimäki" userId="748bfbdf-5648-43ca-b5dc-bdb32b059750" providerId="ADAL" clId="{281C417C-C9E7-41B4-B911-7CEAF47A64E4}" dt="2025-03-07T14:35:02.949" v="71" actId="700"/>
          <ac:spMkLst>
            <pc:docMk/>
            <pc:sldMk cId="2294796305" sldId="425"/>
            <ac:spMk id="2" creationId="{769D59A9-7CE2-8C81-7C74-65182C8BF456}"/>
          </ac:spMkLst>
        </pc:spChg>
        <pc:spChg chg="mod ord">
          <ac:chgData name="Kaisa Välimäki" userId="748bfbdf-5648-43ca-b5dc-bdb32b059750" providerId="ADAL" clId="{281C417C-C9E7-41B4-B911-7CEAF47A64E4}" dt="2025-03-07T14:35:18.346" v="74" actId="14100"/>
          <ac:spMkLst>
            <pc:docMk/>
            <pc:sldMk cId="2294796305" sldId="425"/>
            <ac:spMk id="4" creationId="{EFD4A274-AAE2-AA12-2027-335849771DC0}"/>
          </ac:spMkLst>
        </pc:spChg>
        <pc:spChg chg="mod ord">
          <ac:chgData name="Kaisa Välimäki" userId="748bfbdf-5648-43ca-b5dc-bdb32b059750" providerId="ADAL" clId="{281C417C-C9E7-41B4-B911-7CEAF47A64E4}" dt="2025-03-07T14:35:10.492" v="72" actId="1076"/>
          <ac:spMkLst>
            <pc:docMk/>
            <pc:sldMk cId="2294796305" sldId="425"/>
            <ac:spMk id="6" creationId="{8303409D-AD36-964C-E42B-0E88E464E72A}"/>
          </ac:spMkLst>
        </pc:spChg>
        <pc:picChg chg="mod">
          <ac:chgData name="Kaisa Välimäki" userId="748bfbdf-5648-43ca-b5dc-bdb32b059750" providerId="ADAL" clId="{281C417C-C9E7-41B4-B911-7CEAF47A64E4}" dt="2025-03-07T14:35:25.013" v="76" actId="14861"/>
          <ac:picMkLst>
            <pc:docMk/>
            <pc:sldMk cId="2294796305" sldId="425"/>
            <ac:picMk id="3" creationId="{407A24BF-BBA4-E2A3-27C3-3E74FAB3E5BF}"/>
          </ac:picMkLst>
        </pc:picChg>
        <pc:picChg chg="mod">
          <ac:chgData name="Kaisa Välimäki" userId="748bfbdf-5648-43ca-b5dc-bdb32b059750" providerId="ADAL" clId="{281C417C-C9E7-41B4-B911-7CEAF47A64E4}" dt="2025-03-07T14:35:25.013" v="76" actId="14861"/>
          <ac:picMkLst>
            <pc:docMk/>
            <pc:sldMk cId="2294796305" sldId="425"/>
            <ac:picMk id="5" creationId="{8677A8C5-421C-5898-3CF9-FAE8381E6283}"/>
          </ac:picMkLst>
        </pc:picChg>
      </pc:sldChg>
      <pc:sldChg chg="modSp add del mod">
        <pc:chgData name="Kaisa Välimäki" userId="748bfbdf-5648-43ca-b5dc-bdb32b059750" providerId="ADAL" clId="{281C417C-C9E7-41B4-B911-7CEAF47A64E4}" dt="2025-03-11T09:08:17.757" v="176" actId="1076"/>
        <pc:sldMkLst>
          <pc:docMk/>
          <pc:sldMk cId="675417354" sldId="426"/>
        </pc:sldMkLst>
        <pc:spChg chg="mod">
          <ac:chgData name="Kaisa Välimäki" userId="748bfbdf-5648-43ca-b5dc-bdb32b059750" providerId="ADAL" clId="{281C417C-C9E7-41B4-B911-7CEAF47A64E4}" dt="2025-03-11T09:08:17.757" v="176" actId="1076"/>
          <ac:spMkLst>
            <pc:docMk/>
            <pc:sldMk cId="675417354" sldId="426"/>
            <ac:spMk id="4" creationId="{8F5598FF-15C2-1D95-A875-7408C40D0AA0}"/>
          </ac:spMkLst>
        </pc:spChg>
        <pc:spChg chg="mod">
          <ac:chgData name="Kaisa Välimäki" userId="748bfbdf-5648-43ca-b5dc-bdb32b059750" providerId="ADAL" clId="{281C417C-C9E7-41B4-B911-7CEAF47A64E4}" dt="2025-03-10T12:38:47.371" v="150" actId="1076"/>
          <ac:spMkLst>
            <pc:docMk/>
            <pc:sldMk cId="675417354" sldId="426"/>
            <ac:spMk id="5" creationId="{86E68896-10D8-D92A-4FF1-F0AA4A3802BA}"/>
          </ac:spMkLst>
        </pc:spChg>
      </pc:sldChg>
      <pc:sldChg chg="modSp add del mod setBg modClrScheme chgLayout">
        <pc:chgData name="Kaisa Välimäki" userId="748bfbdf-5648-43ca-b5dc-bdb32b059750" providerId="ADAL" clId="{281C417C-C9E7-41B4-B911-7CEAF47A64E4}" dt="2025-03-10T11:15:40.204" v="127" actId="1076"/>
        <pc:sldMkLst>
          <pc:docMk/>
          <pc:sldMk cId="1796327379" sldId="427"/>
        </pc:sldMkLst>
        <pc:spChg chg="mod ord">
          <ac:chgData name="Kaisa Välimäki" userId="748bfbdf-5648-43ca-b5dc-bdb32b059750" providerId="ADAL" clId="{281C417C-C9E7-41B4-B911-7CEAF47A64E4}" dt="2025-03-10T11:14:50.955" v="119" actId="1076"/>
          <ac:spMkLst>
            <pc:docMk/>
            <pc:sldMk cId="1796327379" sldId="427"/>
            <ac:spMk id="2" creationId="{A009E0D6-DEA7-C0C0-EBED-64FB91F1E62A}"/>
          </ac:spMkLst>
        </pc:spChg>
        <pc:spChg chg="mod ord">
          <ac:chgData name="Kaisa Välimäki" userId="748bfbdf-5648-43ca-b5dc-bdb32b059750" providerId="ADAL" clId="{281C417C-C9E7-41B4-B911-7CEAF47A64E4}" dt="2025-03-10T11:14:57.242" v="120" actId="1076"/>
          <ac:spMkLst>
            <pc:docMk/>
            <pc:sldMk cId="1796327379" sldId="427"/>
            <ac:spMk id="3" creationId="{DDB3C5E9-D01C-E937-0163-67EE4E59B49F}"/>
          </ac:spMkLst>
        </pc:spChg>
        <pc:spChg chg="mod ord">
          <ac:chgData name="Kaisa Välimäki" userId="748bfbdf-5648-43ca-b5dc-bdb32b059750" providerId="ADAL" clId="{281C417C-C9E7-41B4-B911-7CEAF47A64E4}" dt="2025-03-10T11:15:40.204" v="127" actId="1076"/>
          <ac:spMkLst>
            <pc:docMk/>
            <pc:sldMk cId="1796327379" sldId="427"/>
            <ac:spMk id="4" creationId="{F67D1643-39FF-C1BF-2E15-EA87042188E0}"/>
          </ac:spMkLst>
        </pc:spChg>
        <pc:spChg chg="mod">
          <ac:chgData name="Kaisa Välimäki" userId="748bfbdf-5648-43ca-b5dc-bdb32b059750" providerId="ADAL" clId="{281C417C-C9E7-41B4-B911-7CEAF47A64E4}" dt="2025-03-10T11:15:33.843" v="126" actId="1076"/>
          <ac:spMkLst>
            <pc:docMk/>
            <pc:sldMk cId="1796327379" sldId="427"/>
            <ac:spMk id="7" creationId="{E4293203-8839-6644-116B-0AFDD2592D3D}"/>
          </ac:spMkLst>
        </pc:spChg>
        <pc:spChg chg="mod">
          <ac:chgData name="Kaisa Välimäki" userId="748bfbdf-5648-43ca-b5dc-bdb32b059750" providerId="ADAL" clId="{281C417C-C9E7-41B4-B911-7CEAF47A64E4}" dt="2025-03-10T11:15:33.843" v="126" actId="1076"/>
          <ac:spMkLst>
            <pc:docMk/>
            <pc:sldMk cId="1796327379" sldId="427"/>
            <ac:spMk id="8" creationId="{A2418754-07FC-CF74-B9B3-94D4B7E6FCF0}"/>
          </ac:spMkLst>
        </pc:spChg>
        <pc:picChg chg="mod">
          <ac:chgData name="Kaisa Välimäki" userId="748bfbdf-5648-43ca-b5dc-bdb32b059750" providerId="ADAL" clId="{281C417C-C9E7-41B4-B911-7CEAF47A64E4}" dt="2025-03-10T11:15:19.795" v="124" actId="1076"/>
          <ac:picMkLst>
            <pc:docMk/>
            <pc:sldMk cId="1796327379" sldId="427"/>
            <ac:picMk id="5" creationId="{BA31FE39-D45F-864D-E6E1-04FBF1D65C29}"/>
          </ac:picMkLst>
        </pc:picChg>
        <pc:picChg chg="mod">
          <ac:chgData name="Kaisa Välimäki" userId="748bfbdf-5648-43ca-b5dc-bdb32b059750" providerId="ADAL" clId="{281C417C-C9E7-41B4-B911-7CEAF47A64E4}" dt="2025-03-10T11:15:24.901" v="125" actId="1076"/>
          <ac:picMkLst>
            <pc:docMk/>
            <pc:sldMk cId="1796327379" sldId="427"/>
            <ac:picMk id="6" creationId="{BEEE5180-606B-2343-44F5-5CCA362A729B}"/>
          </ac:picMkLst>
        </pc:picChg>
      </pc:sldChg>
      <pc:sldChg chg="modSp add del mod modClrScheme chgLayout">
        <pc:chgData name="Kaisa Välimäki" userId="748bfbdf-5648-43ca-b5dc-bdb32b059750" providerId="ADAL" clId="{281C417C-C9E7-41B4-B911-7CEAF47A64E4}" dt="2025-03-07T14:35:48.693" v="81" actId="1076"/>
        <pc:sldMkLst>
          <pc:docMk/>
          <pc:sldMk cId="3299825545" sldId="428"/>
        </pc:sldMkLst>
        <pc:spChg chg="mod ord">
          <ac:chgData name="Kaisa Välimäki" userId="748bfbdf-5648-43ca-b5dc-bdb32b059750" providerId="ADAL" clId="{281C417C-C9E7-41B4-B911-7CEAF47A64E4}" dt="2025-03-07T14:35:39.002" v="78" actId="700"/>
          <ac:spMkLst>
            <pc:docMk/>
            <pc:sldMk cId="3299825545" sldId="428"/>
            <ac:spMk id="2" creationId="{CD3B703F-8E7A-53C8-4D9C-722C114100B6}"/>
          </ac:spMkLst>
        </pc:spChg>
        <pc:spChg chg="mod ord">
          <ac:chgData name="Kaisa Välimäki" userId="748bfbdf-5648-43ca-b5dc-bdb32b059750" providerId="ADAL" clId="{281C417C-C9E7-41B4-B911-7CEAF47A64E4}" dt="2025-03-07T14:35:45.618" v="80" actId="14100"/>
          <ac:spMkLst>
            <pc:docMk/>
            <pc:sldMk cId="3299825545" sldId="428"/>
            <ac:spMk id="4" creationId="{D9D232F0-DCA4-828D-5AE1-21D80ED41FAA}"/>
          </ac:spMkLst>
        </pc:spChg>
        <pc:spChg chg="mod ord">
          <ac:chgData name="Kaisa Välimäki" userId="748bfbdf-5648-43ca-b5dc-bdb32b059750" providerId="ADAL" clId="{281C417C-C9E7-41B4-B911-7CEAF47A64E4}" dt="2025-03-07T14:35:45.618" v="80" actId="14100"/>
          <ac:spMkLst>
            <pc:docMk/>
            <pc:sldMk cId="3299825545" sldId="428"/>
            <ac:spMk id="6" creationId="{C7239DF7-AAA5-6763-0F8E-6F38330D1F5A}"/>
          </ac:spMkLst>
        </pc:spChg>
        <pc:picChg chg="mod">
          <ac:chgData name="Kaisa Välimäki" userId="748bfbdf-5648-43ca-b5dc-bdb32b059750" providerId="ADAL" clId="{281C417C-C9E7-41B4-B911-7CEAF47A64E4}" dt="2025-03-07T14:35:32.003" v="77" actId="14861"/>
          <ac:picMkLst>
            <pc:docMk/>
            <pc:sldMk cId="3299825545" sldId="428"/>
            <ac:picMk id="5" creationId="{B48BD28E-1E18-1E29-A17C-6F0C8F095D10}"/>
          </ac:picMkLst>
        </pc:picChg>
        <pc:picChg chg="mod">
          <ac:chgData name="Kaisa Välimäki" userId="748bfbdf-5648-43ca-b5dc-bdb32b059750" providerId="ADAL" clId="{281C417C-C9E7-41B4-B911-7CEAF47A64E4}" dt="2025-03-07T14:35:48.693" v="81" actId="1076"/>
          <ac:picMkLst>
            <pc:docMk/>
            <pc:sldMk cId="3299825545" sldId="428"/>
            <ac:picMk id="7" creationId="{A59D9CF7-7504-8A3B-9997-B1935B9A8106}"/>
          </ac:picMkLst>
        </pc:picChg>
      </pc:sldChg>
      <pc:sldChg chg="modSp add del mod modClrScheme chgLayout">
        <pc:chgData name="Kaisa Välimäki" userId="748bfbdf-5648-43ca-b5dc-bdb32b059750" providerId="ADAL" clId="{281C417C-C9E7-41B4-B911-7CEAF47A64E4}" dt="2025-03-10T12:40:07.217" v="161" actId="1076"/>
        <pc:sldMkLst>
          <pc:docMk/>
          <pc:sldMk cId="790074769" sldId="429"/>
        </pc:sldMkLst>
        <pc:spChg chg="mod ord">
          <ac:chgData name="Kaisa Välimäki" userId="748bfbdf-5648-43ca-b5dc-bdb32b059750" providerId="ADAL" clId="{281C417C-C9E7-41B4-B911-7CEAF47A64E4}" dt="2025-03-10T11:11:18.010" v="100" actId="1076"/>
          <ac:spMkLst>
            <pc:docMk/>
            <pc:sldMk cId="790074769" sldId="429"/>
            <ac:spMk id="2" creationId="{8D4D527F-E9C2-012B-4C84-DA550D20B49D}"/>
          </ac:spMkLst>
        </pc:spChg>
        <pc:spChg chg="mod ord">
          <ac:chgData name="Kaisa Välimäki" userId="748bfbdf-5648-43ca-b5dc-bdb32b059750" providerId="ADAL" clId="{281C417C-C9E7-41B4-B911-7CEAF47A64E4}" dt="2025-03-10T11:11:03.867" v="96" actId="14100"/>
          <ac:spMkLst>
            <pc:docMk/>
            <pc:sldMk cId="790074769" sldId="429"/>
            <ac:spMk id="4" creationId="{C3D6BAD0-E697-3991-8B75-790CBE79B035}"/>
          </ac:spMkLst>
        </pc:spChg>
        <pc:spChg chg="mod ord">
          <ac:chgData name="Kaisa Välimäki" userId="748bfbdf-5648-43ca-b5dc-bdb32b059750" providerId="ADAL" clId="{281C417C-C9E7-41B4-B911-7CEAF47A64E4}" dt="2025-03-10T12:40:07.217" v="161" actId="1076"/>
          <ac:spMkLst>
            <pc:docMk/>
            <pc:sldMk cId="790074769" sldId="429"/>
            <ac:spMk id="6" creationId="{1D459122-624C-F252-27CA-D8B4AF27B62D}"/>
          </ac:spMkLst>
        </pc:spChg>
        <pc:picChg chg="mod">
          <ac:chgData name="Kaisa Välimäki" userId="748bfbdf-5648-43ca-b5dc-bdb32b059750" providerId="ADAL" clId="{281C417C-C9E7-41B4-B911-7CEAF47A64E4}" dt="2025-03-10T11:11:15.481" v="99" actId="1076"/>
          <ac:picMkLst>
            <pc:docMk/>
            <pc:sldMk cId="790074769" sldId="429"/>
            <ac:picMk id="3" creationId="{3F1C4441-FFBA-9635-B8B7-8B646CEF4743}"/>
          </ac:picMkLst>
        </pc:picChg>
        <pc:picChg chg="mod">
          <ac:chgData name="Kaisa Välimäki" userId="748bfbdf-5648-43ca-b5dc-bdb32b059750" providerId="ADAL" clId="{281C417C-C9E7-41B4-B911-7CEAF47A64E4}" dt="2025-03-10T11:11:15.481" v="99" actId="1076"/>
          <ac:picMkLst>
            <pc:docMk/>
            <pc:sldMk cId="790074769" sldId="429"/>
            <ac:picMk id="7" creationId="{BBDD0B29-A80B-0713-6092-8D0629125D1F}"/>
          </ac:picMkLst>
        </pc:picChg>
      </pc:sldChg>
      <pc:sldChg chg="modSp add del mod">
        <pc:chgData name="Kaisa Välimäki" userId="748bfbdf-5648-43ca-b5dc-bdb32b059750" providerId="ADAL" clId="{281C417C-C9E7-41B4-B911-7CEAF47A64E4}" dt="2025-03-10T12:40:02.074" v="160" actId="1076"/>
        <pc:sldMkLst>
          <pc:docMk/>
          <pc:sldMk cId="4206060040" sldId="430"/>
        </pc:sldMkLst>
        <pc:spChg chg="mod">
          <ac:chgData name="Kaisa Välimäki" userId="748bfbdf-5648-43ca-b5dc-bdb32b059750" providerId="ADAL" clId="{281C417C-C9E7-41B4-B911-7CEAF47A64E4}" dt="2025-03-10T11:13:24.881" v="107" actId="1076"/>
          <ac:spMkLst>
            <pc:docMk/>
            <pc:sldMk cId="4206060040" sldId="430"/>
            <ac:spMk id="4" creationId="{E5175CCE-452C-5686-7F53-7FBCB33FE184}"/>
          </ac:spMkLst>
        </pc:spChg>
        <pc:spChg chg="mod">
          <ac:chgData name="Kaisa Välimäki" userId="748bfbdf-5648-43ca-b5dc-bdb32b059750" providerId="ADAL" clId="{281C417C-C9E7-41B4-B911-7CEAF47A64E4}" dt="2025-03-10T12:40:02.074" v="160" actId="1076"/>
          <ac:spMkLst>
            <pc:docMk/>
            <pc:sldMk cId="4206060040" sldId="430"/>
            <ac:spMk id="6" creationId="{9BA5F95C-C440-9A9C-813A-7DD0D0DD1A23}"/>
          </ac:spMkLst>
        </pc:spChg>
        <pc:picChg chg="mod">
          <ac:chgData name="Kaisa Välimäki" userId="748bfbdf-5648-43ca-b5dc-bdb32b059750" providerId="ADAL" clId="{281C417C-C9E7-41B4-B911-7CEAF47A64E4}" dt="2025-03-10T11:13:28.199" v="108" actId="1076"/>
          <ac:picMkLst>
            <pc:docMk/>
            <pc:sldMk cId="4206060040" sldId="430"/>
            <ac:picMk id="5" creationId="{394C5188-611C-8807-EFBD-EF12E2E022FC}"/>
          </ac:picMkLst>
        </pc:picChg>
        <pc:picChg chg="mod">
          <ac:chgData name="Kaisa Välimäki" userId="748bfbdf-5648-43ca-b5dc-bdb32b059750" providerId="ADAL" clId="{281C417C-C9E7-41B4-B911-7CEAF47A64E4}" dt="2025-03-10T11:13:28.199" v="108" actId="1076"/>
          <ac:picMkLst>
            <pc:docMk/>
            <pc:sldMk cId="4206060040" sldId="430"/>
            <ac:picMk id="7" creationId="{08429E96-DE0A-655B-8AD9-83472A5632DC}"/>
          </ac:picMkLst>
        </pc:picChg>
      </pc:sldChg>
      <pc:sldChg chg="modSp add del mod modClrScheme chgLayout">
        <pc:chgData name="Kaisa Välimäki" userId="748bfbdf-5648-43ca-b5dc-bdb32b059750" providerId="ADAL" clId="{281C417C-C9E7-41B4-B911-7CEAF47A64E4}" dt="2025-03-11T09:08:52.701" v="177" actId="1076"/>
        <pc:sldMkLst>
          <pc:docMk/>
          <pc:sldMk cId="4177971457" sldId="431"/>
        </pc:sldMkLst>
        <pc:spChg chg="mod ord">
          <ac:chgData name="Kaisa Välimäki" userId="748bfbdf-5648-43ca-b5dc-bdb32b059750" providerId="ADAL" clId="{281C417C-C9E7-41B4-B911-7CEAF47A64E4}" dt="2025-03-10T11:13:41.112" v="109" actId="14100"/>
          <ac:spMkLst>
            <pc:docMk/>
            <pc:sldMk cId="4177971457" sldId="431"/>
            <ac:spMk id="2" creationId="{769D59A9-7CE2-8C81-7C74-65182C8BF456}"/>
          </ac:spMkLst>
        </pc:spChg>
        <pc:spChg chg="mod ord">
          <ac:chgData name="Kaisa Välimäki" userId="748bfbdf-5648-43ca-b5dc-bdb32b059750" providerId="ADAL" clId="{281C417C-C9E7-41B4-B911-7CEAF47A64E4}" dt="2025-03-11T09:08:52.701" v="177" actId="1076"/>
          <ac:spMkLst>
            <pc:docMk/>
            <pc:sldMk cId="4177971457" sldId="431"/>
            <ac:spMk id="4" creationId="{EFD4A274-AAE2-AA12-2027-335849771DC0}"/>
          </ac:spMkLst>
        </pc:spChg>
        <pc:spChg chg="mod ord">
          <ac:chgData name="Kaisa Välimäki" userId="748bfbdf-5648-43ca-b5dc-bdb32b059750" providerId="ADAL" clId="{281C417C-C9E7-41B4-B911-7CEAF47A64E4}" dt="2025-03-11T09:08:52.701" v="177" actId="1076"/>
          <ac:spMkLst>
            <pc:docMk/>
            <pc:sldMk cId="4177971457" sldId="431"/>
            <ac:spMk id="6" creationId="{8303409D-AD36-964C-E42B-0E88E464E72A}"/>
          </ac:spMkLst>
        </pc:spChg>
        <pc:picChg chg="mod">
          <ac:chgData name="Kaisa Välimäki" userId="748bfbdf-5648-43ca-b5dc-bdb32b059750" providerId="ADAL" clId="{281C417C-C9E7-41B4-B911-7CEAF47A64E4}" dt="2025-03-10T11:11:58.002" v="105" actId="1076"/>
          <ac:picMkLst>
            <pc:docMk/>
            <pc:sldMk cId="4177971457" sldId="431"/>
            <ac:picMk id="8" creationId="{DF5F2C97-3B8A-D104-8F0D-486A7CF5DFF6}"/>
          </ac:picMkLst>
        </pc:picChg>
        <pc:picChg chg="mod">
          <ac:chgData name="Kaisa Välimäki" userId="748bfbdf-5648-43ca-b5dc-bdb32b059750" providerId="ADAL" clId="{281C417C-C9E7-41B4-B911-7CEAF47A64E4}" dt="2025-03-10T11:12:01.745" v="106" actId="1076"/>
          <ac:picMkLst>
            <pc:docMk/>
            <pc:sldMk cId="4177971457" sldId="431"/>
            <ac:picMk id="10" creationId="{2FD9F232-C515-4E5E-0F54-6893C37B3B52}"/>
          </ac:picMkLst>
        </pc:picChg>
      </pc:sldChg>
      <pc:sldChg chg="add del">
        <pc:chgData name="Kaisa Välimäki" userId="748bfbdf-5648-43ca-b5dc-bdb32b059750" providerId="ADAL" clId="{281C417C-C9E7-41B4-B911-7CEAF47A64E4}" dt="2025-03-10T11:15:42.918" v="128" actId="47"/>
        <pc:sldMkLst>
          <pc:docMk/>
          <pc:sldMk cId="83776920" sldId="432"/>
        </pc:sldMkLst>
      </pc:sldChg>
      <pc:sldChg chg="add del">
        <pc:chgData name="Kaisa Välimäki" userId="748bfbdf-5648-43ca-b5dc-bdb32b059750" providerId="ADAL" clId="{281C417C-C9E7-41B4-B911-7CEAF47A64E4}" dt="2025-03-03T08:58:02.119" v="4" actId="47"/>
        <pc:sldMkLst>
          <pc:docMk/>
          <pc:sldMk cId="3049625107" sldId="432"/>
        </pc:sldMkLst>
      </pc:sldChg>
      <pc:sldChg chg="del">
        <pc:chgData name="Kaisa Välimäki" userId="748bfbdf-5648-43ca-b5dc-bdb32b059750" providerId="ADAL" clId="{281C417C-C9E7-41B4-B911-7CEAF47A64E4}" dt="2025-03-10T11:10:24.878" v="93" actId="47"/>
        <pc:sldMkLst>
          <pc:docMk/>
          <pc:sldMk cId="3136337906" sldId="432"/>
        </pc:sldMkLst>
      </pc:sldChg>
      <pc:sldChg chg="add del">
        <pc:chgData name="Kaisa Välimäki" userId="748bfbdf-5648-43ca-b5dc-bdb32b059750" providerId="ADAL" clId="{281C417C-C9E7-41B4-B911-7CEAF47A64E4}" dt="2025-03-03T08:58:02.119" v="4" actId="47"/>
        <pc:sldMkLst>
          <pc:docMk/>
          <pc:sldMk cId="244541708" sldId="433"/>
        </pc:sldMkLst>
      </pc:sldChg>
      <pc:sldChg chg="add del">
        <pc:chgData name="Kaisa Välimäki" userId="748bfbdf-5648-43ca-b5dc-bdb32b059750" providerId="ADAL" clId="{281C417C-C9E7-41B4-B911-7CEAF47A64E4}" dt="2025-03-03T08:58:02.119" v="4" actId="47"/>
        <pc:sldMkLst>
          <pc:docMk/>
          <pc:sldMk cId="2320315887" sldId="434"/>
        </pc:sldMkLst>
      </pc:sldChg>
      <pc:sldChg chg="add del">
        <pc:chgData name="Kaisa Välimäki" userId="748bfbdf-5648-43ca-b5dc-bdb32b059750" providerId="ADAL" clId="{281C417C-C9E7-41B4-B911-7CEAF47A64E4}" dt="2025-03-03T08:58:02.119" v="4" actId="47"/>
        <pc:sldMkLst>
          <pc:docMk/>
          <pc:sldMk cId="4174978607" sldId="435"/>
        </pc:sldMkLst>
      </pc:sldChg>
      <pc:sldChg chg="add del">
        <pc:chgData name="Kaisa Välimäki" userId="748bfbdf-5648-43ca-b5dc-bdb32b059750" providerId="ADAL" clId="{281C417C-C9E7-41B4-B911-7CEAF47A64E4}" dt="2025-03-03T08:58:02.119" v="4" actId="47"/>
        <pc:sldMkLst>
          <pc:docMk/>
          <pc:sldMk cId="3636837749" sldId="436"/>
        </pc:sldMkLst>
      </pc:sldChg>
      <pc:sldChg chg="add del">
        <pc:chgData name="Kaisa Välimäki" userId="748bfbdf-5648-43ca-b5dc-bdb32b059750" providerId="ADAL" clId="{281C417C-C9E7-41B4-B911-7CEAF47A64E4}" dt="2025-03-03T08:58:02.119" v="4" actId="47"/>
        <pc:sldMkLst>
          <pc:docMk/>
          <pc:sldMk cId="485957149" sldId="437"/>
        </pc:sldMkLst>
      </pc:sldChg>
      <pc:sldChg chg="add del">
        <pc:chgData name="Kaisa Välimäki" userId="748bfbdf-5648-43ca-b5dc-bdb32b059750" providerId="ADAL" clId="{281C417C-C9E7-41B4-B911-7CEAF47A64E4}" dt="2025-03-03T08:58:02.119" v="4" actId="47"/>
        <pc:sldMkLst>
          <pc:docMk/>
          <pc:sldMk cId="334063835" sldId="438"/>
        </pc:sldMkLst>
      </pc:sldChg>
      <pc:sldChg chg="add del">
        <pc:chgData name="Kaisa Välimäki" userId="748bfbdf-5648-43ca-b5dc-bdb32b059750" providerId="ADAL" clId="{281C417C-C9E7-41B4-B911-7CEAF47A64E4}" dt="2025-03-03T08:58:02.119" v="4" actId="47"/>
        <pc:sldMkLst>
          <pc:docMk/>
          <pc:sldMk cId="3276760729" sldId="439"/>
        </pc:sldMkLst>
      </pc:sldChg>
      <pc:sldChg chg="add del">
        <pc:chgData name="Kaisa Välimäki" userId="748bfbdf-5648-43ca-b5dc-bdb32b059750" providerId="ADAL" clId="{281C417C-C9E7-41B4-B911-7CEAF47A64E4}" dt="2025-03-03T08:58:02.119" v="4" actId="47"/>
        <pc:sldMkLst>
          <pc:docMk/>
          <pc:sldMk cId="3306447267" sldId="440"/>
        </pc:sldMkLst>
      </pc:sldChg>
      <pc:sldChg chg="add del">
        <pc:chgData name="Kaisa Välimäki" userId="748bfbdf-5648-43ca-b5dc-bdb32b059750" providerId="ADAL" clId="{281C417C-C9E7-41B4-B911-7CEAF47A64E4}" dt="2025-03-03T08:58:02.119" v="4" actId="47"/>
        <pc:sldMkLst>
          <pc:docMk/>
          <pc:sldMk cId="2682393966" sldId="441"/>
        </pc:sldMkLst>
      </pc:sldChg>
      <pc:sldChg chg="add del">
        <pc:chgData name="Kaisa Välimäki" userId="748bfbdf-5648-43ca-b5dc-bdb32b059750" providerId="ADAL" clId="{281C417C-C9E7-41B4-B911-7CEAF47A64E4}" dt="2025-03-03T08:58:02.119" v="4" actId="47"/>
        <pc:sldMkLst>
          <pc:docMk/>
          <pc:sldMk cId="2689469812" sldId="442"/>
        </pc:sldMkLst>
      </pc:sldChg>
      <pc:sldChg chg="add del">
        <pc:chgData name="Kaisa Välimäki" userId="748bfbdf-5648-43ca-b5dc-bdb32b059750" providerId="ADAL" clId="{281C417C-C9E7-41B4-B911-7CEAF47A64E4}" dt="2025-03-03T08:58:02.119" v="4" actId="47"/>
        <pc:sldMkLst>
          <pc:docMk/>
          <pc:sldMk cId="1959430935" sldId="443"/>
        </pc:sldMkLst>
      </pc:sldChg>
      <pc:sldChg chg="add del">
        <pc:chgData name="Kaisa Välimäki" userId="748bfbdf-5648-43ca-b5dc-bdb32b059750" providerId="ADAL" clId="{281C417C-C9E7-41B4-B911-7CEAF47A64E4}" dt="2025-03-03T08:58:02.119" v="4" actId="47"/>
        <pc:sldMkLst>
          <pc:docMk/>
          <pc:sldMk cId="3474709763" sldId="444"/>
        </pc:sldMkLst>
      </pc:sldChg>
      <pc:sldChg chg="add del">
        <pc:chgData name="Kaisa Välimäki" userId="748bfbdf-5648-43ca-b5dc-bdb32b059750" providerId="ADAL" clId="{281C417C-C9E7-41B4-B911-7CEAF47A64E4}" dt="2025-03-03T08:58:02.119" v="4" actId="47"/>
        <pc:sldMkLst>
          <pc:docMk/>
          <pc:sldMk cId="4268447067" sldId="445"/>
        </pc:sldMkLst>
      </pc:sldChg>
      <pc:sldChg chg="add del">
        <pc:chgData name="Kaisa Välimäki" userId="748bfbdf-5648-43ca-b5dc-bdb32b059750" providerId="ADAL" clId="{281C417C-C9E7-41B4-B911-7CEAF47A64E4}" dt="2025-03-03T08:58:02.119" v="4" actId="47"/>
        <pc:sldMkLst>
          <pc:docMk/>
          <pc:sldMk cId="1034243656" sldId="446"/>
        </pc:sldMkLst>
      </pc:sldChg>
      <pc:sldChg chg="add del">
        <pc:chgData name="Kaisa Välimäki" userId="748bfbdf-5648-43ca-b5dc-bdb32b059750" providerId="ADAL" clId="{281C417C-C9E7-41B4-B911-7CEAF47A64E4}" dt="2025-03-03T08:58:02.119" v="4" actId="47"/>
        <pc:sldMkLst>
          <pc:docMk/>
          <pc:sldMk cId="3282497402" sldId="447"/>
        </pc:sldMkLst>
      </pc:sldChg>
      <pc:sldChg chg="add del">
        <pc:chgData name="Kaisa Välimäki" userId="748bfbdf-5648-43ca-b5dc-bdb32b059750" providerId="ADAL" clId="{281C417C-C9E7-41B4-B911-7CEAF47A64E4}" dt="2025-03-03T08:58:02.119" v="4" actId="47"/>
        <pc:sldMkLst>
          <pc:docMk/>
          <pc:sldMk cId="4018242899" sldId="448"/>
        </pc:sldMkLst>
      </pc:sldChg>
      <pc:sldChg chg="add del">
        <pc:chgData name="Kaisa Välimäki" userId="748bfbdf-5648-43ca-b5dc-bdb32b059750" providerId="ADAL" clId="{281C417C-C9E7-41B4-B911-7CEAF47A64E4}" dt="2025-03-07T14:27:02.376" v="6" actId="47"/>
        <pc:sldMkLst>
          <pc:docMk/>
          <pc:sldMk cId="291758834" sldId="449"/>
        </pc:sldMkLst>
      </pc:sldChg>
      <pc:sldChg chg="add del">
        <pc:chgData name="Kaisa Välimäki" userId="748bfbdf-5648-43ca-b5dc-bdb32b059750" providerId="ADAL" clId="{281C417C-C9E7-41B4-B911-7CEAF47A64E4}" dt="2025-03-07T14:27:02.376" v="6" actId="47"/>
        <pc:sldMkLst>
          <pc:docMk/>
          <pc:sldMk cId="4220772947" sldId="450"/>
        </pc:sldMkLst>
      </pc:sldChg>
      <pc:sldChg chg="add del">
        <pc:chgData name="Kaisa Välimäki" userId="748bfbdf-5648-43ca-b5dc-bdb32b059750" providerId="ADAL" clId="{281C417C-C9E7-41B4-B911-7CEAF47A64E4}" dt="2025-03-07T14:27:02.376" v="6" actId="47"/>
        <pc:sldMkLst>
          <pc:docMk/>
          <pc:sldMk cId="1423916055" sldId="451"/>
        </pc:sldMkLst>
      </pc:sldChg>
      <pc:sldChg chg="add del">
        <pc:chgData name="Kaisa Välimäki" userId="748bfbdf-5648-43ca-b5dc-bdb32b059750" providerId="ADAL" clId="{281C417C-C9E7-41B4-B911-7CEAF47A64E4}" dt="2025-03-07T14:27:02.376" v="6" actId="47"/>
        <pc:sldMkLst>
          <pc:docMk/>
          <pc:sldMk cId="10557501" sldId="452"/>
        </pc:sldMkLst>
      </pc:sldChg>
      <pc:sldChg chg="add del">
        <pc:chgData name="Kaisa Välimäki" userId="748bfbdf-5648-43ca-b5dc-bdb32b059750" providerId="ADAL" clId="{281C417C-C9E7-41B4-B911-7CEAF47A64E4}" dt="2025-03-07T14:27:02.376" v="6" actId="47"/>
        <pc:sldMkLst>
          <pc:docMk/>
          <pc:sldMk cId="411711419" sldId="453"/>
        </pc:sldMkLst>
      </pc:sldChg>
      <pc:sldChg chg="add del">
        <pc:chgData name="Kaisa Välimäki" userId="748bfbdf-5648-43ca-b5dc-bdb32b059750" providerId="ADAL" clId="{281C417C-C9E7-41B4-B911-7CEAF47A64E4}" dt="2025-03-07T14:27:02.376" v="6" actId="47"/>
        <pc:sldMkLst>
          <pc:docMk/>
          <pc:sldMk cId="868317888" sldId="454"/>
        </pc:sldMkLst>
      </pc:sldChg>
      <pc:sldChg chg="add del">
        <pc:chgData name="Kaisa Välimäki" userId="748bfbdf-5648-43ca-b5dc-bdb32b059750" providerId="ADAL" clId="{281C417C-C9E7-41B4-B911-7CEAF47A64E4}" dt="2025-03-07T14:27:02.376" v="6" actId="47"/>
        <pc:sldMkLst>
          <pc:docMk/>
          <pc:sldMk cId="2333642952" sldId="455"/>
        </pc:sldMkLst>
      </pc:sldChg>
      <pc:sldChg chg="add del">
        <pc:chgData name="Kaisa Välimäki" userId="748bfbdf-5648-43ca-b5dc-bdb32b059750" providerId="ADAL" clId="{281C417C-C9E7-41B4-B911-7CEAF47A64E4}" dt="2025-03-07T14:27:02.376" v="6" actId="47"/>
        <pc:sldMkLst>
          <pc:docMk/>
          <pc:sldMk cId="3204188200" sldId="456"/>
        </pc:sldMkLst>
      </pc:sldChg>
      <pc:sldChg chg="add del">
        <pc:chgData name="Kaisa Välimäki" userId="748bfbdf-5648-43ca-b5dc-bdb32b059750" providerId="ADAL" clId="{281C417C-C9E7-41B4-B911-7CEAF47A64E4}" dt="2025-03-07T14:27:02.376" v="6" actId="47"/>
        <pc:sldMkLst>
          <pc:docMk/>
          <pc:sldMk cId="537701682" sldId="457"/>
        </pc:sldMkLst>
      </pc:sldChg>
      <pc:sldChg chg="add del">
        <pc:chgData name="Kaisa Välimäki" userId="748bfbdf-5648-43ca-b5dc-bdb32b059750" providerId="ADAL" clId="{281C417C-C9E7-41B4-B911-7CEAF47A64E4}" dt="2025-03-07T14:27:02.376" v="6" actId="47"/>
        <pc:sldMkLst>
          <pc:docMk/>
          <pc:sldMk cId="3152795391" sldId="458"/>
        </pc:sldMkLst>
      </pc:sldChg>
      <pc:sldChg chg="add del">
        <pc:chgData name="Kaisa Välimäki" userId="748bfbdf-5648-43ca-b5dc-bdb32b059750" providerId="ADAL" clId="{281C417C-C9E7-41B4-B911-7CEAF47A64E4}" dt="2025-03-07T14:27:02.376" v="6" actId="47"/>
        <pc:sldMkLst>
          <pc:docMk/>
          <pc:sldMk cId="4132151504" sldId="459"/>
        </pc:sldMkLst>
      </pc:sldChg>
      <pc:sldChg chg="add del">
        <pc:chgData name="Kaisa Välimäki" userId="748bfbdf-5648-43ca-b5dc-bdb32b059750" providerId="ADAL" clId="{281C417C-C9E7-41B4-B911-7CEAF47A64E4}" dt="2025-03-07T14:27:02.376" v="6" actId="47"/>
        <pc:sldMkLst>
          <pc:docMk/>
          <pc:sldMk cId="1959822372" sldId="460"/>
        </pc:sldMkLst>
      </pc:sldChg>
      <pc:sldChg chg="add del">
        <pc:chgData name="Kaisa Välimäki" userId="748bfbdf-5648-43ca-b5dc-bdb32b059750" providerId="ADAL" clId="{281C417C-C9E7-41B4-B911-7CEAF47A64E4}" dt="2025-03-07T14:27:02.376" v="6" actId="47"/>
        <pc:sldMkLst>
          <pc:docMk/>
          <pc:sldMk cId="1429624621" sldId="461"/>
        </pc:sldMkLst>
      </pc:sldChg>
      <pc:sldChg chg="add del">
        <pc:chgData name="Kaisa Välimäki" userId="748bfbdf-5648-43ca-b5dc-bdb32b059750" providerId="ADAL" clId="{281C417C-C9E7-41B4-B911-7CEAF47A64E4}" dt="2025-03-07T14:27:02.376" v="6" actId="47"/>
        <pc:sldMkLst>
          <pc:docMk/>
          <pc:sldMk cId="3493733660" sldId="462"/>
        </pc:sldMkLst>
      </pc:sldChg>
      <pc:sldChg chg="add del">
        <pc:chgData name="Kaisa Välimäki" userId="748bfbdf-5648-43ca-b5dc-bdb32b059750" providerId="ADAL" clId="{281C417C-C9E7-41B4-B911-7CEAF47A64E4}" dt="2025-03-07T14:27:02.376" v="6" actId="47"/>
        <pc:sldMkLst>
          <pc:docMk/>
          <pc:sldMk cId="2464202619" sldId="463"/>
        </pc:sldMkLst>
      </pc:sldChg>
      <pc:sldChg chg="add del">
        <pc:chgData name="Kaisa Välimäki" userId="748bfbdf-5648-43ca-b5dc-bdb32b059750" providerId="ADAL" clId="{281C417C-C9E7-41B4-B911-7CEAF47A64E4}" dt="2025-03-07T14:27:02.376" v="6" actId="47"/>
        <pc:sldMkLst>
          <pc:docMk/>
          <pc:sldMk cId="2133286540" sldId="464"/>
        </pc:sldMkLst>
      </pc:sldChg>
      <pc:sldChg chg="add del">
        <pc:chgData name="Kaisa Välimäki" userId="748bfbdf-5648-43ca-b5dc-bdb32b059750" providerId="ADAL" clId="{281C417C-C9E7-41B4-B911-7CEAF47A64E4}" dt="2025-03-07T14:27:02.376" v="6" actId="47"/>
        <pc:sldMkLst>
          <pc:docMk/>
          <pc:sldMk cId="1159306575" sldId="465"/>
        </pc:sldMkLst>
      </pc:sldChg>
    </pc:docChg>
  </pc:docChgLst>
  <pc:docChgLst>
    <pc:chgData name="Kevin Kamau" userId="S::kevinkam@basware.com::3c5c749e-1319-4cd9-aa8d-a594c005956d" providerId="AD" clId="Web-{A2E720CF-1EBB-184A-8261-1E3DF45C9C91}"/>
    <pc:docChg chg="modSld">
      <pc:chgData name="Kevin Kamau" userId="S::kevinkam@basware.com::3c5c749e-1319-4cd9-aa8d-a594c005956d" providerId="AD" clId="Web-{A2E720CF-1EBB-184A-8261-1E3DF45C9C91}" dt="2025-03-11T10:32:16.289" v="9" actId="20577"/>
      <pc:docMkLst>
        <pc:docMk/>
      </pc:docMkLst>
      <pc:sldChg chg="modSp">
        <pc:chgData name="Kevin Kamau" userId="S::kevinkam@basware.com::3c5c749e-1319-4cd9-aa8d-a594c005956d" providerId="AD" clId="Web-{A2E720CF-1EBB-184A-8261-1E3DF45C9C91}" dt="2025-03-11T10:32:16.289" v="9" actId="20577"/>
        <pc:sldMkLst>
          <pc:docMk/>
          <pc:sldMk cId="4177971457" sldId="431"/>
        </pc:sldMkLst>
        <pc:spChg chg="mod">
          <ac:chgData name="Kevin Kamau" userId="S::kevinkam@basware.com::3c5c749e-1319-4cd9-aa8d-a594c005956d" providerId="AD" clId="Web-{A2E720CF-1EBB-184A-8261-1E3DF45C9C91}" dt="2025-03-11T10:32:16.289" v="9" actId="20577"/>
          <ac:spMkLst>
            <pc:docMk/>
            <pc:sldMk cId="4177971457" sldId="431"/>
            <ac:spMk id="4" creationId="{EFD4A274-AAE2-AA12-2027-335849771DC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atin typeface="Inter" panose="02000503000000020004" pitchFamily="50" charset="0"/>
              </a:defRPr>
            </a:lvl1pPr>
          </a:lstStyle>
          <a:p>
            <a:endParaRPr lang="fi-F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atin typeface="Inter" panose="02000503000000020004" pitchFamily="50" charset="0"/>
              </a:defRPr>
            </a:lvl1pPr>
          </a:lstStyle>
          <a:p>
            <a:fld id="{49042933-A333-45D6-9453-722143B2AE1E}" type="datetimeFigureOut">
              <a:rPr lang="fi-FI" smtClean="0"/>
              <a:pPr/>
              <a:t>11.3.2025</a:t>
            </a:fld>
            <a:endParaRPr lang="fi-F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i-F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atin typeface="Inter" panose="02000503000000020004" pitchFamily="50" charset="0"/>
              </a:defRPr>
            </a:lvl1pPr>
          </a:lstStyle>
          <a:p>
            <a:endParaRPr lang="fi-F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atin typeface="Inter" panose="02000503000000020004" pitchFamily="50" charset="0"/>
              </a:defRPr>
            </a:lvl1pPr>
          </a:lstStyle>
          <a:p>
            <a:fld id="{26BB66EF-16C6-4772-8BEF-FA03DF44B885}" type="slidenum">
              <a:rPr lang="fi-FI" smtClean="0"/>
              <a:pPr/>
              <a:t>‹#›</a:t>
            </a:fld>
            <a:endParaRPr lang="fi-FI"/>
          </a:p>
        </p:txBody>
      </p:sp>
    </p:spTree>
    <p:extLst>
      <p:ext uri="{BB962C8B-B14F-4D97-AF65-F5344CB8AC3E}">
        <p14:creationId xmlns:p14="http://schemas.microsoft.com/office/powerpoint/2010/main" val="41305114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Inter" panose="02000503000000020004" pitchFamily="50" charset="0"/>
        <a:ea typeface="+mn-ea"/>
        <a:cs typeface="+mn-cs"/>
      </a:defRPr>
    </a:lvl1pPr>
    <a:lvl2pPr marL="457200" algn="l" defTabSz="914400" rtl="0" eaLnBrk="1" latinLnBrk="0" hangingPunct="1">
      <a:defRPr sz="1200" kern="1200">
        <a:solidFill>
          <a:schemeClr val="tx1"/>
        </a:solidFill>
        <a:latin typeface="Inter" panose="02000503000000020004" pitchFamily="50" charset="0"/>
        <a:ea typeface="+mn-ea"/>
        <a:cs typeface="+mn-cs"/>
      </a:defRPr>
    </a:lvl2pPr>
    <a:lvl3pPr marL="914400" algn="l" defTabSz="914400" rtl="0" eaLnBrk="1" latinLnBrk="0" hangingPunct="1">
      <a:defRPr sz="1200" kern="1200">
        <a:solidFill>
          <a:schemeClr val="tx1"/>
        </a:solidFill>
        <a:latin typeface="Inter" panose="02000503000000020004" pitchFamily="50" charset="0"/>
        <a:ea typeface="+mn-ea"/>
        <a:cs typeface="+mn-cs"/>
      </a:defRPr>
    </a:lvl3pPr>
    <a:lvl4pPr marL="1371600" algn="l" defTabSz="914400" rtl="0" eaLnBrk="1" latinLnBrk="0" hangingPunct="1">
      <a:defRPr sz="1200" kern="1200">
        <a:solidFill>
          <a:schemeClr val="tx1"/>
        </a:solidFill>
        <a:latin typeface="Inter" panose="02000503000000020004" pitchFamily="50" charset="0"/>
        <a:ea typeface="+mn-ea"/>
        <a:cs typeface="+mn-cs"/>
      </a:defRPr>
    </a:lvl4pPr>
    <a:lvl5pPr marL="1828800" algn="l" defTabSz="914400" rtl="0" eaLnBrk="1" latinLnBrk="0" hangingPunct="1">
      <a:defRPr sz="1200" kern="1200">
        <a:solidFill>
          <a:schemeClr val="tx1"/>
        </a:solidFill>
        <a:latin typeface="Inter" panose="02000503000000020004" pitchFamily="50"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Master" Target="../slideMasters/slideMaster1.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25.sv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8.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30.jpeg"/><Relationship Id="rId1" Type="http://schemas.openxmlformats.org/officeDocument/2006/relationships/slideMaster" Target="../slideMasters/slideMaster1.xml"/><Relationship Id="rId6" Type="http://schemas.openxmlformats.org/officeDocument/2006/relationships/image" Target="../media/image25.svg"/><Relationship Id="rId5" Type="http://schemas.openxmlformats.org/officeDocument/2006/relationships/image" Target="../media/image24.png"/><Relationship Id="rId4" Type="http://schemas.openxmlformats.org/officeDocument/2006/relationships/image" Target="../media/image27.sv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3.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6.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7.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8.jpeg"/><Relationship Id="rId1" Type="http://schemas.openxmlformats.org/officeDocument/2006/relationships/slideMaster" Target="../slideMasters/slideMaster1.xml"/><Relationship Id="rId6" Type="http://schemas.openxmlformats.org/officeDocument/2006/relationships/image" Target="../media/image2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39.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41.jpeg"/><Relationship Id="rId1" Type="http://schemas.openxmlformats.org/officeDocument/2006/relationships/slideMaster" Target="../slideMasters/slideMaster1.xml"/><Relationship Id="rId6" Type="http://schemas.openxmlformats.org/officeDocument/2006/relationships/image" Target="../media/image40.svg"/><Relationship Id="rId5" Type="http://schemas.openxmlformats.org/officeDocument/2006/relationships/image" Target="../media/image19.png"/><Relationship Id="rId4" Type="http://schemas.openxmlformats.org/officeDocument/2006/relationships/image" Target="../media/image13.sv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0.svg"/><Relationship Id="rId2" Type="http://schemas.openxmlformats.org/officeDocument/2006/relationships/image" Target="../media/image42.jpeg"/><Relationship Id="rId1" Type="http://schemas.openxmlformats.org/officeDocument/2006/relationships/slideMaster" Target="../slideMasters/slideMaster1.xml"/><Relationship Id="rId6" Type="http://schemas.openxmlformats.org/officeDocument/2006/relationships/image" Target="../media/image19.png"/><Relationship Id="rId5" Type="http://schemas.openxmlformats.org/officeDocument/2006/relationships/image" Target="../media/image13.svg"/><Relationship Id="rId4"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4.svg"/><Relationship Id="rId4"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Master" Target="../slideMasters/slideMaster1.xml"/><Relationship Id="rId5" Type="http://schemas.openxmlformats.org/officeDocument/2006/relationships/image" Target="../media/image32.svg"/><Relationship Id="rId4" Type="http://schemas.openxmlformats.org/officeDocument/2006/relationships/image" Target="../media/image31.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3.svg"/><Relationship Id="rId7" Type="http://schemas.openxmlformats.org/officeDocument/2006/relationships/image" Target="../media/image32.svg"/><Relationship Id="rId2" Type="http://schemas.openxmlformats.org/officeDocument/2006/relationships/image" Target="../media/image12.png"/><Relationship Id="rId1" Type="http://schemas.openxmlformats.org/officeDocument/2006/relationships/slideMaster" Target="../slideMasters/slideMaster1.xml"/><Relationship Id="rId6" Type="http://schemas.openxmlformats.org/officeDocument/2006/relationships/image" Target="../media/image31.png"/><Relationship Id="rId5" Type="http://schemas.openxmlformats.org/officeDocument/2006/relationships/image" Target="../media/image2.svg"/><Relationship Id="rId4" Type="http://schemas.openxmlformats.org/officeDocument/2006/relationships/image" Target="../media/image1.png"/></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32.svg"/><Relationship Id="rId2" Type="http://schemas.openxmlformats.org/officeDocument/2006/relationships/image" Target="../media/image31.png"/><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4.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5.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6.png"/><Relationship Id="rId1" Type="http://schemas.openxmlformats.org/officeDocument/2006/relationships/slideMaster" Target="../slideMasters/slideMaster1.xml"/><Relationship Id="rId4" Type="http://schemas.openxmlformats.org/officeDocument/2006/relationships/image" Target="../media/image40.svg"/></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47.png"/><Relationship Id="rId1" Type="http://schemas.openxmlformats.org/officeDocument/2006/relationships/slideMaster" Target="../slideMasters/slideMaster1.xml"/><Relationship Id="rId4" Type="http://schemas.openxmlformats.org/officeDocument/2006/relationships/image" Target="../media/image34.sv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50.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26.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48.jpeg"/><Relationship Id="rId1" Type="http://schemas.openxmlformats.org/officeDocument/2006/relationships/slideMaster" Target="../slideMasters/slideMaster1.xml"/><Relationship Id="rId6" Type="http://schemas.openxmlformats.org/officeDocument/2006/relationships/image" Target="../media/image13.svg"/><Relationship Id="rId11" Type="http://schemas.openxmlformats.org/officeDocument/2006/relationships/hyperlink" Target="https://blog.basware.com/en" TargetMode="External"/><Relationship Id="rId5" Type="http://schemas.openxmlformats.org/officeDocument/2006/relationships/image" Target="../media/image12.png"/><Relationship Id="rId10" Type="http://schemas.openxmlformats.org/officeDocument/2006/relationships/image" Target="../media/image50.png"/><Relationship Id="rId4" Type="http://schemas.openxmlformats.org/officeDocument/2006/relationships/image" Target="../media/image27.svg"/><Relationship Id="rId9" Type="http://schemas.openxmlformats.org/officeDocument/2006/relationships/hyperlink" Target="https://www.instagram.com/baswareglobal/" TargetMode="External"/></Relationships>
</file>

<file path=ppt/slideLayouts/_rels/slideLayout5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2.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3.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53.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image" Target="../media/image12.png"/><Relationship Id="rId7" Type="http://schemas.openxmlformats.org/officeDocument/2006/relationships/hyperlink" Target="https://www.linkedin.com/company/basware/" TargetMode="External"/><Relationship Id="rId12" Type="http://schemas.openxmlformats.org/officeDocument/2006/relationships/image" Target="../media/image51.png"/><Relationship Id="rId2" Type="http://schemas.openxmlformats.org/officeDocument/2006/relationships/image" Target="../media/image54.jpeg"/><Relationship Id="rId1" Type="http://schemas.openxmlformats.org/officeDocument/2006/relationships/slideMaster" Target="../slideMasters/slideMaster1.xml"/><Relationship Id="rId6" Type="http://schemas.openxmlformats.org/officeDocument/2006/relationships/image" Target="../media/image27.svg"/><Relationship Id="rId11" Type="http://schemas.openxmlformats.org/officeDocument/2006/relationships/hyperlink" Target="https://blog.basware.com/en" TargetMode="External"/><Relationship Id="rId5" Type="http://schemas.openxmlformats.org/officeDocument/2006/relationships/image" Target="../media/image26.png"/><Relationship Id="rId10" Type="http://schemas.openxmlformats.org/officeDocument/2006/relationships/image" Target="../media/image50.png"/><Relationship Id="rId4" Type="http://schemas.openxmlformats.org/officeDocument/2006/relationships/image" Target="../media/image13.svg"/><Relationship Id="rId9" Type="http://schemas.openxmlformats.org/officeDocument/2006/relationships/hyperlink" Target="https://www.instagram.com/baswareglobal/" TargetMode="Externa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4.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5.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jpeg"/><Relationship Id="rId1" Type="http://schemas.openxmlformats.org/officeDocument/2006/relationships/slideMaster" Target="../slideMasters/slideMaster1.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image" Target="../media/image13.sv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image" Target="../media/image17.png"/><Relationship Id="rId1" Type="http://schemas.openxmlformats.org/officeDocument/2006/relationships/slideMaster" Target="../slideMasters/slideMaster1.xml"/><Relationship Id="rId5" Type="http://schemas.openxmlformats.org/officeDocument/2006/relationships/image" Target="../media/image20.svg"/><Relationship Id="rId4" Type="http://schemas.openxmlformats.org/officeDocument/2006/relationships/image" Target="../media/image19.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Green">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13" name="Rectangle 12">
            <a:extLst>
              <a:ext uri="{FF2B5EF4-FFF2-40B4-BE49-F238E27FC236}">
                <a16:creationId xmlns:a16="http://schemas.microsoft.com/office/drawing/2014/main" id="{202EBA78-A44C-45D9-B079-5624C43BAA91}"/>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5" name="Graphic 14">
            <a:extLst>
              <a:ext uri="{FF2B5EF4-FFF2-40B4-BE49-F238E27FC236}">
                <a16:creationId xmlns:a16="http://schemas.microsoft.com/office/drawing/2014/main" id="{28C358EB-1B1C-44F3-BF5F-7499C96C33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9" name="Title 1">
            <a:extLst>
              <a:ext uri="{FF2B5EF4-FFF2-40B4-BE49-F238E27FC236}">
                <a16:creationId xmlns:a16="http://schemas.microsoft.com/office/drawing/2014/main" id="{FA45EC45-4A35-440C-9B82-4EBDD99A42EC}"/>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
        <p:nvSpPr>
          <p:cNvPr id="10" name="Subtitle 2">
            <a:extLst>
              <a:ext uri="{FF2B5EF4-FFF2-40B4-BE49-F238E27FC236}">
                <a16:creationId xmlns:a16="http://schemas.microsoft.com/office/drawing/2014/main" id="{BEAF8B52-C38B-4DC8-B20C-1AD9592286FD}"/>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Font typeface="Arial" panose="020B0604020202020204" pitchFamily="34" charset="0"/>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Tree>
    <p:extLst>
      <p:ext uri="{BB962C8B-B14F-4D97-AF65-F5344CB8AC3E}">
        <p14:creationId xmlns:p14="http://schemas.microsoft.com/office/powerpoint/2010/main" val="2114491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s short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itle 1">
            <a:extLst>
              <a:ext uri="{FF2B5EF4-FFF2-40B4-BE49-F238E27FC236}">
                <a16:creationId xmlns:a16="http://schemas.microsoft.com/office/drawing/2014/main" id="{35CCDD72-9376-44AF-AA64-57B9FBCEB179}"/>
              </a:ext>
            </a:extLst>
          </p:cNvPr>
          <p:cNvSpPr>
            <a:spLocks noGrp="1"/>
          </p:cNvSpPr>
          <p:nvPr>
            <p:ph type="title" hasCustomPrompt="1"/>
          </p:nvPr>
        </p:nvSpPr>
        <p:spPr>
          <a:xfrm>
            <a:off x="3829049" y="962024"/>
            <a:ext cx="633040" cy="384344"/>
          </a:xfrm>
        </p:spPr>
        <p:txBody>
          <a:bodyPr>
            <a:noAutofit/>
          </a:bodyPr>
          <a:lstStyle>
            <a:lvl1pPr>
              <a:lnSpc>
                <a:spcPct val="100000"/>
              </a:lnSpc>
              <a:defRPr sz="2400">
                <a:solidFill>
                  <a:schemeClr val="accent3"/>
                </a:solidFill>
              </a:defRPr>
            </a:lvl1pPr>
          </a:lstStyle>
          <a:p>
            <a:r>
              <a:rPr lang="en-US"/>
              <a:t>01</a:t>
            </a:r>
            <a:endParaRPr lang="fi-FI"/>
          </a:p>
        </p:txBody>
      </p:sp>
      <p:sp>
        <p:nvSpPr>
          <p:cNvPr id="66" name="Text Placeholder 349">
            <a:extLst>
              <a:ext uri="{FF2B5EF4-FFF2-40B4-BE49-F238E27FC236}">
                <a16:creationId xmlns:a16="http://schemas.microsoft.com/office/drawing/2014/main" id="{EE818711-0B02-4DBC-BCD7-5F77DE087895}"/>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02</a:t>
            </a:r>
            <a:endParaRPr lang="fi-FI"/>
          </a:p>
        </p:txBody>
      </p:sp>
      <p:sp>
        <p:nvSpPr>
          <p:cNvPr id="67" name="Text Placeholder 349">
            <a:extLst>
              <a:ext uri="{FF2B5EF4-FFF2-40B4-BE49-F238E27FC236}">
                <a16:creationId xmlns:a16="http://schemas.microsoft.com/office/drawing/2014/main" id="{8BE689DB-387D-4518-BEEB-C7EAA5A96F44}"/>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03</a:t>
            </a:r>
            <a:endParaRPr lang="fi-FI"/>
          </a:p>
        </p:txBody>
      </p:sp>
      <p:sp>
        <p:nvSpPr>
          <p:cNvPr id="68" name="Text Placeholder 349">
            <a:extLst>
              <a:ext uri="{FF2B5EF4-FFF2-40B4-BE49-F238E27FC236}">
                <a16:creationId xmlns:a16="http://schemas.microsoft.com/office/drawing/2014/main" id="{AE93B1C1-C3F0-494A-B670-3E8421FE12E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04</a:t>
            </a:r>
            <a:endParaRPr lang="fi-FI"/>
          </a:p>
        </p:txBody>
      </p:sp>
      <p:sp>
        <p:nvSpPr>
          <p:cNvPr id="69" name="Text Placeholder 349">
            <a:extLst>
              <a:ext uri="{FF2B5EF4-FFF2-40B4-BE49-F238E27FC236}">
                <a16:creationId xmlns:a16="http://schemas.microsoft.com/office/drawing/2014/main" id="{26B3CEF1-2F73-4958-9E37-1D57472A6C85}"/>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05</a:t>
            </a:r>
            <a:endParaRPr lang="fi-FI"/>
          </a:p>
        </p:txBody>
      </p:sp>
      <p:sp>
        <p:nvSpPr>
          <p:cNvPr id="70" name="Text Placeholder 349">
            <a:extLst>
              <a:ext uri="{FF2B5EF4-FFF2-40B4-BE49-F238E27FC236}">
                <a16:creationId xmlns:a16="http://schemas.microsoft.com/office/drawing/2014/main" id="{45F7D4BA-56D9-4DA3-B22D-AC195407F2F2}"/>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3"/>
                </a:solidFill>
                <a:latin typeface="Inter" panose="02000503000000020004" pitchFamily="2" charset="0"/>
              </a:defRPr>
            </a:lvl1pPr>
          </a:lstStyle>
          <a:p>
            <a:pPr lvl="0"/>
            <a:r>
              <a:rPr lang="en-US"/>
              <a:t>06</a:t>
            </a:r>
            <a:endParaRPr lang="fi-FI"/>
          </a:p>
        </p:txBody>
      </p:sp>
      <p:sp>
        <p:nvSpPr>
          <p:cNvPr id="5" name="Text Placeholder 4">
            <a:extLst>
              <a:ext uri="{FF2B5EF4-FFF2-40B4-BE49-F238E27FC236}">
                <a16:creationId xmlns:a16="http://schemas.microsoft.com/office/drawing/2014/main" id="{75236034-50EA-46E1-B40B-A8F2EE7CC221}"/>
              </a:ext>
            </a:extLst>
          </p:cNvPr>
          <p:cNvSpPr>
            <a:spLocks noGrp="1"/>
          </p:cNvSpPr>
          <p:nvPr>
            <p:ph type="body" sz="quarter" idx="29" hasCustomPrompt="1"/>
          </p:nvPr>
        </p:nvSpPr>
        <p:spPr>
          <a:xfrm>
            <a:off x="4584700" y="962024"/>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2" name="Text Placeholder 4">
            <a:extLst>
              <a:ext uri="{FF2B5EF4-FFF2-40B4-BE49-F238E27FC236}">
                <a16:creationId xmlns:a16="http://schemas.microsoft.com/office/drawing/2014/main" id="{EDC18650-D8A5-40E8-A3C0-FF8885878C86}"/>
              </a:ext>
            </a:extLst>
          </p:cNvPr>
          <p:cNvSpPr>
            <a:spLocks noGrp="1"/>
          </p:cNvSpPr>
          <p:nvPr>
            <p:ph type="body" sz="quarter" idx="30" hasCustomPrompt="1"/>
          </p:nvPr>
        </p:nvSpPr>
        <p:spPr>
          <a:xfrm>
            <a:off x="4584700" y="1851025"/>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3" name="Text Placeholder 4">
            <a:extLst>
              <a:ext uri="{FF2B5EF4-FFF2-40B4-BE49-F238E27FC236}">
                <a16:creationId xmlns:a16="http://schemas.microsoft.com/office/drawing/2014/main" id="{2C68CBC6-8F65-4C0D-84A6-ADA7F6C95EB4}"/>
              </a:ext>
            </a:extLst>
          </p:cNvPr>
          <p:cNvSpPr>
            <a:spLocks noGrp="1"/>
          </p:cNvSpPr>
          <p:nvPr>
            <p:ph type="body" sz="quarter" idx="31" hasCustomPrompt="1"/>
          </p:nvPr>
        </p:nvSpPr>
        <p:spPr>
          <a:xfrm>
            <a:off x="4584700" y="2740026"/>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4" name="Text Placeholder 4">
            <a:extLst>
              <a:ext uri="{FF2B5EF4-FFF2-40B4-BE49-F238E27FC236}">
                <a16:creationId xmlns:a16="http://schemas.microsoft.com/office/drawing/2014/main" id="{7E6F7AEF-4390-435C-B179-083CA70A5E78}"/>
              </a:ext>
            </a:extLst>
          </p:cNvPr>
          <p:cNvSpPr>
            <a:spLocks noGrp="1"/>
          </p:cNvSpPr>
          <p:nvPr>
            <p:ph type="body" sz="quarter" idx="32" hasCustomPrompt="1"/>
          </p:nvPr>
        </p:nvSpPr>
        <p:spPr>
          <a:xfrm>
            <a:off x="4584700" y="3629027"/>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5" name="Text Placeholder 4">
            <a:extLst>
              <a:ext uri="{FF2B5EF4-FFF2-40B4-BE49-F238E27FC236}">
                <a16:creationId xmlns:a16="http://schemas.microsoft.com/office/drawing/2014/main" id="{D690FA52-B767-4163-BF89-9723E1E2C373}"/>
              </a:ext>
            </a:extLst>
          </p:cNvPr>
          <p:cNvSpPr>
            <a:spLocks noGrp="1"/>
          </p:cNvSpPr>
          <p:nvPr>
            <p:ph type="body" sz="quarter" idx="33" hasCustomPrompt="1"/>
          </p:nvPr>
        </p:nvSpPr>
        <p:spPr>
          <a:xfrm>
            <a:off x="4584700" y="4518028"/>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76" name="Text Placeholder 4">
            <a:extLst>
              <a:ext uri="{FF2B5EF4-FFF2-40B4-BE49-F238E27FC236}">
                <a16:creationId xmlns:a16="http://schemas.microsoft.com/office/drawing/2014/main" id="{D800E652-7E61-4CD2-A57A-24A4AF0675D1}"/>
              </a:ext>
            </a:extLst>
          </p:cNvPr>
          <p:cNvSpPr>
            <a:spLocks noGrp="1"/>
          </p:cNvSpPr>
          <p:nvPr>
            <p:ph type="body" sz="quarter" idx="34" hasCustomPrompt="1"/>
          </p:nvPr>
        </p:nvSpPr>
        <p:spPr>
          <a:xfrm>
            <a:off x="4584700" y="5407029"/>
            <a:ext cx="6899275"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a topic</a:t>
            </a:r>
          </a:p>
        </p:txBody>
      </p:sp>
      <p:sp>
        <p:nvSpPr>
          <p:cNvPr id="2" name="TextBox 1">
            <a:extLst>
              <a:ext uri="{FF2B5EF4-FFF2-40B4-BE49-F238E27FC236}">
                <a16:creationId xmlns:a16="http://schemas.microsoft.com/office/drawing/2014/main" id="{C15D89E4-197C-261B-BC3D-188E76B7D24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4" name="Text Placeholder 5">
            <a:extLst>
              <a:ext uri="{FF2B5EF4-FFF2-40B4-BE49-F238E27FC236}">
                <a16:creationId xmlns:a16="http://schemas.microsoft.com/office/drawing/2014/main" id="{8D7457C6-E34F-A809-F4DA-ABD789C2EC7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3256514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Divider Green">
    <p:spTree>
      <p:nvGrpSpPr>
        <p:cNvPr id="1" name=""/>
        <p:cNvGrpSpPr/>
        <p:nvPr/>
      </p:nvGrpSpPr>
      <p:grpSpPr>
        <a:xfrm>
          <a:off x="0" y="0"/>
          <a:ext cx="0" cy="0"/>
          <a:chOff x="0" y="0"/>
          <a:chExt cx="0" cy="0"/>
        </a:xfrm>
      </p:grpSpPr>
      <p:pic>
        <p:nvPicPr>
          <p:cNvPr id="12" name="Picture 11" descr="A landscape of a mountain range with trees and sun rays&#10;&#10;Description automatically generated with medium confidence">
            <a:extLst>
              <a:ext uri="{FF2B5EF4-FFF2-40B4-BE49-F238E27FC236}">
                <a16:creationId xmlns:a16="http://schemas.microsoft.com/office/drawing/2014/main" id="{EF8DEAB2-45A4-FA1E-6ADC-5CEC109A4BD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14" name="Graphic 13">
            <a:extLst>
              <a:ext uri="{FF2B5EF4-FFF2-40B4-BE49-F238E27FC236}">
                <a16:creationId xmlns:a16="http://schemas.microsoft.com/office/drawing/2014/main" id="{BF11D02B-8A03-4D89-BA73-8553447EEDD0}"/>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rot="20697778">
            <a:off x="8273069" y="4403271"/>
            <a:ext cx="4082687" cy="4073870"/>
          </a:xfrm>
          <a:prstGeom prst="rect">
            <a:avLst/>
          </a:prstGeom>
        </p:spPr>
      </p:pic>
      <p:sp>
        <p:nvSpPr>
          <p:cNvPr id="8" name="Rectangle 7">
            <a:extLst>
              <a:ext uri="{FF2B5EF4-FFF2-40B4-BE49-F238E27FC236}">
                <a16:creationId xmlns:a16="http://schemas.microsoft.com/office/drawing/2014/main" id="{D2B2A267-1642-4169-A96D-AF7D4979E9A6}"/>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0" name="Graphic 9">
            <a:extLst>
              <a:ext uri="{FF2B5EF4-FFF2-40B4-BE49-F238E27FC236}">
                <a16:creationId xmlns:a16="http://schemas.microsoft.com/office/drawing/2014/main" id="{B7FCF747-6223-46EA-81CC-F1A64F8759B6}"/>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1446043"/>
            <a:ext cx="1635428" cy="536914"/>
          </a:xfrm>
          <a:prstGeom prst="rect">
            <a:avLst/>
          </a:prstGeom>
        </p:spPr>
      </p:pic>
    </p:spTree>
    <p:extLst>
      <p:ext uri="{BB962C8B-B14F-4D97-AF65-F5344CB8AC3E}">
        <p14:creationId xmlns:p14="http://schemas.microsoft.com/office/powerpoint/2010/main" val="2486609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1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Blue">
    <p:spTree>
      <p:nvGrpSpPr>
        <p:cNvPr id="1" name=""/>
        <p:cNvGrpSpPr/>
        <p:nvPr/>
      </p:nvGrpSpPr>
      <p:grpSpPr>
        <a:xfrm>
          <a:off x="0" y="0"/>
          <a:ext cx="0" cy="0"/>
          <a:chOff x="0" y="0"/>
          <a:chExt cx="0" cy="0"/>
        </a:xfrm>
      </p:grpSpPr>
      <p:pic>
        <p:nvPicPr>
          <p:cNvPr id="5" name="Picture 4" descr="A train at a train station&#10;&#10;Description automatically generated">
            <a:extLst>
              <a:ext uri="{FF2B5EF4-FFF2-40B4-BE49-F238E27FC236}">
                <a16:creationId xmlns:a16="http://schemas.microsoft.com/office/drawing/2014/main" id="{52D99A81-A6CC-1AC7-72CF-9DE0F479569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2" y="3289300"/>
            <a:ext cx="121920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7" name="Rectangle 16">
            <a:extLst>
              <a:ext uri="{FF2B5EF4-FFF2-40B4-BE49-F238E27FC236}">
                <a16:creationId xmlns:a16="http://schemas.microsoft.com/office/drawing/2014/main" id="{4B038E81-7888-44AA-AA35-7C2C9E5D2145}"/>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8" name="Graphic 17">
            <a:extLst>
              <a:ext uri="{FF2B5EF4-FFF2-40B4-BE49-F238E27FC236}">
                <a16:creationId xmlns:a16="http://schemas.microsoft.com/office/drawing/2014/main" id="{B6E10D64-27B2-450A-8B37-BE3C6631B67D}"/>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8" name="Title 1">
            <a:extLst>
              <a:ext uri="{FF2B5EF4-FFF2-40B4-BE49-F238E27FC236}">
                <a16:creationId xmlns:a16="http://schemas.microsoft.com/office/drawing/2014/main" id="{B86288DB-0903-44FE-8BFF-ECC881E1B9D1}"/>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82EC55D6-8E37-620D-4C22-6ED5707EA8CC}"/>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40547189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Divider Pink">
    <p:spTree>
      <p:nvGrpSpPr>
        <p:cNvPr id="1" name=""/>
        <p:cNvGrpSpPr/>
        <p:nvPr/>
      </p:nvGrpSpPr>
      <p:grpSpPr>
        <a:xfrm>
          <a:off x="0" y="0"/>
          <a:ext cx="0" cy="0"/>
          <a:chOff x="0" y="0"/>
          <a:chExt cx="0" cy="0"/>
        </a:xfrm>
      </p:grpSpPr>
      <p:pic>
        <p:nvPicPr>
          <p:cNvPr id="3" name="Picture 2" descr="A group of people walking down a sidewalk&#10;&#10;Description automatically generated">
            <a:extLst>
              <a:ext uri="{FF2B5EF4-FFF2-40B4-BE49-F238E27FC236}">
                <a16:creationId xmlns:a16="http://schemas.microsoft.com/office/drawing/2014/main" id="{E5E25CA6-97BB-8E4A-EAA0-A233D3CCAA7D}"/>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3289300"/>
            <a:ext cx="12204701" cy="35814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11" name="Rectangle 10">
            <a:extLst>
              <a:ext uri="{FF2B5EF4-FFF2-40B4-BE49-F238E27FC236}">
                <a16:creationId xmlns:a16="http://schemas.microsoft.com/office/drawing/2014/main" id="{8F7A2305-DD36-4E23-BCB9-21D207CBBD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2" name="Graphic 11">
            <a:extLst>
              <a:ext uri="{FF2B5EF4-FFF2-40B4-BE49-F238E27FC236}">
                <a16:creationId xmlns:a16="http://schemas.microsoft.com/office/drawing/2014/main" id="{D58D1476-C0E3-4518-905A-11FD37801FA8}"/>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0" name="Title 1">
            <a:extLst>
              <a:ext uri="{FF2B5EF4-FFF2-40B4-BE49-F238E27FC236}">
                <a16:creationId xmlns:a16="http://schemas.microsoft.com/office/drawing/2014/main" id="{E509B56E-38AD-4EC7-8F2D-B3ED47B922DE}"/>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tx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508AD114-3200-28D6-AC76-CC0998BE024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3626732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ivider Purple">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D64842D-DD35-E873-E4D5-07F40E6975B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2700" y="3314700"/>
            <a:ext cx="12204700" cy="35560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12191997"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9" name="Rectangle 8">
            <a:extLst>
              <a:ext uri="{FF2B5EF4-FFF2-40B4-BE49-F238E27FC236}">
                <a16:creationId xmlns:a16="http://schemas.microsoft.com/office/drawing/2014/main" id="{CA03C8E5-4F3D-4505-A4C2-5CB2BA7A1A01}"/>
              </a:ext>
            </a:extLst>
          </p:cNvPr>
          <p:cNvSpPr/>
          <p:nvPr userDrawn="1"/>
        </p:nvSpPr>
        <p:spPr>
          <a:xfrm>
            <a:off x="8877296" y="0"/>
            <a:ext cx="3314700" cy="3429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11" name="Graphic 10">
            <a:extLst>
              <a:ext uri="{FF2B5EF4-FFF2-40B4-BE49-F238E27FC236}">
                <a16:creationId xmlns:a16="http://schemas.microsoft.com/office/drawing/2014/main" id="{90C60762-2279-4346-BEA9-558EF394BE1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16932" y="1446043"/>
            <a:ext cx="1635428" cy="536914"/>
          </a:xfrm>
          <a:prstGeom prst="rect">
            <a:avLst/>
          </a:prstGeom>
        </p:spPr>
      </p:pic>
      <p:sp>
        <p:nvSpPr>
          <p:cNvPr id="12" name="Title 1">
            <a:extLst>
              <a:ext uri="{FF2B5EF4-FFF2-40B4-BE49-F238E27FC236}">
                <a16:creationId xmlns:a16="http://schemas.microsoft.com/office/drawing/2014/main" id="{E7B98C52-F23D-4D07-9444-EE99F7A6EBA8}"/>
              </a:ext>
            </a:extLst>
          </p:cNvPr>
          <p:cNvSpPr>
            <a:spLocks noGrp="1"/>
          </p:cNvSpPr>
          <p:nvPr>
            <p:ph type="ctrTitle" hasCustomPrompt="1"/>
          </p:nvPr>
        </p:nvSpPr>
        <p:spPr>
          <a:xfrm>
            <a:off x="557710" y="419100"/>
            <a:ext cx="7761874" cy="2590800"/>
          </a:xfrm>
        </p:spPr>
        <p:txBody>
          <a:bodyPr anchor="ctr">
            <a:noAutofit/>
          </a:bodyPr>
          <a:lstStyle>
            <a:lvl1pPr algn="l">
              <a:lnSpc>
                <a:spcPct val="100000"/>
              </a:lnSpc>
              <a:defRPr sz="4400">
                <a:solidFill>
                  <a:schemeClr val="bg1"/>
                </a:solidFill>
              </a:defRPr>
            </a:lvl1pPr>
          </a:lstStyle>
          <a:p>
            <a:r>
              <a:rPr lang="en-US"/>
              <a:t>Click to edit Divider title style</a:t>
            </a:r>
            <a:endParaRPr lang="fi-FI"/>
          </a:p>
        </p:txBody>
      </p:sp>
      <p:pic>
        <p:nvPicPr>
          <p:cNvPr id="2" name="Graphic 1">
            <a:extLst>
              <a:ext uri="{FF2B5EF4-FFF2-40B4-BE49-F238E27FC236}">
                <a16:creationId xmlns:a16="http://schemas.microsoft.com/office/drawing/2014/main" id="{68E4465A-50B5-4CC7-D2A9-4B85F7844358}"/>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rot="20697778">
            <a:off x="8273069" y="4403271"/>
            <a:ext cx="4082687" cy="4073870"/>
          </a:xfrm>
          <a:prstGeom prst="rect">
            <a:avLst/>
          </a:prstGeom>
        </p:spPr>
      </p:pic>
    </p:spTree>
    <p:extLst>
      <p:ext uri="{BB962C8B-B14F-4D97-AF65-F5344CB8AC3E}">
        <p14:creationId xmlns:p14="http://schemas.microsoft.com/office/powerpoint/2010/main" val="1469819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5000" fill="hold"/>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332770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44026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821569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FCF514EE-7D5F-D402-3A1A-AE67873AE0FC}"/>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34012650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Tick Two Columns">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181224"/>
            <a:ext cx="5181600"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200" y="1719513"/>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5" name="Text Placeholder 5">
            <a:extLst>
              <a:ext uri="{FF2B5EF4-FFF2-40B4-BE49-F238E27FC236}">
                <a16:creationId xmlns:a16="http://schemas.microsoft.com/office/drawing/2014/main" id="{0362A4E2-7787-48B1-BCED-CCE1A8D7F518}"/>
              </a:ext>
            </a:extLst>
          </p:cNvPr>
          <p:cNvSpPr>
            <a:spLocks noGrp="1"/>
          </p:cNvSpPr>
          <p:nvPr>
            <p:ph type="body" sz="quarter" idx="14"/>
          </p:nvPr>
        </p:nvSpPr>
        <p:spPr>
          <a:xfrm>
            <a:off x="6172200" y="1719262"/>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64864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Blu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97EB6266-10DD-4C11-8394-CB6D86AC1505}"/>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CAD2BB20-25B7-43F6-9B77-3BADBB8329DD}"/>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3" name="Title 1">
            <a:extLst>
              <a:ext uri="{FF2B5EF4-FFF2-40B4-BE49-F238E27FC236}">
                <a16:creationId xmlns:a16="http://schemas.microsoft.com/office/drawing/2014/main" id="{6E1E79E0-4B3E-4FBC-8429-C42BCA7EA1F6}"/>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748767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ck One Colum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325563"/>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838200" y="365125"/>
            <a:ext cx="9541042" cy="650875"/>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181224"/>
            <a:ext cx="10028236" cy="3822115"/>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grpSp>
        <p:nvGrpSpPr>
          <p:cNvPr id="8" name="Group 7">
            <a:extLst>
              <a:ext uri="{FF2B5EF4-FFF2-40B4-BE49-F238E27FC236}">
                <a16:creationId xmlns:a16="http://schemas.microsoft.com/office/drawing/2014/main" id="{7AE5E63F-DF7B-4B2A-BF6F-10B5C615A9A7}"/>
              </a:ext>
            </a:extLst>
          </p:cNvPr>
          <p:cNvGrpSpPr/>
          <p:nvPr userDrawn="1"/>
        </p:nvGrpSpPr>
        <p:grpSpPr>
          <a:xfrm>
            <a:off x="10866436" y="0"/>
            <a:ext cx="1325563" cy="1325563"/>
            <a:chOff x="8877294" y="0"/>
            <a:chExt cx="3314706" cy="3314706"/>
          </a:xfrm>
        </p:grpSpPr>
        <p:sp>
          <p:nvSpPr>
            <p:cNvPr id="11" name="Rectangle 10">
              <a:extLst>
                <a:ext uri="{FF2B5EF4-FFF2-40B4-BE49-F238E27FC236}">
                  <a16:creationId xmlns:a16="http://schemas.microsoft.com/office/drawing/2014/main" id="{B5A48885-3A0F-4E87-9F6D-42F6F460A4F7}"/>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87AA0BF-0BA3-45C1-885D-572D0DEF9DFB}"/>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3" name="Graphic 12">
            <a:extLst>
              <a:ext uri="{FF2B5EF4-FFF2-40B4-BE49-F238E27FC236}">
                <a16:creationId xmlns:a16="http://schemas.microsoft.com/office/drawing/2014/main" id="{F2E5B9D2-9DB8-4AA4-9424-9F3BA3BB16B4}"/>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4" name="Text Placeholder 5">
            <a:extLst>
              <a:ext uri="{FF2B5EF4-FFF2-40B4-BE49-F238E27FC236}">
                <a16:creationId xmlns:a16="http://schemas.microsoft.com/office/drawing/2014/main" id="{5EBF6D8B-BF2E-4085-9DE6-28E4FF123B4F}"/>
              </a:ext>
            </a:extLst>
          </p:cNvPr>
          <p:cNvSpPr>
            <a:spLocks noGrp="1"/>
          </p:cNvSpPr>
          <p:nvPr>
            <p:ph type="body" sz="quarter" idx="13"/>
          </p:nvPr>
        </p:nvSpPr>
        <p:spPr>
          <a:xfrm>
            <a:off x="838199" y="1719513"/>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1687682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ck Two Columns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sp>
        <p:nvSpPr>
          <p:cNvPr id="13" name="Content Placeholder 2">
            <a:extLst>
              <a:ext uri="{FF2B5EF4-FFF2-40B4-BE49-F238E27FC236}">
                <a16:creationId xmlns:a16="http://schemas.microsoft.com/office/drawing/2014/main" id="{5255E7CA-FAA6-4D45-9567-1A9DBDF693CB}"/>
              </a:ext>
            </a:extLst>
          </p:cNvPr>
          <p:cNvSpPr>
            <a:spLocks noGrp="1"/>
          </p:cNvSpPr>
          <p:nvPr>
            <p:ph sz="half" idx="1"/>
          </p:nvPr>
        </p:nvSpPr>
        <p:spPr>
          <a:xfrm>
            <a:off x="838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4" name="Content Placeholder 3">
            <a:extLst>
              <a:ext uri="{FF2B5EF4-FFF2-40B4-BE49-F238E27FC236}">
                <a16:creationId xmlns:a16="http://schemas.microsoft.com/office/drawing/2014/main" id="{CEE8D697-CDD6-4611-91CB-3857F47D82E6}"/>
              </a:ext>
            </a:extLst>
          </p:cNvPr>
          <p:cNvSpPr>
            <a:spLocks noGrp="1"/>
          </p:cNvSpPr>
          <p:nvPr>
            <p:ph sz="half" idx="2"/>
          </p:nvPr>
        </p:nvSpPr>
        <p:spPr>
          <a:xfrm>
            <a:off x="6172200" y="2688806"/>
            <a:ext cx="5181600" cy="332146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15" name="Text Placeholder 5">
            <a:extLst>
              <a:ext uri="{FF2B5EF4-FFF2-40B4-BE49-F238E27FC236}">
                <a16:creationId xmlns:a16="http://schemas.microsoft.com/office/drawing/2014/main" id="{B96C7B32-750A-4FAB-9938-2BE35FB3B0FF}"/>
              </a:ext>
            </a:extLst>
          </p:cNvPr>
          <p:cNvSpPr>
            <a:spLocks noGrp="1"/>
          </p:cNvSpPr>
          <p:nvPr>
            <p:ph type="body" sz="quarter" idx="13"/>
          </p:nvPr>
        </p:nvSpPr>
        <p:spPr>
          <a:xfrm>
            <a:off x="838200" y="2227095"/>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A3A5A3C7-AF20-4E9E-9CC5-DC033521123F}"/>
              </a:ext>
            </a:extLst>
          </p:cNvPr>
          <p:cNvSpPr>
            <a:spLocks noGrp="1"/>
          </p:cNvSpPr>
          <p:nvPr>
            <p:ph type="body" sz="quarter" idx="14"/>
          </p:nvPr>
        </p:nvSpPr>
        <p:spPr>
          <a:xfrm>
            <a:off x="6172200" y="2226844"/>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Title 1">
            <a:extLst>
              <a:ext uri="{FF2B5EF4-FFF2-40B4-BE49-F238E27FC236}">
                <a16:creationId xmlns:a16="http://schemas.microsoft.com/office/drawing/2014/main" id="{2088875C-D419-5F80-BEA9-E0B3DF055099}"/>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1405966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ck One Column 2">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695B31AC-1537-4129-BDBC-6D8B7AA9B116}"/>
              </a:ext>
            </a:extLst>
          </p:cNvPr>
          <p:cNvSpPr/>
          <p:nvPr userDrawn="1"/>
        </p:nvSpPr>
        <p:spPr>
          <a:xfrm>
            <a:off x="0" y="0"/>
            <a:ext cx="12192000" cy="18669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8" name="Group 7">
            <a:extLst>
              <a:ext uri="{FF2B5EF4-FFF2-40B4-BE49-F238E27FC236}">
                <a16:creationId xmlns:a16="http://schemas.microsoft.com/office/drawing/2014/main" id="{1651C064-B572-4346-B0B2-1C4C8EC4E5F4}"/>
              </a:ext>
            </a:extLst>
          </p:cNvPr>
          <p:cNvGrpSpPr/>
          <p:nvPr userDrawn="1"/>
        </p:nvGrpSpPr>
        <p:grpSpPr>
          <a:xfrm>
            <a:off x="10325100" y="0"/>
            <a:ext cx="1866899" cy="1866899"/>
            <a:chOff x="8877294" y="0"/>
            <a:chExt cx="3314706" cy="3314706"/>
          </a:xfrm>
        </p:grpSpPr>
        <p:sp>
          <p:nvSpPr>
            <p:cNvPr id="11" name="Rectangle 10">
              <a:extLst>
                <a:ext uri="{FF2B5EF4-FFF2-40B4-BE49-F238E27FC236}">
                  <a16:creationId xmlns:a16="http://schemas.microsoft.com/office/drawing/2014/main" id="{17F007CF-4F67-4474-9F51-C4642E7B7686}"/>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946D0ED9-031B-47D3-B164-A8D07484D1C4}"/>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17" name="Graphic 16">
            <a:extLst>
              <a:ext uri="{FF2B5EF4-FFF2-40B4-BE49-F238E27FC236}">
                <a16:creationId xmlns:a16="http://schemas.microsoft.com/office/drawing/2014/main" id="{07265116-FBF4-413D-8682-1E8E712DA9DD}"/>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3" name="Content Placeholder 2">
            <a:extLst>
              <a:ext uri="{FF2B5EF4-FFF2-40B4-BE49-F238E27FC236}">
                <a16:creationId xmlns:a16="http://schemas.microsoft.com/office/drawing/2014/main" id="{221F9F92-FB8E-7A56-AF64-82F2290C0EC3}"/>
              </a:ext>
            </a:extLst>
          </p:cNvPr>
          <p:cNvSpPr>
            <a:spLocks noGrp="1"/>
          </p:cNvSpPr>
          <p:nvPr>
            <p:ph sz="half" idx="1"/>
          </p:nvPr>
        </p:nvSpPr>
        <p:spPr>
          <a:xfrm>
            <a:off x="838200" y="2688325"/>
            <a:ext cx="10028236" cy="3381147"/>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Text Placeholder 5">
            <a:extLst>
              <a:ext uri="{FF2B5EF4-FFF2-40B4-BE49-F238E27FC236}">
                <a16:creationId xmlns:a16="http://schemas.microsoft.com/office/drawing/2014/main" id="{F74679C4-9A72-47AB-42CA-82A517112D56}"/>
              </a:ext>
            </a:extLst>
          </p:cNvPr>
          <p:cNvSpPr>
            <a:spLocks noGrp="1"/>
          </p:cNvSpPr>
          <p:nvPr>
            <p:ph type="body" sz="quarter" idx="13"/>
          </p:nvPr>
        </p:nvSpPr>
        <p:spPr>
          <a:xfrm>
            <a:off x="838199" y="2226614"/>
            <a:ext cx="10028235"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5" name="Title 1">
            <a:extLst>
              <a:ext uri="{FF2B5EF4-FFF2-40B4-BE49-F238E27FC236}">
                <a16:creationId xmlns:a16="http://schemas.microsoft.com/office/drawing/2014/main" id="{59C04EA8-3C7D-AAFF-CB3B-19DB54972B6F}"/>
              </a:ext>
            </a:extLst>
          </p:cNvPr>
          <p:cNvSpPr>
            <a:spLocks noGrp="1"/>
          </p:cNvSpPr>
          <p:nvPr>
            <p:ph type="title" hasCustomPrompt="1"/>
          </p:nvPr>
        </p:nvSpPr>
        <p:spPr>
          <a:xfrm>
            <a:off x="838200" y="264541"/>
            <a:ext cx="9077325" cy="1244219"/>
          </a:xfrm>
        </p:spPr>
        <p:txBody>
          <a:bodyPr>
            <a:noAutofit/>
          </a:bodyPr>
          <a:lstStyle>
            <a:lvl1pPr>
              <a:defRPr>
                <a:solidFill>
                  <a:schemeClr val="bg1"/>
                </a:solidFill>
              </a:defRPr>
            </a:lvl1pPr>
          </a:lstStyle>
          <a:p>
            <a:r>
              <a:rPr lang="en-US"/>
              <a:t>Click to edit Master title style </a:t>
            </a:r>
            <a:br>
              <a:rPr lang="en-US"/>
            </a:br>
            <a:r>
              <a:rPr lang="en-US"/>
              <a:t>in two lines</a:t>
            </a:r>
            <a:endParaRPr lang="fi-FI"/>
          </a:p>
        </p:txBody>
      </p:sp>
    </p:spTree>
    <p:extLst>
      <p:ext uri="{BB962C8B-B14F-4D97-AF65-F5344CB8AC3E}">
        <p14:creationId xmlns:p14="http://schemas.microsoft.com/office/powerpoint/2010/main" val="3203337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Plain Two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4" name="Content Placeholder 3">
            <a:extLst>
              <a:ext uri="{FF2B5EF4-FFF2-40B4-BE49-F238E27FC236}">
                <a16:creationId xmlns:a16="http://schemas.microsoft.com/office/drawing/2014/main" id="{88899894-4799-439C-BEEE-ED8E4C22A6F5}"/>
              </a:ext>
            </a:extLst>
          </p:cNvPr>
          <p:cNvSpPr>
            <a:spLocks noGrp="1"/>
          </p:cNvSpPr>
          <p:nvPr>
            <p:ph sz="half" idx="2"/>
          </p:nvPr>
        </p:nvSpPr>
        <p:spPr>
          <a:xfrm>
            <a:off x="6172200" y="2584450"/>
            <a:ext cx="5181600" cy="34188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0662B45D-8FF5-48D8-83D6-8553E1FC93BC}"/>
              </a:ext>
            </a:extLst>
          </p:cNvPr>
          <p:cNvSpPr>
            <a:spLocks noGrp="1"/>
          </p:cNvSpPr>
          <p:nvPr>
            <p:ph type="body" sz="quarter" idx="13"/>
          </p:nvPr>
        </p:nvSpPr>
        <p:spPr>
          <a:xfrm>
            <a:off x="838200" y="2109788"/>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956CEE8F-3A31-434E-9F2A-890CB7F6C463}"/>
              </a:ext>
            </a:extLst>
          </p:cNvPr>
          <p:cNvSpPr>
            <a:spLocks noGrp="1"/>
          </p:cNvSpPr>
          <p:nvPr>
            <p:ph type="body" sz="quarter" idx="14"/>
          </p:nvPr>
        </p:nvSpPr>
        <p:spPr>
          <a:xfrm>
            <a:off x="6172200" y="2109537"/>
            <a:ext cx="5181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0056738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Plain One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5" name="Content Placeholder 2">
            <a:extLst>
              <a:ext uri="{FF2B5EF4-FFF2-40B4-BE49-F238E27FC236}">
                <a16:creationId xmlns:a16="http://schemas.microsoft.com/office/drawing/2014/main" id="{5E1DD038-24EC-1A4C-92CD-0EC0DAE56E2A}"/>
              </a:ext>
            </a:extLst>
          </p:cNvPr>
          <p:cNvSpPr>
            <a:spLocks noGrp="1"/>
          </p:cNvSpPr>
          <p:nvPr>
            <p:ph sz="half" idx="1"/>
          </p:nvPr>
        </p:nvSpPr>
        <p:spPr>
          <a:xfrm>
            <a:off x="838199" y="2515038"/>
            <a:ext cx="10515599" cy="3545159"/>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7" name="Text Placeholder 5">
            <a:extLst>
              <a:ext uri="{FF2B5EF4-FFF2-40B4-BE49-F238E27FC236}">
                <a16:creationId xmlns:a16="http://schemas.microsoft.com/office/drawing/2014/main" id="{188ACCFB-2AFD-F557-FD54-294B37B8FD05}"/>
              </a:ext>
            </a:extLst>
          </p:cNvPr>
          <p:cNvSpPr>
            <a:spLocks noGrp="1"/>
          </p:cNvSpPr>
          <p:nvPr>
            <p:ph type="body" sz="quarter" idx="13"/>
          </p:nvPr>
        </p:nvSpPr>
        <p:spPr>
          <a:xfrm>
            <a:off x="838199" y="2053327"/>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496022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Plain Three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pic>
        <p:nvPicPr>
          <p:cNvPr id="10" name="Graphic 9">
            <a:extLst>
              <a:ext uri="{FF2B5EF4-FFF2-40B4-BE49-F238E27FC236}">
                <a16:creationId xmlns:a16="http://schemas.microsoft.com/office/drawing/2014/main" id="{A1B99E25-1A4F-4728-B46F-1AF05BCFC0E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11" name="Text Placeholder 5">
            <a:extLst>
              <a:ext uri="{FF2B5EF4-FFF2-40B4-BE49-F238E27FC236}">
                <a16:creationId xmlns:a16="http://schemas.microsoft.com/office/drawing/2014/main" id="{9527D27A-8A24-402C-8C6E-EA7BCBFBAF1B}"/>
              </a:ext>
            </a:extLst>
          </p:cNvPr>
          <p:cNvSpPr>
            <a:spLocks noGrp="1"/>
          </p:cNvSpPr>
          <p:nvPr>
            <p:ph type="body" sz="quarter" idx="14"/>
          </p:nvPr>
        </p:nvSpPr>
        <p:spPr>
          <a:xfrm>
            <a:off x="83820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4" name="Text Placeholder 5">
            <a:extLst>
              <a:ext uri="{FF2B5EF4-FFF2-40B4-BE49-F238E27FC236}">
                <a16:creationId xmlns:a16="http://schemas.microsoft.com/office/drawing/2014/main" id="{B89A0ED0-96B1-4EBF-BE5B-D279CDE62D36}"/>
              </a:ext>
            </a:extLst>
          </p:cNvPr>
          <p:cNvSpPr>
            <a:spLocks noGrp="1"/>
          </p:cNvSpPr>
          <p:nvPr>
            <p:ph type="body" sz="quarter" idx="16"/>
          </p:nvPr>
        </p:nvSpPr>
        <p:spPr>
          <a:xfrm>
            <a:off x="4467225"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6" name="Text Placeholder 5">
            <a:extLst>
              <a:ext uri="{FF2B5EF4-FFF2-40B4-BE49-F238E27FC236}">
                <a16:creationId xmlns:a16="http://schemas.microsoft.com/office/drawing/2014/main" id="{36DF509F-74FA-4793-9E90-B7ECC38A8853}"/>
              </a:ext>
            </a:extLst>
          </p:cNvPr>
          <p:cNvSpPr>
            <a:spLocks noGrp="1"/>
          </p:cNvSpPr>
          <p:nvPr>
            <p:ph type="body" sz="quarter" idx="18"/>
          </p:nvPr>
        </p:nvSpPr>
        <p:spPr>
          <a:xfrm>
            <a:off x="8096250" y="1909262"/>
            <a:ext cx="3257550" cy="625392"/>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4">
            <a:extLst>
              <a:ext uri="{FF2B5EF4-FFF2-40B4-BE49-F238E27FC236}">
                <a16:creationId xmlns:a16="http://schemas.microsoft.com/office/drawing/2014/main" id="{72783DF3-3ED5-48E2-AB54-93F555B92438}"/>
              </a:ext>
            </a:extLst>
          </p:cNvPr>
          <p:cNvSpPr>
            <a:spLocks noGrp="1"/>
          </p:cNvSpPr>
          <p:nvPr>
            <p:ph type="body" sz="quarter" idx="29"/>
          </p:nvPr>
        </p:nvSpPr>
        <p:spPr>
          <a:xfrm>
            <a:off x="83820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7" name="Text Placeholder 4">
            <a:extLst>
              <a:ext uri="{FF2B5EF4-FFF2-40B4-BE49-F238E27FC236}">
                <a16:creationId xmlns:a16="http://schemas.microsoft.com/office/drawing/2014/main" id="{9DDCF15C-6A48-4358-A130-D01874B58580}"/>
              </a:ext>
            </a:extLst>
          </p:cNvPr>
          <p:cNvSpPr>
            <a:spLocks noGrp="1"/>
          </p:cNvSpPr>
          <p:nvPr>
            <p:ph type="body" sz="quarter" idx="30"/>
          </p:nvPr>
        </p:nvSpPr>
        <p:spPr>
          <a:xfrm>
            <a:off x="4467225"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EEFCB2C0-0C37-489A-985E-64A832B5D79A}"/>
              </a:ext>
            </a:extLst>
          </p:cNvPr>
          <p:cNvSpPr>
            <a:spLocks noGrp="1"/>
          </p:cNvSpPr>
          <p:nvPr>
            <p:ph type="body" sz="quarter" idx="31"/>
          </p:nvPr>
        </p:nvSpPr>
        <p:spPr>
          <a:xfrm>
            <a:off x="8096250" y="2647951"/>
            <a:ext cx="3257550" cy="3219450"/>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6982858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Plain Head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09753-DA52-466C-BC37-07B370BE00F8}"/>
              </a:ext>
            </a:extLst>
          </p:cNvPr>
          <p:cNvSpPr>
            <a:spLocks noGrp="1"/>
          </p:cNvSpPr>
          <p:nvPr>
            <p:ph type="title"/>
          </p:nvPr>
        </p:nvSpPr>
        <p:spPr/>
        <p:txBody>
          <a:bodyPr>
            <a:noAutofit/>
          </a:bodyPr>
          <a:lstStyle/>
          <a:p>
            <a:r>
              <a:rPr lang="en-US"/>
              <a:t>Click to edit Master title style</a:t>
            </a:r>
            <a:endParaRPr lang="fi-FI"/>
          </a:p>
        </p:txBody>
      </p:sp>
      <p:pic>
        <p:nvPicPr>
          <p:cNvPr id="6" name="Graphic 5">
            <a:extLst>
              <a:ext uri="{FF2B5EF4-FFF2-40B4-BE49-F238E27FC236}">
                <a16:creationId xmlns:a16="http://schemas.microsoft.com/office/drawing/2014/main" id="{25F75BD8-3428-489B-8FB5-AF53C1783F6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35434920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ck Background White Green">
    <p:spTree>
      <p:nvGrpSpPr>
        <p:cNvPr id="1" name=""/>
        <p:cNvGrpSpPr/>
        <p:nvPr/>
      </p:nvGrpSpPr>
      <p:grpSpPr>
        <a:xfrm>
          <a:off x="0" y="0"/>
          <a:ext cx="0" cy="0"/>
          <a:chOff x="0" y="0"/>
          <a:chExt cx="0" cy="0"/>
        </a:xfrm>
      </p:grpSpPr>
      <p:pic>
        <p:nvPicPr>
          <p:cNvPr id="345" name="Picture 344" descr="A picture containing pattern, screenshot, fabric, art&#10;&#10;Description automatically generated">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50492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Tick Background White Blue">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1242451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Tick Background White Red">
    <p:spTree>
      <p:nvGrpSpPr>
        <p:cNvPr id="1" name=""/>
        <p:cNvGrpSpPr/>
        <p:nvPr/>
      </p:nvGrpSpPr>
      <p:grpSpPr>
        <a:xfrm>
          <a:off x="0" y="0"/>
          <a:ext cx="0" cy="0"/>
          <a:chOff x="0" y="0"/>
          <a:chExt cx="0" cy="0"/>
        </a:xfrm>
      </p:grpSpPr>
      <p:pic>
        <p:nvPicPr>
          <p:cNvPr id="345" name="Picture 344">
            <a:extLst>
              <a:ext uri="{FF2B5EF4-FFF2-40B4-BE49-F238E27FC236}">
                <a16:creationId xmlns:a16="http://schemas.microsoft.com/office/drawing/2014/main" id="{3DCCFE3E-0829-5D46-A6D3-0E3898589E03}"/>
              </a:ext>
            </a:extLst>
          </p:cNvPr>
          <p:cNvPicPr>
            <a:picLocks noChangeAspect="1"/>
          </p:cNvPicPr>
          <p:nvPr userDrawn="1"/>
        </p:nvPicPr>
        <p:blipFill>
          <a:blip r:embed="rId2" cstate="print">
            <a:extLst>
              <a:ext uri="{28A0092B-C50C-407E-A947-70E740481C1C}">
                <a14:useLocalDpi xmlns:a14="http://schemas.microsoft.com/office/drawing/2010/main"/>
              </a:ext>
            </a:extLst>
          </a:blip>
          <a:srcRect/>
          <a:stretch/>
        </p:blipFill>
        <p:spPr>
          <a:xfrm>
            <a:off x="8134899" y="40145"/>
            <a:ext cx="4012315" cy="6777709"/>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34691421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ink">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0FB1B8F0-7E80-47A9-B29E-E42BAEA32D8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DC46EA54-C431-450A-9704-F052C295AE7E}"/>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9AF63FB1-EF58-457D-9E81-55A017B967D5}"/>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CE8743F5-58F6-47E6-8CE2-5A53CCAF30B2}"/>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4174312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One Column Tick Green">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4B930E6C-08AF-4F37-8267-71E77CA394BE}"/>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1A052458-01BF-F880-E588-288596B395E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1184625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Column Tick Blu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EAD64F8D-5751-46F5-B60F-862FC1D8020A}"/>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E219ABF0-0765-6267-9F7E-9324DAFA417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3310225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Column Tick Pi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D24C7CD0-3B05-415D-A99B-9441D0D94802}"/>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1AE0C09-0EB3-C67C-20FA-6316C9B237DC}"/>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824671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Column Tick Purpl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C730E581-C126-4B61-B0D2-A885275121F8}"/>
              </a:ext>
            </a:extLst>
          </p:cNvPr>
          <p:cNvSpPr/>
          <p:nvPr userDrawn="1"/>
        </p:nvSpPr>
        <p:spPr>
          <a:xfrm>
            <a:off x="8877295" y="0"/>
            <a:ext cx="331470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2410326"/>
            <a:ext cx="1596273" cy="2037349"/>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838200" y="365125"/>
            <a:ext cx="7507663" cy="1319212"/>
          </a:xfrm>
        </p:spPr>
        <p:txBody>
          <a:bodyPr>
            <a:noAutofit/>
          </a:bodyPr>
          <a:lstStyle>
            <a:lvl1pPr>
              <a:defRPr>
                <a:solidFill>
                  <a:schemeClr val="tx1"/>
                </a:solidFill>
              </a:defRPr>
            </a:lvl1pPr>
          </a:lstStyle>
          <a:p>
            <a:r>
              <a:rPr lang="en-US"/>
              <a:t>Click to edit Master title style in two lines</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838199" y="2057400"/>
            <a:ext cx="7507663" cy="4041190"/>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8" name="Graphic 7">
            <a:extLst>
              <a:ext uri="{FF2B5EF4-FFF2-40B4-BE49-F238E27FC236}">
                <a16:creationId xmlns:a16="http://schemas.microsoft.com/office/drawing/2014/main" id="{B56194E2-8D66-4D7C-BA38-BDFFC9A1F5CF}"/>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 name="TextBox 3">
            <a:extLst>
              <a:ext uri="{FF2B5EF4-FFF2-40B4-BE49-F238E27FC236}">
                <a16:creationId xmlns:a16="http://schemas.microsoft.com/office/drawing/2014/main" id="{668D831E-6BF6-217B-30BD-1E407617C45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3774768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Column Photo Tick Green">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304924"/>
            <a:ext cx="4772025" cy="35530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171ACD27-5A0C-4ED9-8C69-FE940E8D3B6A}"/>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3246792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Column Photo Tick Blu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00424"/>
            <a:ext cx="4772025" cy="3457576"/>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A6B7F2DA-E14F-4170-B158-527C12000D76}"/>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1586626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One Column Photo Tick Pink">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3413643"/>
            <a:ext cx="4772025" cy="344435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tx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82F7E2E1-32FB-43A4-B4F0-6215C2993811}"/>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41468679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One Column Photo Tick Purpl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t="-1"/>
          <a:stretch/>
        </p:blipFill>
        <p:spPr>
          <a:xfrm>
            <a:off x="-1" y="3413123"/>
            <a:ext cx="4772025" cy="3444877"/>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0" y="0"/>
            <a:ext cx="4772025" cy="3429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47675" y="806199"/>
            <a:ext cx="3876674" cy="1816602"/>
          </a:xfrm>
        </p:spPr>
        <p:txBody>
          <a:bodyPr>
            <a:noAutofit/>
          </a:bodyPr>
          <a:lstStyle>
            <a:lvl1pPr>
              <a:defRPr>
                <a:solidFill>
                  <a:schemeClr val="bg1"/>
                </a:solidFill>
              </a:defRPr>
            </a:lvl1pPr>
          </a:lstStyle>
          <a:p>
            <a:r>
              <a:rPr lang="en-US"/>
              <a:t>Click to edit Master title style</a:t>
            </a:r>
            <a:endParaRPr lang="fi-FI"/>
          </a:p>
        </p:txBody>
      </p:sp>
      <p:sp>
        <p:nvSpPr>
          <p:cNvPr id="3" name="Content Placeholder 2">
            <a:extLst>
              <a:ext uri="{FF2B5EF4-FFF2-40B4-BE49-F238E27FC236}">
                <a16:creationId xmlns:a16="http://schemas.microsoft.com/office/drawing/2014/main" id="{39D85B57-E109-46AE-9AE4-B612DB68F432}"/>
              </a:ext>
            </a:extLst>
          </p:cNvPr>
          <p:cNvSpPr>
            <a:spLocks noGrp="1"/>
          </p:cNvSpPr>
          <p:nvPr>
            <p:ph sz="half" idx="1"/>
          </p:nvPr>
        </p:nvSpPr>
        <p:spPr>
          <a:xfrm>
            <a:off x="5314950" y="806199"/>
            <a:ext cx="6250362" cy="529239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pic>
        <p:nvPicPr>
          <p:cNvPr id="12" name="Graphic 11">
            <a:extLst>
              <a:ext uri="{FF2B5EF4-FFF2-40B4-BE49-F238E27FC236}">
                <a16:creationId xmlns:a16="http://schemas.microsoft.com/office/drawing/2014/main" id="{6C0D165D-B4B1-42CB-88CE-FC2C777D6115}"/>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658330" y="4214746"/>
            <a:ext cx="1455364" cy="1857505"/>
          </a:xfrm>
          <a:prstGeom prst="rect">
            <a:avLst/>
          </a:prstGeom>
        </p:spPr>
      </p:pic>
      <p:pic>
        <p:nvPicPr>
          <p:cNvPr id="10" name="Graphic 9">
            <a:extLst>
              <a:ext uri="{FF2B5EF4-FFF2-40B4-BE49-F238E27FC236}">
                <a16:creationId xmlns:a16="http://schemas.microsoft.com/office/drawing/2014/main" id="{5910D81E-93DE-4094-A952-F45150BE54C3}"/>
              </a:ext>
            </a:extLst>
          </p:cNvPr>
          <p:cNvPicPr>
            <a:picLocks noChangeAspect="1"/>
          </p:cNvPicPr>
          <p:nvPr userDrawn="1"/>
        </p:nvPicPr>
        <p:blipFill>
          <a:blip r:embed="rId5" cstate="print">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284163" y="6429187"/>
            <a:ext cx="2182812" cy="176984"/>
          </a:xfrm>
          <a:prstGeom prst="rect">
            <a:avLst/>
          </a:prstGeom>
        </p:spPr>
      </p:pic>
    </p:spTree>
    <p:extLst>
      <p:ext uri="{BB962C8B-B14F-4D97-AF65-F5344CB8AC3E}">
        <p14:creationId xmlns:p14="http://schemas.microsoft.com/office/powerpoint/2010/main" val="27955094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wo Columns Tick Circle">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81E39FFE-5A52-4821-BEC4-80B12DEB8CCA}"/>
              </a:ext>
            </a:extLst>
          </p:cNvPr>
          <p:cNvSpPr/>
          <p:nvPr userDrawn="1"/>
        </p:nvSpPr>
        <p:spPr>
          <a:xfrm>
            <a:off x="0" y="0"/>
            <a:ext cx="4772025"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5" name="Graphic 14">
            <a:extLst>
              <a:ext uri="{FF2B5EF4-FFF2-40B4-BE49-F238E27FC236}">
                <a16:creationId xmlns:a16="http://schemas.microsoft.com/office/drawing/2014/main" id="{BBF271A5-9E0A-4A3D-81C0-53E1F2374BA2}"/>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0697778">
            <a:off x="2533357" y="4816198"/>
            <a:ext cx="2997376" cy="2990902"/>
          </a:xfrm>
          <a:prstGeom prst="rect">
            <a:avLst/>
          </a:prstGeom>
        </p:spPr>
      </p:pic>
      <p:sp>
        <p:nvSpPr>
          <p:cNvPr id="2" name="Title 1">
            <a:extLst>
              <a:ext uri="{FF2B5EF4-FFF2-40B4-BE49-F238E27FC236}">
                <a16:creationId xmlns:a16="http://schemas.microsoft.com/office/drawing/2014/main" id="{CD29E54B-9534-4066-B2E7-390AD408AFC8}"/>
              </a:ext>
            </a:extLst>
          </p:cNvPr>
          <p:cNvSpPr>
            <a:spLocks noGrp="1"/>
          </p:cNvSpPr>
          <p:nvPr>
            <p:ph type="title"/>
          </p:nvPr>
        </p:nvSpPr>
        <p:spPr>
          <a:xfrm>
            <a:off x="452437" y="806199"/>
            <a:ext cx="3867151" cy="1816602"/>
          </a:xfrm>
        </p:spPr>
        <p:txBody>
          <a:bodyPr>
            <a:noAutofit/>
          </a:bodyPr>
          <a:lstStyle>
            <a:lvl1pPr>
              <a:defRPr>
                <a:solidFill>
                  <a:schemeClr val="bg1"/>
                </a:solidFill>
              </a:defRPr>
            </a:lvl1pPr>
          </a:lstStyle>
          <a:p>
            <a:r>
              <a:rPr lang="en-US"/>
              <a:t>Click to edit Master title style</a:t>
            </a:r>
            <a:endParaRPr lang="fi-FI"/>
          </a:p>
        </p:txBody>
      </p:sp>
      <p:sp>
        <p:nvSpPr>
          <p:cNvPr id="11" name="Text Placeholder 5">
            <a:extLst>
              <a:ext uri="{FF2B5EF4-FFF2-40B4-BE49-F238E27FC236}">
                <a16:creationId xmlns:a16="http://schemas.microsoft.com/office/drawing/2014/main" id="{69F2E2F6-523E-4631-B0E4-45CD2E4EBEEC}"/>
              </a:ext>
            </a:extLst>
          </p:cNvPr>
          <p:cNvSpPr>
            <a:spLocks noGrp="1"/>
          </p:cNvSpPr>
          <p:nvPr>
            <p:ph type="body" sz="quarter" idx="14"/>
          </p:nvPr>
        </p:nvSpPr>
        <p:spPr>
          <a:xfrm>
            <a:off x="5248275"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
        <p:nvSpPr>
          <p:cNvPr id="12" name="Text Placeholder 5">
            <a:extLst>
              <a:ext uri="{FF2B5EF4-FFF2-40B4-BE49-F238E27FC236}">
                <a16:creationId xmlns:a16="http://schemas.microsoft.com/office/drawing/2014/main" id="{D053C832-ED29-4EEB-B738-D66335B923DF}"/>
              </a:ext>
            </a:extLst>
          </p:cNvPr>
          <p:cNvSpPr>
            <a:spLocks noGrp="1"/>
          </p:cNvSpPr>
          <p:nvPr>
            <p:ph type="body" sz="quarter" idx="15"/>
          </p:nvPr>
        </p:nvSpPr>
        <p:spPr>
          <a:xfrm>
            <a:off x="8662988" y="806199"/>
            <a:ext cx="3076575" cy="70978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pic>
        <p:nvPicPr>
          <p:cNvPr id="14" name="Graphic 13">
            <a:extLst>
              <a:ext uri="{FF2B5EF4-FFF2-40B4-BE49-F238E27FC236}">
                <a16:creationId xmlns:a16="http://schemas.microsoft.com/office/drawing/2014/main" id="{D3640465-1F99-4143-9236-1E1577845E60}"/>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16" name="Text Placeholder 4">
            <a:extLst>
              <a:ext uri="{FF2B5EF4-FFF2-40B4-BE49-F238E27FC236}">
                <a16:creationId xmlns:a16="http://schemas.microsoft.com/office/drawing/2014/main" id="{6AC49AF0-CCE7-4A6A-8E09-A52C75EEBD0E}"/>
              </a:ext>
            </a:extLst>
          </p:cNvPr>
          <p:cNvSpPr>
            <a:spLocks noGrp="1"/>
          </p:cNvSpPr>
          <p:nvPr>
            <p:ph type="body" sz="quarter" idx="29"/>
          </p:nvPr>
        </p:nvSpPr>
        <p:spPr>
          <a:xfrm>
            <a:off x="5248274"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
        <p:nvSpPr>
          <p:cNvPr id="18" name="Text Placeholder 4">
            <a:extLst>
              <a:ext uri="{FF2B5EF4-FFF2-40B4-BE49-F238E27FC236}">
                <a16:creationId xmlns:a16="http://schemas.microsoft.com/office/drawing/2014/main" id="{8D5E10F0-DE4C-4D79-9B9A-F0CF9F4036AD}"/>
              </a:ext>
            </a:extLst>
          </p:cNvPr>
          <p:cNvSpPr>
            <a:spLocks noGrp="1"/>
          </p:cNvSpPr>
          <p:nvPr>
            <p:ph type="body" sz="quarter" idx="30"/>
          </p:nvPr>
        </p:nvSpPr>
        <p:spPr>
          <a:xfrm>
            <a:off x="8662988" y="1638300"/>
            <a:ext cx="3076575" cy="4318251"/>
          </a:xfrm>
        </p:spPr>
        <p:txBody>
          <a:bodyPr anchor="t">
            <a:noAutofit/>
          </a:bodyPr>
          <a:lstStyle>
            <a:lvl1pPr marL="342900" indent="-342900">
              <a:buFont typeface="Arial" panose="020B0604020202020204" pitchFamily="34" charset="0"/>
              <a:buChar char="•"/>
              <a:defRPr lang="fi-FI" sz="2000" kern="1200" dirty="0" smtClean="0">
                <a:solidFill>
                  <a:schemeClr val="tx1"/>
                </a:solidFill>
                <a:latin typeface="+mn-lt"/>
                <a:ea typeface="+mn-ea"/>
                <a:cs typeface="+mn-cs"/>
              </a:defRPr>
            </a:lvl1pPr>
            <a:lvl2pPr marL="800100" indent="-342900">
              <a:buFont typeface="Arial" panose="020B0604020202020204" pitchFamily="34" charset="0"/>
              <a:buChar char="•"/>
              <a:defRPr lang="en-US" sz="2000" kern="1200" dirty="0" smtClean="0">
                <a:solidFill>
                  <a:schemeClr val="tx1"/>
                </a:solidFill>
                <a:latin typeface="+mn-lt"/>
                <a:ea typeface="+mn-ea"/>
                <a:cs typeface="+mn-cs"/>
              </a:defRPr>
            </a:lvl2pPr>
            <a:lvl3pPr marL="1257300" indent="-342900">
              <a:buFont typeface="Arial" panose="020B0604020202020204" pitchFamily="34" charset="0"/>
              <a:buChar char="•"/>
              <a:defRPr lang="en-US" sz="2000" kern="1200" dirty="0" smtClean="0">
                <a:solidFill>
                  <a:schemeClr val="tx1"/>
                </a:solidFill>
                <a:latin typeface="+mn-lt"/>
                <a:ea typeface="+mn-ea"/>
                <a:cs typeface="+mn-cs"/>
              </a:defRPr>
            </a:lvl3pPr>
            <a:lvl4pPr marL="1714500" indent="-342900">
              <a:buFont typeface="Arial" panose="020B0604020202020204" pitchFamily="34" charset="0"/>
              <a:buChar char="•"/>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p:txBody>
      </p:sp>
    </p:spTree>
    <p:extLst>
      <p:ext uri="{BB962C8B-B14F-4D97-AF65-F5344CB8AC3E}">
        <p14:creationId xmlns:p14="http://schemas.microsoft.com/office/powerpoint/2010/main" val="2718314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Quotation">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87ED102C-036E-42BC-9766-40C1659A4559}"/>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50300" y="-6"/>
            <a:ext cx="3441700" cy="6858005"/>
          </a:xfrm>
          <a:prstGeom prst="rect">
            <a:avLst/>
          </a:prstGeom>
        </p:spPr>
      </p:pic>
      <p:pic>
        <p:nvPicPr>
          <p:cNvPr id="6" name="Picture 5">
            <a:extLst>
              <a:ext uri="{FF2B5EF4-FFF2-40B4-BE49-F238E27FC236}">
                <a16:creationId xmlns:a16="http://schemas.microsoft.com/office/drawing/2014/main" id="{A567F033-E469-417C-86DD-01654005935E}"/>
              </a:ext>
            </a:extLst>
          </p:cNvPr>
          <p:cNvPicPr>
            <a:picLocks noChangeAspect="1"/>
          </p:cNvPicPr>
          <p:nvPr userDrawn="1"/>
        </p:nvPicPr>
        <p:blipFill rotWithShape="1">
          <a:blip r:embed="rId3" cstate="print">
            <a:extLst>
              <a:ext uri="{28A0092B-C50C-407E-A947-70E740481C1C}">
                <a14:useLocalDpi xmlns:a14="http://schemas.microsoft.com/office/drawing/2010/main"/>
              </a:ext>
            </a:extLst>
          </a:blip>
          <a:srcRect/>
          <a:stretch/>
        </p:blipFill>
        <p:spPr>
          <a:xfrm flipH="1">
            <a:off x="0" y="-3"/>
            <a:ext cx="3441700" cy="6858003"/>
          </a:xfrm>
          <a:prstGeom prst="rect">
            <a:avLst/>
          </a:prstGeom>
        </p:spPr>
      </p:pic>
      <p:sp>
        <p:nvSpPr>
          <p:cNvPr id="5" name="Rectangle 4">
            <a:extLst>
              <a:ext uri="{FF2B5EF4-FFF2-40B4-BE49-F238E27FC236}">
                <a16:creationId xmlns:a16="http://schemas.microsoft.com/office/drawing/2014/main" id="{C730E581-C126-4B61-B0D2-A885275121F8}"/>
              </a:ext>
            </a:extLst>
          </p:cNvPr>
          <p:cNvSpPr/>
          <p:nvPr userDrawn="1"/>
        </p:nvSpPr>
        <p:spPr>
          <a:xfrm>
            <a:off x="3314701" y="-2"/>
            <a:ext cx="5562598" cy="685799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CD29E54B-9534-4066-B2E7-390AD408AFC8}"/>
              </a:ext>
            </a:extLst>
          </p:cNvPr>
          <p:cNvSpPr>
            <a:spLocks noGrp="1"/>
          </p:cNvSpPr>
          <p:nvPr>
            <p:ph type="title" hasCustomPrompt="1"/>
          </p:nvPr>
        </p:nvSpPr>
        <p:spPr>
          <a:xfrm>
            <a:off x="3943350" y="1880876"/>
            <a:ext cx="4533900" cy="1959604"/>
          </a:xfrm>
        </p:spPr>
        <p:txBody>
          <a:bodyPr>
            <a:noAutofit/>
          </a:bodyPr>
          <a:lstStyle>
            <a:lvl1pPr>
              <a:lnSpc>
                <a:spcPts val="3100"/>
              </a:lnSpc>
              <a:defRPr sz="2400">
                <a:solidFill>
                  <a:schemeClr val="bg1"/>
                </a:solidFill>
              </a:defRPr>
            </a:lvl1pPr>
          </a:lstStyle>
          <a:p>
            <a:r>
              <a:rPr lang="en-US"/>
              <a:t>Insert a customer or other quotation here. Keep it short and to the point. Remember to move the quotation marks.</a:t>
            </a:r>
            <a:endParaRPr lang="fi-FI"/>
          </a:p>
        </p:txBody>
      </p:sp>
      <p:pic>
        <p:nvPicPr>
          <p:cNvPr id="19" name="Graphic 18">
            <a:extLst>
              <a:ext uri="{FF2B5EF4-FFF2-40B4-BE49-F238E27FC236}">
                <a16:creationId xmlns:a16="http://schemas.microsoft.com/office/drawing/2014/main" id="{A4F5EA3A-F1DC-444F-9835-99517A60E29F}"/>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806967" y="2500246"/>
            <a:ext cx="1455364" cy="1857505"/>
          </a:xfrm>
          <a:prstGeom prst="rect">
            <a:avLst/>
          </a:prstGeom>
        </p:spPr>
      </p:pic>
      <p:sp>
        <p:nvSpPr>
          <p:cNvPr id="4" name="Text Placeholder 3">
            <a:extLst>
              <a:ext uri="{FF2B5EF4-FFF2-40B4-BE49-F238E27FC236}">
                <a16:creationId xmlns:a16="http://schemas.microsoft.com/office/drawing/2014/main" id="{B75CEABE-3CED-4ECF-B42A-E78E5B21E99D}"/>
              </a:ext>
            </a:extLst>
          </p:cNvPr>
          <p:cNvSpPr>
            <a:spLocks noGrp="1"/>
          </p:cNvSpPr>
          <p:nvPr>
            <p:ph type="body" sz="quarter" idx="13" hasCustomPrompt="1"/>
          </p:nvPr>
        </p:nvSpPr>
        <p:spPr>
          <a:xfrm>
            <a:off x="3943350" y="4096132"/>
            <a:ext cx="4533900" cy="245744"/>
          </a:xfrm>
        </p:spPr>
        <p:txBody>
          <a:bodyPr anchor="ctr">
            <a:noAutofit/>
          </a:bodyPr>
          <a:lstStyle>
            <a:lvl1pPr marL="0" indent="0">
              <a:lnSpc>
                <a:spcPct val="100000"/>
              </a:lnSpc>
              <a:spcBef>
                <a:spcPts val="200"/>
              </a:spcBef>
              <a:buNone/>
              <a:defRPr lang="en-US" sz="1200" b="1" kern="1200" dirty="0" smtClean="0">
                <a:solidFill>
                  <a:schemeClr val="bg1"/>
                </a:solidFill>
                <a:latin typeface="Inter" panose="02000503000000020004" pitchFamily="2" charset="0"/>
                <a:ea typeface="+mj-ea"/>
                <a:cs typeface="+mj-cs"/>
              </a:defRPr>
            </a:lvl1pPr>
          </a:lstStyle>
          <a:p>
            <a:pPr lvl="0"/>
            <a:r>
              <a:rPr lang="en-US"/>
              <a:t>First Name Last Name</a:t>
            </a:r>
          </a:p>
        </p:txBody>
      </p:sp>
      <p:pic>
        <p:nvPicPr>
          <p:cNvPr id="15" name="Graphic 14">
            <a:extLst>
              <a:ext uri="{FF2B5EF4-FFF2-40B4-BE49-F238E27FC236}">
                <a16:creationId xmlns:a16="http://schemas.microsoft.com/office/drawing/2014/main" id="{D07CD9AF-09D3-4D01-A4BE-F773F52C73AC}"/>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16" name="Text Placeholder 3">
            <a:extLst>
              <a:ext uri="{FF2B5EF4-FFF2-40B4-BE49-F238E27FC236}">
                <a16:creationId xmlns:a16="http://schemas.microsoft.com/office/drawing/2014/main" id="{016A0AEB-3F84-4E2F-ACF7-ED4A23802379}"/>
              </a:ext>
            </a:extLst>
          </p:cNvPr>
          <p:cNvSpPr>
            <a:spLocks noGrp="1"/>
          </p:cNvSpPr>
          <p:nvPr>
            <p:ph type="body" sz="quarter" idx="14" hasCustomPrompt="1"/>
          </p:nvPr>
        </p:nvSpPr>
        <p:spPr>
          <a:xfrm>
            <a:off x="3943350" y="4383787"/>
            <a:ext cx="4533900" cy="586739"/>
          </a:xfrm>
        </p:spPr>
        <p:txBody>
          <a:bodyPr>
            <a:noAutofit/>
          </a:bodyPr>
          <a:lstStyle>
            <a:lvl1pPr marL="0" indent="0">
              <a:lnSpc>
                <a:spcPct val="100000"/>
              </a:lnSpc>
              <a:spcBef>
                <a:spcPts val="0"/>
              </a:spcBef>
              <a:buNone/>
              <a:defRPr lang="en-US" sz="1200" kern="1200" dirty="0" smtClean="0">
                <a:solidFill>
                  <a:schemeClr val="bg1"/>
                </a:solidFill>
                <a:latin typeface="+mn-lt"/>
                <a:ea typeface="+mj-ea"/>
                <a:cs typeface="+mj-cs"/>
              </a:defRPr>
            </a:lvl1pPr>
          </a:lstStyle>
          <a:p>
            <a:pPr lvl="0"/>
            <a:r>
              <a:rPr lang="en-US"/>
              <a:t>Title </a:t>
            </a:r>
          </a:p>
          <a:p>
            <a:pPr lvl="0"/>
            <a:r>
              <a:rPr lang="en-US"/>
              <a:t>Company</a:t>
            </a:r>
          </a:p>
        </p:txBody>
      </p:sp>
      <p:sp>
        <p:nvSpPr>
          <p:cNvPr id="7" name="TextBox 6">
            <a:extLst>
              <a:ext uri="{FF2B5EF4-FFF2-40B4-BE49-F238E27FC236}">
                <a16:creationId xmlns:a16="http://schemas.microsoft.com/office/drawing/2014/main" id="{2CA84457-18EE-5F72-D535-BA5E40E89A76}"/>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42900925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Purple">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0265692A-5C1B-4FE0-9BBE-EAAD39B46EE8}"/>
              </a:ext>
            </a:extLst>
          </p:cNvPr>
          <p:cNvSpPr/>
          <p:nvPr userDrawn="1"/>
        </p:nvSpPr>
        <p:spPr>
          <a:xfrm>
            <a:off x="8877298" y="1283368"/>
            <a:ext cx="3314701" cy="557463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46052C52-64C1-4298-AA35-90FF5361A9A8}"/>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110E79BF-4875-4C13-9F75-BBE734577BE2}"/>
              </a:ext>
            </a:extLst>
          </p:cNvPr>
          <p:cNvPicPr>
            <a:picLocks noChangeAspect="1"/>
          </p:cNvPicPr>
          <p:nvPr userDrawn="1"/>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16932" y="373227"/>
            <a:ext cx="1635428" cy="536914"/>
          </a:xfrm>
          <a:prstGeom prst="rect">
            <a:avLst/>
          </a:prstGeom>
        </p:spPr>
      </p:pic>
      <p:sp>
        <p:nvSpPr>
          <p:cNvPr id="14" name="Subtitle 2">
            <a:extLst>
              <a:ext uri="{FF2B5EF4-FFF2-40B4-BE49-F238E27FC236}">
                <a16:creationId xmlns:a16="http://schemas.microsoft.com/office/drawing/2014/main" id="{BCCD73F2-49F3-4AC8-A22E-8D1D9FC7C0BE}"/>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sp>
        <p:nvSpPr>
          <p:cNvPr id="15" name="Title 1">
            <a:extLst>
              <a:ext uri="{FF2B5EF4-FFF2-40B4-BE49-F238E27FC236}">
                <a16:creationId xmlns:a16="http://schemas.microsoft.com/office/drawing/2014/main" id="{19615A53-DB4B-4754-AB17-4340082141E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235203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Highlight Boxe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42" name="Title 1">
            <a:extLst>
              <a:ext uri="{FF2B5EF4-FFF2-40B4-BE49-F238E27FC236}">
                <a16:creationId xmlns:a16="http://schemas.microsoft.com/office/drawing/2014/main" id="{8EC7D427-889B-4FB0-81B6-B8EAD8BA4A85}"/>
              </a:ext>
            </a:extLst>
          </p:cNvPr>
          <p:cNvSpPr>
            <a:spLocks noGrp="1"/>
          </p:cNvSpPr>
          <p:nvPr>
            <p:ph type="title" hasCustomPrompt="1"/>
          </p:nvPr>
        </p:nvSpPr>
        <p:spPr>
          <a:xfrm>
            <a:off x="838200" y="365125"/>
            <a:ext cx="10515600" cy="1319212"/>
          </a:xfrm>
        </p:spPr>
        <p:txBody>
          <a:bodyPr>
            <a:noAutofit/>
          </a:bodyPr>
          <a:lstStyle>
            <a:lvl1pPr>
              <a:defRPr>
                <a:solidFill>
                  <a:schemeClr val="accent5"/>
                </a:solidFill>
              </a:defRPr>
            </a:lvl1pPr>
          </a:lstStyle>
          <a:p>
            <a:r>
              <a:rPr lang="en-US"/>
              <a:t>Click to edit Master title style</a:t>
            </a:r>
            <a:br>
              <a:rPr lang="en-US"/>
            </a:br>
            <a:r>
              <a:rPr lang="en-US"/>
              <a:t>in two lines</a:t>
            </a:r>
            <a:endParaRPr lang="fi-FI"/>
          </a:p>
        </p:txBody>
      </p:sp>
      <p:sp>
        <p:nvSpPr>
          <p:cNvPr id="2" name="Rectangle 1">
            <a:extLst>
              <a:ext uri="{FF2B5EF4-FFF2-40B4-BE49-F238E27FC236}">
                <a16:creationId xmlns:a16="http://schemas.microsoft.com/office/drawing/2014/main" id="{ED1AF860-4D15-4C15-ABAD-646C8ACDD36C}"/>
              </a:ext>
            </a:extLst>
          </p:cNvPr>
          <p:cNvSpPr/>
          <p:nvPr userDrawn="1"/>
        </p:nvSpPr>
        <p:spPr>
          <a:xfrm>
            <a:off x="838200" y="2176462"/>
            <a:ext cx="5114925" cy="9794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3" name="Text Placeholder 349">
            <a:extLst>
              <a:ext uri="{FF2B5EF4-FFF2-40B4-BE49-F238E27FC236}">
                <a16:creationId xmlns:a16="http://schemas.microsoft.com/office/drawing/2014/main" id="{509BCE2E-EE5B-40F6-9B76-EE8B3EDF7313}"/>
              </a:ext>
            </a:extLst>
          </p:cNvPr>
          <p:cNvSpPr>
            <a:spLocks noGrp="1"/>
          </p:cNvSpPr>
          <p:nvPr>
            <p:ph type="body" sz="quarter" idx="25" hasCustomPrompt="1"/>
          </p:nvPr>
        </p:nvSpPr>
        <p:spPr>
          <a:xfrm>
            <a:off x="929509" y="249246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01</a:t>
            </a:r>
            <a:endParaRPr lang="fi-FI"/>
          </a:p>
        </p:txBody>
      </p:sp>
      <p:sp>
        <p:nvSpPr>
          <p:cNvPr id="5" name="Text Placeholder 4">
            <a:extLst>
              <a:ext uri="{FF2B5EF4-FFF2-40B4-BE49-F238E27FC236}">
                <a16:creationId xmlns:a16="http://schemas.microsoft.com/office/drawing/2014/main" id="{ACE252A7-C2CD-4201-BA4F-28324F49D9F7}"/>
              </a:ext>
            </a:extLst>
          </p:cNvPr>
          <p:cNvSpPr>
            <a:spLocks noGrp="1"/>
          </p:cNvSpPr>
          <p:nvPr>
            <p:ph type="body" sz="quarter" idx="26"/>
          </p:nvPr>
        </p:nvSpPr>
        <p:spPr>
          <a:xfrm>
            <a:off x="1592449" y="231219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8" name="Picture Placeholder 7">
            <a:extLst>
              <a:ext uri="{FF2B5EF4-FFF2-40B4-BE49-F238E27FC236}">
                <a16:creationId xmlns:a16="http://schemas.microsoft.com/office/drawing/2014/main" id="{F127BD5E-1663-4F5F-B3B8-DE7B433CBA3F}"/>
              </a:ext>
            </a:extLst>
          </p:cNvPr>
          <p:cNvSpPr>
            <a:spLocks noGrp="1"/>
          </p:cNvSpPr>
          <p:nvPr>
            <p:ph type="pic" sz="quarter" idx="27" hasCustomPrompt="1"/>
          </p:nvPr>
        </p:nvSpPr>
        <p:spPr>
          <a:xfrm>
            <a:off x="5135881" y="231219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4" name="Rectangle 43">
            <a:extLst>
              <a:ext uri="{FF2B5EF4-FFF2-40B4-BE49-F238E27FC236}">
                <a16:creationId xmlns:a16="http://schemas.microsoft.com/office/drawing/2014/main" id="{684731C3-F956-4C26-BFCB-F1D1A8C4F9DB}"/>
              </a:ext>
            </a:extLst>
          </p:cNvPr>
          <p:cNvSpPr/>
          <p:nvPr userDrawn="1"/>
        </p:nvSpPr>
        <p:spPr>
          <a:xfrm>
            <a:off x="838200" y="3367595"/>
            <a:ext cx="5114925" cy="9794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5" name="Text Placeholder 349">
            <a:extLst>
              <a:ext uri="{FF2B5EF4-FFF2-40B4-BE49-F238E27FC236}">
                <a16:creationId xmlns:a16="http://schemas.microsoft.com/office/drawing/2014/main" id="{91EA250C-03D1-487B-B2C0-77BF10B9D3BC}"/>
              </a:ext>
            </a:extLst>
          </p:cNvPr>
          <p:cNvSpPr>
            <a:spLocks noGrp="1"/>
          </p:cNvSpPr>
          <p:nvPr>
            <p:ph type="body" sz="quarter" idx="28" hasCustomPrompt="1"/>
          </p:nvPr>
        </p:nvSpPr>
        <p:spPr>
          <a:xfrm>
            <a:off x="929509" y="3683602"/>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02</a:t>
            </a:r>
            <a:endParaRPr lang="fi-FI"/>
          </a:p>
        </p:txBody>
      </p:sp>
      <p:sp>
        <p:nvSpPr>
          <p:cNvPr id="46" name="Text Placeholder 4">
            <a:extLst>
              <a:ext uri="{FF2B5EF4-FFF2-40B4-BE49-F238E27FC236}">
                <a16:creationId xmlns:a16="http://schemas.microsoft.com/office/drawing/2014/main" id="{DB5CBA1F-6718-470C-B355-615C816C3E4F}"/>
              </a:ext>
            </a:extLst>
          </p:cNvPr>
          <p:cNvSpPr>
            <a:spLocks noGrp="1"/>
          </p:cNvSpPr>
          <p:nvPr>
            <p:ph type="body" sz="quarter" idx="29"/>
          </p:nvPr>
        </p:nvSpPr>
        <p:spPr>
          <a:xfrm>
            <a:off x="1592449" y="3503327"/>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47" name="Picture Placeholder 7">
            <a:extLst>
              <a:ext uri="{FF2B5EF4-FFF2-40B4-BE49-F238E27FC236}">
                <a16:creationId xmlns:a16="http://schemas.microsoft.com/office/drawing/2014/main" id="{9B8504A8-983C-4D58-AE46-66F3FB4923A1}"/>
              </a:ext>
            </a:extLst>
          </p:cNvPr>
          <p:cNvSpPr>
            <a:spLocks noGrp="1"/>
          </p:cNvSpPr>
          <p:nvPr>
            <p:ph type="pic" sz="quarter" idx="30" hasCustomPrompt="1"/>
          </p:nvPr>
        </p:nvSpPr>
        <p:spPr>
          <a:xfrm>
            <a:off x="5135881" y="3503327"/>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48" name="Rectangle 47">
            <a:extLst>
              <a:ext uri="{FF2B5EF4-FFF2-40B4-BE49-F238E27FC236}">
                <a16:creationId xmlns:a16="http://schemas.microsoft.com/office/drawing/2014/main" id="{E8AB8FC7-5F00-4991-814C-A181A7E4CCA0}"/>
              </a:ext>
            </a:extLst>
          </p:cNvPr>
          <p:cNvSpPr/>
          <p:nvPr userDrawn="1"/>
        </p:nvSpPr>
        <p:spPr>
          <a:xfrm>
            <a:off x="838200" y="4559302"/>
            <a:ext cx="5114925" cy="97948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9" name="Text Placeholder 349">
            <a:extLst>
              <a:ext uri="{FF2B5EF4-FFF2-40B4-BE49-F238E27FC236}">
                <a16:creationId xmlns:a16="http://schemas.microsoft.com/office/drawing/2014/main" id="{99AECBC3-502D-4CC4-A12A-157D49341CDC}"/>
              </a:ext>
            </a:extLst>
          </p:cNvPr>
          <p:cNvSpPr>
            <a:spLocks noGrp="1"/>
          </p:cNvSpPr>
          <p:nvPr>
            <p:ph type="body" sz="quarter" idx="31" hasCustomPrompt="1"/>
          </p:nvPr>
        </p:nvSpPr>
        <p:spPr>
          <a:xfrm>
            <a:off x="929509" y="4875309"/>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03</a:t>
            </a:r>
            <a:endParaRPr lang="fi-FI"/>
          </a:p>
        </p:txBody>
      </p:sp>
      <p:sp>
        <p:nvSpPr>
          <p:cNvPr id="50" name="Text Placeholder 4">
            <a:extLst>
              <a:ext uri="{FF2B5EF4-FFF2-40B4-BE49-F238E27FC236}">
                <a16:creationId xmlns:a16="http://schemas.microsoft.com/office/drawing/2014/main" id="{D0DC41D9-1770-49C0-A4B3-9B935982005B}"/>
              </a:ext>
            </a:extLst>
          </p:cNvPr>
          <p:cNvSpPr>
            <a:spLocks noGrp="1"/>
          </p:cNvSpPr>
          <p:nvPr>
            <p:ph type="body" sz="quarter" idx="32"/>
          </p:nvPr>
        </p:nvSpPr>
        <p:spPr>
          <a:xfrm>
            <a:off x="1592449" y="4695034"/>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1" name="Picture Placeholder 7">
            <a:extLst>
              <a:ext uri="{FF2B5EF4-FFF2-40B4-BE49-F238E27FC236}">
                <a16:creationId xmlns:a16="http://schemas.microsoft.com/office/drawing/2014/main" id="{2433F0F9-B0C4-4349-AF6C-8CA71316FA9A}"/>
              </a:ext>
            </a:extLst>
          </p:cNvPr>
          <p:cNvSpPr>
            <a:spLocks noGrp="1"/>
          </p:cNvSpPr>
          <p:nvPr>
            <p:ph type="pic" sz="quarter" idx="33" hasCustomPrompt="1"/>
          </p:nvPr>
        </p:nvSpPr>
        <p:spPr>
          <a:xfrm>
            <a:off x="5135881" y="4695034"/>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56" name="Rectangle 55">
            <a:extLst>
              <a:ext uri="{FF2B5EF4-FFF2-40B4-BE49-F238E27FC236}">
                <a16:creationId xmlns:a16="http://schemas.microsoft.com/office/drawing/2014/main" id="{FD261A59-BA05-42E6-8EDF-466370D003D3}"/>
              </a:ext>
            </a:extLst>
          </p:cNvPr>
          <p:cNvSpPr/>
          <p:nvPr userDrawn="1"/>
        </p:nvSpPr>
        <p:spPr>
          <a:xfrm>
            <a:off x="6238875" y="2171003"/>
            <a:ext cx="5114925" cy="97948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7" name="Text Placeholder 349">
            <a:extLst>
              <a:ext uri="{FF2B5EF4-FFF2-40B4-BE49-F238E27FC236}">
                <a16:creationId xmlns:a16="http://schemas.microsoft.com/office/drawing/2014/main" id="{39DD410F-C033-441F-BE81-F8DC7D5BD7A0}"/>
              </a:ext>
            </a:extLst>
          </p:cNvPr>
          <p:cNvSpPr>
            <a:spLocks noGrp="1"/>
          </p:cNvSpPr>
          <p:nvPr>
            <p:ph type="body" sz="quarter" idx="34" hasCustomPrompt="1"/>
          </p:nvPr>
        </p:nvSpPr>
        <p:spPr>
          <a:xfrm>
            <a:off x="6330184" y="248701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04</a:t>
            </a:r>
            <a:endParaRPr lang="fi-FI"/>
          </a:p>
        </p:txBody>
      </p:sp>
      <p:sp>
        <p:nvSpPr>
          <p:cNvPr id="58" name="Text Placeholder 4">
            <a:extLst>
              <a:ext uri="{FF2B5EF4-FFF2-40B4-BE49-F238E27FC236}">
                <a16:creationId xmlns:a16="http://schemas.microsoft.com/office/drawing/2014/main" id="{732B0672-0484-430C-BED8-06A126AF6024}"/>
              </a:ext>
            </a:extLst>
          </p:cNvPr>
          <p:cNvSpPr>
            <a:spLocks noGrp="1"/>
          </p:cNvSpPr>
          <p:nvPr>
            <p:ph type="body" sz="quarter" idx="35"/>
          </p:nvPr>
        </p:nvSpPr>
        <p:spPr>
          <a:xfrm>
            <a:off x="6993124" y="230673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59" name="Picture Placeholder 7">
            <a:extLst>
              <a:ext uri="{FF2B5EF4-FFF2-40B4-BE49-F238E27FC236}">
                <a16:creationId xmlns:a16="http://schemas.microsoft.com/office/drawing/2014/main" id="{A2486FB2-E4F6-4E24-B7A6-9E8C6D414EAB}"/>
              </a:ext>
            </a:extLst>
          </p:cNvPr>
          <p:cNvSpPr>
            <a:spLocks noGrp="1"/>
          </p:cNvSpPr>
          <p:nvPr>
            <p:ph type="pic" sz="quarter" idx="36" hasCustomPrompt="1"/>
          </p:nvPr>
        </p:nvSpPr>
        <p:spPr>
          <a:xfrm>
            <a:off x="10536556" y="230673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0" name="Rectangle 59">
            <a:extLst>
              <a:ext uri="{FF2B5EF4-FFF2-40B4-BE49-F238E27FC236}">
                <a16:creationId xmlns:a16="http://schemas.microsoft.com/office/drawing/2014/main" id="{09C0426F-DA57-42CF-915C-6E6EC250F7AB}"/>
              </a:ext>
            </a:extLst>
          </p:cNvPr>
          <p:cNvSpPr/>
          <p:nvPr userDrawn="1"/>
        </p:nvSpPr>
        <p:spPr>
          <a:xfrm>
            <a:off x="6238875" y="3362136"/>
            <a:ext cx="5114925" cy="979488"/>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1" name="Text Placeholder 349">
            <a:extLst>
              <a:ext uri="{FF2B5EF4-FFF2-40B4-BE49-F238E27FC236}">
                <a16:creationId xmlns:a16="http://schemas.microsoft.com/office/drawing/2014/main" id="{D59F6C4B-D7D5-41B5-8211-DE98736EC71F}"/>
              </a:ext>
            </a:extLst>
          </p:cNvPr>
          <p:cNvSpPr>
            <a:spLocks noGrp="1"/>
          </p:cNvSpPr>
          <p:nvPr>
            <p:ph type="body" sz="quarter" idx="37" hasCustomPrompt="1"/>
          </p:nvPr>
        </p:nvSpPr>
        <p:spPr>
          <a:xfrm>
            <a:off x="6330184" y="3678143"/>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05</a:t>
            </a:r>
            <a:endParaRPr lang="fi-FI"/>
          </a:p>
        </p:txBody>
      </p:sp>
      <p:sp>
        <p:nvSpPr>
          <p:cNvPr id="62" name="Text Placeholder 4">
            <a:extLst>
              <a:ext uri="{FF2B5EF4-FFF2-40B4-BE49-F238E27FC236}">
                <a16:creationId xmlns:a16="http://schemas.microsoft.com/office/drawing/2014/main" id="{174E8D8E-951E-4347-B586-CF5F638C32F2}"/>
              </a:ext>
            </a:extLst>
          </p:cNvPr>
          <p:cNvSpPr>
            <a:spLocks noGrp="1"/>
          </p:cNvSpPr>
          <p:nvPr>
            <p:ph type="body" sz="quarter" idx="38"/>
          </p:nvPr>
        </p:nvSpPr>
        <p:spPr>
          <a:xfrm>
            <a:off x="6993124" y="3497868"/>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3" name="Picture Placeholder 7">
            <a:extLst>
              <a:ext uri="{FF2B5EF4-FFF2-40B4-BE49-F238E27FC236}">
                <a16:creationId xmlns:a16="http://schemas.microsoft.com/office/drawing/2014/main" id="{C4ADE9DA-55E7-4BA9-969D-EFC9EC3A54DE}"/>
              </a:ext>
            </a:extLst>
          </p:cNvPr>
          <p:cNvSpPr>
            <a:spLocks noGrp="1"/>
          </p:cNvSpPr>
          <p:nvPr>
            <p:ph type="pic" sz="quarter" idx="39" hasCustomPrompt="1"/>
          </p:nvPr>
        </p:nvSpPr>
        <p:spPr>
          <a:xfrm>
            <a:off x="10536556" y="3497868"/>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64" name="Rectangle 63">
            <a:extLst>
              <a:ext uri="{FF2B5EF4-FFF2-40B4-BE49-F238E27FC236}">
                <a16:creationId xmlns:a16="http://schemas.microsoft.com/office/drawing/2014/main" id="{0F17407C-E2D9-44DF-B8C8-D23A82E3313F}"/>
              </a:ext>
            </a:extLst>
          </p:cNvPr>
          <p:cNvSpPr/>
          <p:nvPr userDrawn="1"/>
        </p:nvSpPr>
        <p:spPr>
          <a:xfrm>
            <a:off x="6238875" y="4553843"/>
            <a:ext cx="5114925" cy="97948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65" name="Text Placeholder 349">
            <a:extLst>
              <a:ext uri="{FF2B5EF4-FFF2-40B4-BE49-F238E27FC236}">
                <a16:creationId xmlns:a16="http://schemas.microsoft.com/office/drawing/2014/main" id="{7853B2E3-6ABF-4C65-8353-48F3E9F40E29}"/>
              </a:ext>
            </a:extLst>
          </p:cNvPr>
          <p:cNvSpPr>
            <a:spLocks noGrp="1"/>
          </p:cNvSpPr>
          <p:nvPr>
            <p:ph type="body" sz="quarter" idx="40" hasCustomPrompt="1"/>
          </p:nvPr>
        </p:nvSpPr>
        <p:spPr>
          <a:xfrm>
            <a:off x="6330184" y="4869850"/>
            <a:ext cx="571631" cy="347474"/>
          </a:xfrm>
        </p:spPr>
        <p:txBody>
          <a:bodyPr>
            <a:noAutofit/>
          </a:bodyPr>
          <a:lstStyle>
            <a:lvl1pPr marL="0" indent="0" algn="l">
              <a:buNone/>
              <a:defRPr b="1">
                <a:solidFill>
                  <a:schemeClr val="bg1"/>
                </a:solidFill>
                <a:latin typeface="Inter" panose="02000503000000020004" pitchFamily="2" charset="0"/>
              </a:defRPr>
            </a:lvl1pPr>
          </a:lstStyle>
          <a:p>
            <a:pPr lvl="0"/>
            <a:r>
              <a:rPr lang="en-US"/>
              <a:t>06</a:t>
            </a:r>
            <a:endParaRPr lang="fi-FI"/>
          </a:p>
        </p:txBody>
      </p:sp>
      <p:sp>
        <p:nvSpPr>
          <p:cNvPr id="66" name="Text Placeholder 4">
            <a:extLst>
              <a:ext uri="{FF2B5EF4-FFF2-40B4-BE49-F238E27FC236}">
                <a16:creationId xmlns:a16="http://schemas.microsoft.com/office/drawing/2014/main" id="{3A3C0B62-9939-4B18-A07E-B086F3BB676C}"/>
              </a:ext>
            </a:extLst>
          </p:cNvPr>
          <p:cNvSpPr>
            <a:spLocks noGrp="1"/>
          </p:cNvSpPr>
          <p:nvPr>
            <p:ph type="body" sz="quarter" idx="41"/>
          </p:nvPr>
        </p:nvSpPr>
        <p:spPr>
          <a:xfrm>
            <a:off x="6993124" y="4689575"/>
            <a:ext cx="3391031" cy="708025"/>
          </a:xfrm>
        </p:spPr>
        <p:txBody>
          <a:bodyPr anchor="ctr">
            <a:noAutofit/>
          </a:bodyPr>
          <a:lstStyle>
            <a:lvl1pPr marL="0" indent="0">
              <a:buNone/>
              <a:defRPr sz="1600">
                <a:solidFill>
                  <a:schemeClr val="bg1"/>
                </a:solidFill>
              </a:defRPr>
            </a:lvl1pPr>
            <a:lvl2pPr marL="457200" indent="0">
              <a:buNone/>
              <a:defRPr>
                <a:solidFill>
                  <a:schemeClr val="bg1"/>
                </a:solidFill>
              </a:defRPr>
            </a:lvl2pPr>
            <a:lvl3pPr marL="914400" indent="0">
              <a:buNone/>
              <a:defRPr>
                <a:solidFill>
                  <a:schemeClr val="bg1"/>
                </a:solidFill>
              </a:defRPr>
            </a:lvl3pPr>
            <a:lvl4pPr marL="1371600" indent="0">
              <a:buNone/>
              <a:defRPr>
                <a:solidFill>
                  <a:schemeClr val="bg1"/>
                </a:solidFill>
              </a:defRPr>
            </a:lvl4pPr>
            <a:lvl5pPr marL="1828800" indent="0">
              <a:buNone/>
              <a:defRPr>
                <a:solidFill>
                  <a:schemeClr val="bg1"/>
                </a:solidFill>
              </a:defRPr>
            </a:lvl5pPr>
          </a:lstStyle>
          <a:p>
            <a:pPr lvl="0"/>
            <a:r>
              <a:rPr lang="en-US"/>
              <a:t>Click to edit Master text styles</a:t>
            </a:r>
          </a:p>
        </p:txBody>
      </p:sp>
      <p:sp>
        <p:nvSpPr>
          <p:cNvPr id="67" name="Picture Placeholder 7">
            <a:extLst>
              <a:ext uri="{FF2B5EF4-FFF2-40B4-BE49-F238E27FC236}">
                <a16:creationId xmlns:a16="http://schemas.microsoft.com/office/drawing/2014/main" id="{03EBA1FB-50F3-4FE2-9100-B4ACB14C87F9}"/>
              </a:ext>
            </a:extLst>
          </p:cNvPr>
          <p:cNvSpPr>
            <a:spLocks noGrp="1"/>
          </p:cNvSpPr>
          <p:nvPr>
            <p:ph type="pic" sz="quarter" idx="42" hasCustomPrompt="1"/>
          </p:nvPr>
        </p:nvSpPr>
        <p:spPr>
          <a:xfrm>
            <a:off x="10536556" y="4689575"/>
            <a:ext cx="663257" cy="708025"/>
          </a:xfrm>
        </p:spPr>
        <p:txBody>
          <a:bodyPr anchor="ctr">
            <a:noAutofit/>
          </a:bodyPr>
          <a:lstStyle>
            <a:lvl1pPr marL="0" indent="0" algn="ctr">
              <a:buNone/>
              <a:defRPr sz="1400">
                <a:solidFill>
                  <a:schemeClr val="bg1"/>
                </a:solidFill>
              </a:defRPr>
            </a:lvl1pPr>
          </a:lstStyle>
          <a:p>
            <a:r>
              <a:rPr lang="fi-FI"/>
              <a:t>Icon</a:t>
            </a:r>
          </a:p>
        </p:txBody>
      </p:sp>
      <p:sp>
        <p:nvSpPr>
          <p:cNvPr id="3" name="TextBox 2">
            <a:extLst>
              <a:ext uri="{FF2B5EF4-FFF2-40B4-BE49-F238E27FC236}">
                <a16:creationId xmlns:a16="http://schemas.microsoft.com/office/drawing/2014/main" id="{86494150-A55C-9F84-1C3E-0EC5668CAB4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8156444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ur Columns Tick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grpSp>
        <p:nvGrpSpPr>
          <p:cNvPr id="28" name="Group 27">
            <a:extLst>
              <a:ext uri="{FF2B5EF4-FFF2-40B4-BE49-F238E27FC236}">
                <a16:creationId xmlns:a16="http://schemas.microsoft.com/office/drawing/2014/main" id="{A588BC37-BEFF-469D-AB27-C5791082146C}"/>
              </a:ext>
            </a:extLst>
          </p:cNvPr>
          <p:cNvGrpSpPr/>
          <p:nvPr userDrawn="1"/>
        </p:nvGrpSpPr>
        <p:grpSpPr>
          <a:xfrm>
            <a:off x="1577976" y="1673059"/>
            <a:ext cx="643856" cy="643854"/>
            <a:chOff x="8877294" y="0"/>
            <a:chExt cx="3314706" cy="3314706"/>
          </a:xfrm>
        </p:grpSpPr>
        <p:sp>
          <p:nvSpPr>
            <p:cNvPr id="29" name="Rectangle 28">
              <a:extLst>
                <a:ext uri="{FF2B5EF4-FFF2-40B4-BE49-F238E27FC236}">
                  <a16:creationId xmlns:a16="http://schemas.microsoft.com/office/drawing/2014/main" id="{5606F9B0-CE86-49CE-8ABE-276CF192481E}"/>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0" name="Graphic 29">
              <a:extLst>
                <a:ext uri="{FF2B5EF4-FFF2-40B4-BE49-F238E27FC236}">
                  <a16:creationId xmlns:a16="http://schemas.microsoft.com/office/drawing/2014/main" id="{01C385CC-D421-4107-B3B1-F08F76813E2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1" name="Group 30">
            <a:extLst>
              <a:ext uri="{FF2B5EF4-FFF2-40B4-BE49-F238E27FC236}">
                <a16:creationId xmlns:a16="http://schemas.microsoft.com/office/drawing/2014/main" id="{F3024D75-BACD-4335-B4AF-D6C9CD5A2C6D}"/>
              </a:ext>
            </a:extLst>
          </p:cNvPr>
          <p:cNvGrpSpPr/>
          <p:nvPr userDrawn="1"/>
        </p:nvGrpSpPr>
        <p:grpSpPr>
          <a:xfrm>
            <a:off x="4425450" y="1673059"/>
            <a:ext cx="643856" cy="643854"/>
            <a:chOff x="8877294" y="0"/>
            <a:chExt cx="3314706" cy="3314706"/>
          </a:xfrm>
        </p:grpSpPr>
        <p:sp>
          <p:nvSpPr>
            <p:cNvPr id="32" name="Rectangle 31">
              <a:extLst>
                <a:ext uri="{FF2B5EF4-FFF2-40B4-BE49-F238E27FC236}">
                  <a16:creationId xmlns:a16="http://schemas.microsoft.com/office/drawing/2014/main" id="{A5060021-4A6A-4F53-88FD-5EEB69F476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3" name="Graphic 32">
              <a:extLst>
                <a:ext uri="{FF2B5EF4-FFF2-40B4-BE49-F238E27FC236}">
                  <a16:creationId xmlns:a16="http://schemas.microsoft.com/office/drawing/2014/main" id="{88645EB2-B721-47BD-8EB3-8E7D17D4BE65}"/>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4" name="Group 33">
            <a:extLst>
              <a:ext uri="{FF2B5EF4-FFF2-40B4-BE49-F238E27FC236}">
                <a16:creationId xmlns:a16="http://schemas.microsoft.com/office/drawing/2014/main" id="{44B77776-91C2-4AB2-B03B-EE75293E5CB8}"/>
              </a:ext>
            </a:extLst>
          </p:cNvPr>
          <p:cNvGrpSpPr/>
          <p:nvPr userDrawn="1"/>
        </p:nvGrpSpPr>
        <p:grpSpPr>
          <a:xfrm>
            <a:off x="7272924" y="1673059"/>
            <a:ext cx="643856" cy="643854"/>
            <a:chOff x="8877294" y="0"/>
            <a:chExt cx="3314706" cy="3314706"/>
          </a:xfrm>
        </p:grpSpPr>
        <p:sp>
          <p:nvSpPr>
            <p:cNvPr id="35" name="Rectangle 34">
              <a:extLst>
                <a:ext uri="{FF2B5EF4-FFF2-40B4-BE49-F238E27FC236}">
                  <a16:creationId xmlns:a16="http://schemas.microsoft.com/office/drawing/2014/main" id="{4681A716-5220-4BCE-9772-BAC664B01932}"/>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6" name="Graphic 35">
              <a:extLst>
                <a:ext uri="{FF2B5EF4-FFF2-40B4-BE49-F238E27FC236}">
                  <a16:creationId xmlns:a16="http://schemas.microsoft.com/office/drawing/2014/main" id="{30505AF3-2A75-4B54-9E32-962EE121BCC6}"/>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7" name="Group 36">
            <a:extLst>
              <a:ext uri="{FF2B5EF4-FFF2-40B4-BE49-F238E27FC236}">
                <a16:creationId xmlns:a16="http://schemas.microsoft.com/office/drawing/2014/main" id="{EF32A9CE-C90F-4D6C-AAFD-E0853868FE82}"/>
              </a:ext>
            </a:extLst>
          </p:cNvPr>
          <p:cNvGrpSpPr/>
          <p:nvPr userDrawn="1"/>
        </p:nvGrpSpPr>
        <p:grpSpPr>
          <a:xfrm>
            <a:off x="10120398" y="1673059"/>
            <a:ext cx="643856" cy="643854"/>
            <a:chOff x="8877294" y="0"/>
            <a:chExt cx="3314706" cy="3314706"/>
          </a:xfrm>
        </p:grpSpPr>
        <p:sp>
          <p:nvSpPr>
            <p:cNvPr id="38" name="Rectangle 37">
              <a:extLst>
                <a:ext uri="{FF2B5EF4-FFF2-40B4-BE49-F238E27FC236}">
                  <a16:creationId xmlns:a16="http://schemas.microsoft.com/office/drawing/2014/main" id="{0CC7A519-C7A1-47C5-87B2-83314232EDE9}"/>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9" name="Graphic 38">
              <a:extLst>
                <a:ext uri="{FF2B5EF4-FFF2-40B4-BE49-F238E27FC236}">
                  <a16:creationId xmlns:a16="http://schemas.microsoft.com/office/drawing/2014/main" id="{6DACC261-D4D8-4961-8B93-F97F78C317BE}"/>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pic>
        <p:nvPicPr>
          <p:cNvPr id="41" name="Graphic 40">
            <a:extLst>
              <a:ext uri="{FF2B5EF4-FFF2-40B4-BE49-F238E27FC236}">
                <a16:creationId xmlns:a16="http://schemas.microsoft.com/office/drawing/2014/main" id="{F3B94E75-BE20-4C56-BD6E-397AC02CD8F1}"/>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42" name="Text Placeholder 4">
            <a:extLst>
              <a:ext uri="{FF2B5EF4-FFF2-40B4-BE49-F238E27FC236}">
                <a16:creationId xmlns:a16="http://schemas.microsoft.com/office/drawing/2014/main" id="{CBC2AE1D-2FBD-4D34-A25B-A365C3EF1E2B}"/>
              </a:ext>
            </a:extLst>
          </p:cNvPr>
          <p:cNvSpPr>
            <a:spLocks noGrp="1"/>
          </p:cNvSpPr>
          <p:nvPr>
            <p:ph type="body" sz="quarter" idx="29"/>
          </p:nvPr>
        </p:nvSpPr>
        <p:spPr>
          <a:xfrm>
            <a:off x="688641"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3" name="Text Placeholder 4">
            <a:extLst>
              <a:ext uri="{FF2B5EF4-FFF2-40B4-BE49-F238E27FC236}">
                <a16:creationId xmlns:a16="http://schemas.microsoft.com/office/drawing/2014/main" id="{EB329F05-640B-4E37-ADBA-5A1621162B09}"/>
              </a:ext>
            </a:extLst>
          </p:cNvPr>
          <p:cNvSpPr>
            <a:spLocks noGrp="1"/>
          </p:cNvSpPr>
          <p:nvPr>
            <p:ph type="body" sz="quarter" idx="30"/>
          </p:nvPr>
        </p:nvSpPr>
        <p:spPr>
          <a:xfrm>
            <a:off x="688641"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1"/>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4" name="Text Placeholder 4">
            <a:extLst>
              <a:ext uri="{FF2B5EF4-FFF2-40B4-BE49-F238E27FC236}">
                <a16:creationId xmlns:a16="http://schemas.microsoft.com/office/drawing/2014/main" id="{5CEDCB86-3684-4B36-BA31-3BC600BEB1AB}"/>
              </a:ext>
            </a:extLst>
          </p:cNvPr>
          <p:cNvSpPr>
            <a:spLocks noGrp="1"/>
          </p:cNvSpPr>
          <p:nvPr>
            <p:ph type="body" sz="quarter" idx="31"/>
          </p:nvPr>
        </p:nvSpPr>
        <p:spPr>
          <a:xfrm>
            <a:off x="3536115"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5" name="Text Placeholder 4">
            <a:extLst>
              <a:ext uri="{FF2B5EF4-FFF2-40B4-BE49-F238E27FC236}">
                <a16:creationId xmlns:a16="http://schemas.microsoft.com/office/drawing/2014/main" id="{822753C4-B860-416E-9D79-5E5AAA45A835}"/>
              </a:ext>
            </a:extLst>
          </p:cNvPr>
          <p:cNvSpPr>
            <a:spLocks noGrp="1"/>
          </p:cNvSpPr>
          <p:nvPr>
            <p:ph type="body" sz="quarter" idx="32"/>
          </p:nvPr>
        </p:nvSpPr>
        <p:spPr>
          <a:xfrm>
            <a:off x="3536115"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2"/>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6" name="Text Placeholder 4">
            <a:extLst>
              <a:ext uri="{FF2B5EF4-FFF2-40B4-BE49-F238E27FC236}">
                <a16:creationId xmlns:a16="http://schemas.microsoft.com/office/drawing/2014/main" id="{81F55F34-89BE-49E7-B10A-75DCAFB248EE}"/>
              </a:ext>
            </a:extLst>
          </p:cNvPr>
          <p:cNvSpPr>
            <a:spLocks noGrp="1"/>
          </p:cNvSpPr>
          <p:nvPr>
            <p:ph type="body" sz="quarter" idx="33"/>
          </p:nvPr>
        </p:nvSpPr>
        <p:spPr>
          <a:xfrm>
            <a:off x="6383589"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7" name="Text Placeholder 4">
            <a:extLst>
              <a:ext uri="{FF2B5EF4-FFF2-40B4-BE49-F238E27FC236}">
                <a16:creationId xmlns:a16="http://schemas.microsoft.com/office/drawing/2014/main" id="{86B156D7-7ABD-4151-B165-7757DA2CB421}"/>
              </a:ext>
            </a:extLst>
          </p:cNvPr>
          <p:cNvSpPr>
            <a:spLocks noGrp="1"/>
          </p:cNvSpPr>
          <p:nvPr>
            <p:ph type="body" sz="quarter" idx="34"/>
          </p:nvPr>
        </p:nvSpPr>
        <p:spPr>
          <a:xfrm>
            <a:off x="6383589"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3"/>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8" name="Text Placeholder 4">
            <a:extLst>
              <a:ext uri="{FF2B5EF4-FFF2-40B4-BE49-F238E27FC236}">
                <a16:creationId xmlns:a16="http://schemas.microsoft.com/office/drawing/2014/main" id="{57847187-13F1-4FC1-A015-FF54BAB09033}"/>
              </a:ext>
            </a:extLst>
          </p:cNvPr>
          <p:cNvSpPr>
            <a:spLocks noGrp="1"/>
          </p:cNvSpPr>
          <p:nvPr>
            <p:ph type="body" sz="quarter" idx="35"/>
          </p:nvPr>
        </p:nvSpPr>
        <p:spPr>
          <a:xfrm>
            <a:off x="9231063" y="3690688"/>
            <a:ext cx="2422525" cy="2338638"/>
          </a:xfrm>
        </p:spPr>
        <p:txBody>
          <a:bodyPr anchor="t">
            <a:noAutofit/>
          </a:bodyPr>
          <a:lstStyle>
            <a:lvl1pPr marL="0" indent="0" algn="ctr">
              <a:buFont typeface="Arial" panose="020B0604020202020204" pitchFamily="34" charset="0"/>
              <a:buNone/>
              <a:defRPr lang="fi-FI" sz="1800" kern="1200" dirty="0" smtClean="0">
                <a:solidFill>
                  <a:schemeClr val="tx1"/>
                </a:solidFill>
                <a:latin typeface="+mn-lt"/>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49" name="Text Placeholder 4">
            <a:extLst>
              <a:ext uri="{FF2B5EF4-FFF2-40B4-BE49-F238E27FC236}">
                <a16:creationId xmlns:a16="http://schemas.microsoft.com/office/drawing/2014/main" id="{654F5CA7-D6DB-4C71-BC1E-9D35952C2332}"/>
              </a:ext>
            </a:extLst>
          </p:cNvPr>
          <p:cNvSpPr>
            <a:spLocks noGrp="1"/>
          </p:cNvSpPr>
          <p:nvPr>
            <p:ph type="body" sz="quarter" idx="36"/>
          </p:nvPr>
        </p:nvSpPr>
        <p:spPr>
          <a:xfrm>
            <a:off x="9231063" y="2701927"/>
            <a:ext cx="2422525" cy="820318"/>
          </a:xfrm>
        </p:spPr>
        <p:txBody>
          <a:bodyPr anchor="t">
            <a:noAutofit/>
          </a:bodyPr>
          <a:lstStyle>
            <a:lvl1pPr marL="0" indent="0" algn="ctr">
              <a:buFont typeface="Arial" panose="020B0604020202020204" pitchFamily="34" charset="0"/>
              <a:buNone/>
              <a:defRPr lang="fi-FI" sz="1800" b="1" kern="1200" dirty="0" smtClean="0">
                <a:solidFill>
                  <a:schemeClr val="accent4"/>
                </a:solidFill>
                <a:latin typeface="Inter" panose="02000503000000020004" pitchFamily="2" charset="0"/>
                <a:ea typeface="+mn-ea"/>
                <a:cs typeface="+mn-cs"/>
              </a:defRPr>
            </a:lvl1pPr>
            <a:lvl2pPr marL="457200" indent="0">
              <a:buFont typeface="Arial" panose="020B0604020202020204" pitchFamily="34" charset="0"/>
              <a:buNone/>
              <a:defRPr lang="en-US" sz="2000" kern="1200" dirty="0" smtClean="0">
                <a:solidFill>
                  <a:schemeClr val="tx1"/>
                </a:solidFill>
                <a:latin typeface="+mn-lt"/>
                <a:ea typeface="+mn-ea"/>
                <a:cs typeface="+mn-cs"/>
              </a:defRPr>
            </a:lvl2pPr>
            <a:lvl3pPr marL="914400" indent="0">
              <a:buFont typeface="Arial" panose="020B0604020202020204" pitchFamily="34" charset="0"/>
              <a:buNone/>
              <a:defRPr lang="en-US" sz="2000" kern="1200" dirty="0" smtClean="0">
                <a:solidFill>
                  <a:schemeClr val="tx1"/>
                </a:solidFill>
                <a:latin typeface="+mn-lt"/>
                <a:ea typeface="+mn-ea"/>
                <a:cs typeface="+mn-cs"/>
              </a:defRPr>
            </a:lvl3pPr>
            <a:lvl4pPr marL="1371600" indent="0">
              <a:buFont typeface="Arial" panose="020B0604020202020204" pitchFamily="34" charset="0"/>
              <a:buNone/>
              <a:defRPr lang="en-US" sz="2000" kern="1200" dirty="0">
                <a:solidFill>
                  <a:schemeClr val="tx1"/>
                </a:solidFill>
                <a:latin typeface="+mn-lt"/>
                <a:ea typeface="+mn-ea"/>
                <a:cs typeface="+mn-cs"/>
              </a:defRPr>
            </a:lvl4pPr>
            <a:lvl5pPr marL="1828800" indent="0">
              <a:buNone/>
              <a:defRPr>
                <a:solidFill>
                  <a:schemeClr val="bg1"/>
                </a:solidFill>
              </a:defRPr>
            </a:lvl5pPr>
          </a:lstStyle>
          <a:p>
            <a:pPr lvl="0"/>
            <a:r>
              <a:rPr lang="en-US"/>
              <a:t>Click to edit Master text styles</a:t>
            </a:r>
          </a:p>
        </p:txBody>
      </p:sp>
      <p:sp>
        <p:nvSpPr>
          <p:cNvPr id="50" name="Title 1">
            <a:extLst>
              <a:ext uri="{FF2B5EF4-FFF2-40B4-BE49-F238E27FC236}">
                <a16:creationId xmlns:a16="http://schemas.microsoft.com/office/drawing/2014/main" id="{3C706EAD-47F6-447A-9642-8EDC3BF6110D}"/>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3" name="TextBox 2">
            <a:extLst>
              <a:ext uri="{FF2B5EF4-FFF2-40B4-BE49-F238E27FC236}">
                <a16:creationId xmlns:a16="http://schemas.microsoft.com/office/drawing/2014/main" id="{2703DF4A-4236-3524-7E26-2839EF6E9BDB}"/>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0115560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ve Columns Team">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400300"/>
            <a:ext cx="12192000" cy="31623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764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67" name="Picture Placeholder 3">
            <a:extLst>
              <a:ext uri="{FF2B5EF4-FFF2-40B4-BE49-F238E27FC236}">
                <a16:creationId xmlns:a16="http://schemas.microsoft.com/office/drawing/2014/main" id="{A698504F-6552-4C7F-BE2C-49B598F12643}"/>
              </a:ext>
            </a:extLst>
          </p:cNvPr>
          <p:cNvSpPr>
            <a:spLocks noGrp="1"/>
          </p:cNvSpPr>
          <p:nvPr>
            <p:ph type="pic" sz="quarter" idx="23" hasCustomPrompt="1"/>
          </p:nvPr>
        </p:nvSpPr>
        <p:spPr>
          <a:xfrm>
            <a:off x="3243387" y="806199"/>
            <a:ext cx="1269750" cy="1269750"/>
          </a:xfrm>
        </p:spPr>
        <p:txBody>
          <a:bodyPr anchor="ctr">
            <a:noAutofit/>
          </a:bodyPr>
          <a:lstStyle>
            <a:lvl1pPr marL="0" indent="0" algn="ctr">
              <a:buNone/>
              <a:defRPr sz="1600"/>
            </a:lvl1pPr>
          </a:lstStyle>
          <a:p>
            <a:r>
              <a:rPr lang="fi-FI"/>
              <a:t>Headshot/</a:t>
            </a:r>
            <a:br>
              <a:rPr lang="fi-FI"/>
            </a:br>
            <a:r>
              <a:rPr lang="fi-FI"/>
              <a:t>icon</a:t>
            </a:r>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2" name="Text Placeholder 4">
            <a:extLst>
              <a:ext uri="{FF2B5EF4-FFF2-40B4-BE49-F238E27FC236}">
                <a16:creationId xmlns:a16="http://schemas.microsoft.com/office/drawing/2014/main" id="{0E5AC876-BBA4-4864-AB20-F38455C3D791}"/>
              </a:ext>
            </a:extLst>
          </p:cNvPr>
          <p:cNvSpPr>
            <a:spLocks noGrp="1"/>
          </p:cNvSpPr>
          <p:nvPr>
            <p:ph type="body" sz="quarter" idx="35" hasCustomPrompt="1"/>
          </p:nvPr>
        </p:nvSpPr>
        <p:spPr>
          <a:xfrm>
            <a:off x="6985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3" name="Text Placeholder 4">
            <a:extLst>
              <a:ext uri="{FF2B5EF4-FFF2-40B4-BE49-F238E27FC236}">
                <a16:creationId xmlns:a16="http://schemas.microsoft.com/office/drawing/2014/main" id="{8A6E03FC-4FE8-4E3B-B32D-B22265A34B1A}"/>
              </a:ext>
            </a:extLst>
          </p:cNvPr>
          <p:cNvSpPr>
            <a:spLocks noGrp="1"/>
          </p:cNvSpPr>
          <p:nvPr>
            <p:ph type="body" sz="quarter" idx="36" hasCustomPrompt="1"/>
          </p:nvPr>
        </p:nvSpPr>
        <p:spPr>
          <a:xfrm>
            <a:off x="6985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4" name="Text Placeholder 4">
            <a:extLst>
              <a:ext uri="{FF2B5EF4-FFF2-40B4-BE49-F238E27FC236}">
                <a16:creationId xmlns:a16="http://schemas.microsoft.com/office/drawing/2014/main" id="{808CF314-5781-4E9A-8766-15168A68FAD4}"/>
              </a:ext>
            </a:extLst>
          </p:cNvPr>
          <p:cNvSpPr>
            <a:spLocks noGrp="1"/>
          </p:cNvSpPr>
          <p:nvPr>
            <p:ph type="body" sz="quarter" idx="37" hasCustomPrompt="1"/>
          </p:nvPr>
        </p:nvSpPr>
        <p:spPr>
          <a:xfrm>
            <a:off x="29654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5" name="Text Placeholder 4">
            <a:extLst>
              <a:ext uri="{FF2B5EF4-FFF2-40B4-BE49-F238E27FC236}">
                <a16:creationId xmlns:a16="http://schemas.microsoft.com/office/drawing/2014/main" id="{E6DF9966-77CC-440B-AFF6-072BCE0B9A12}"/>
              </a:ext>
            </a:extLst>
          </p:cNvPr>
          <p:cNvSpPr>
            <a:spLocks noGrp="1"/>
          </p:cNvSpPr>
          <p:nvPr>
            <p:ph type="body" sz="quarter" idx="38" hasCustomPrompt="1"/>
          </p:nvPr>
        </p:nvSpPr>
        <p:spPr>
          <a:xfrm>
            <a:off x="29654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6" name="Picture Placeholder 3">
            <a:extLst>
              <a:ext uri="{FF2B5EF4-FFF2-40B4-BE49-F238E27FC236}">
                <a16:creationId xmlns:a16="http://schemas.microsoft.com/office/drawing/2014/main" id="{6EF9C145-3F90-4C1C-9E3F-D49B3F1BEED7}"/>
              </a:ext>
            </a:extLst>
          </p:cNvPr>
          <p:cNvSpPr>
            <a:spLocks noGrp="1"/>
          </p:cNvSpPr>
          <p:nvPr>
            <p:ph type="pic" sz="quarter" idx="39" hasCustomPrompt="1"/>
          </p:nvPr>
        </p:nvSpPr>
        <p:spPr>
          <a:xfrm>
            <a:off x="55103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27" name="Text Placeholder 4">
            <a:extLst>
              <a:ext uri="{FF2B5EF4-FFF2-40B4-BE49-F238E27FC236}">
                <a16:creationId xmlns:a16="http://schemas.microsoft.com/office/drawing/2014/main" id="{119B3225-0C77-4BCA-9FA2-497516EF4E59}"/>
              </a:ext>
            </a:extLst>
          </p:cNvPr>
          <p:cNvSpPr>
            <a:spLocks noGrp="1"/>
          </p:cNvSpPr>
          <p:nvPr>
            <p:ph type="body" sz="quarter" idx="40" hasCustomPrompt="1"/>
          </p:nvPr>
        </p:nvSpPr>
        <p:spPr>
          <a:xfrm>
            <a:off x="52324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8" name="Text Placeholder 4">
            <a:extLst>
              <a:ext uri="{FF2B5EF4-FFF2-40B4-BE49-F238E27FC236}">
                <a16:creationId xmlns:a16="http://schemas.microsoft.com/office/drawing/2014/main" id="{9B71610D-A25A-40BF-B976-CAD6977A7B01}"/>
              </a:ext>
            </a:extLst>
          </p:cNvPr>
          <p:cNvSpPr>
            <a:spLocks noGrp="1"/>
          </p:cNvSpPr>
          <p:nvPr>
            <p:ph type="body" sz="quarter" idx="41" hasCustomPrompt="1"/>
          </p:nvPr>
        </p:nvSpPr>
        <p:spPr>
          <a:xfrm>
            <a:off x="52324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9" name="Picture Placeholder 3">
            <a:extLst>
              <a:ext uri="{FF2B5EF4-FFF2-40B4-BE49-F238E27FC236}">
                <a16:creationId xmlns:a16="http://schemas.microsoft.com/office/drawing/2014/main" id="{F1810314-B172-43A5-A2AF-4F81D1268EA1}"/>
              </a:ext>
            </a:extLst>
          </p:cNvPr>
          <p:cNvSpPr>
            <a:spLocks noGrp="1"/>
          </p:cNvSpPr>
          <p:nvPr>
            <p:ph type="pic" sz="quarter" idx="42" hasCustomPrompt="1"/>
          </p:nvPr>
        </p:nvSpPr>
        <p:spPr>
          <a:xfrm>
            <a:off x="777728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0" name="Text Placeholder 4">
            <a:extLst>
              <a:ext uri="{FF2B5EF4-FFF2-40B4-BE49-F238E27FC236}">
                <a16:creationId xmlns:a16="http://schemas.microsoft.com/office/drawing/2014/main" id="{B38AC59F-A6BF-42DF-AF1C-C8C1AF62E900}"/>
              </a:ext>
            </a:extLst>
          </p:cNvPr>
          <p:cNvSpPr>
            <a:spLocks noGrp="1"/>
          </p:cNvSpPr>
          <p:nvPr>
            <p:ph type="body" sz="quarter" idx="43" hasCustomPrompt="1"/>
          </p:nvPr>
        </p:nvSpPr>
        <p:spPr>
          <a:xfrm>
            <a:off x="749935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1" name="Text Placeholder 4">
            <a:extLst>
              <a:ext uri="{FF2B5EF4-FFF2-40B4-BE49-F238E27FC236}">
                <a16:creationId xmlns:a16="http://schemas.microsoft.com/office/drawing/2014/main" id="{9270029B-7D45-48DE-90DE-D9C37A752318}"/>
              </a:ext>
            </a:extLst>
          </p:cNvPr>
          <p:cNvSpPr>
            <a:spLocks noGrp="1"/>
          </p:cNvSpPr>
          <p:nvPr>
            <p:ph type="body" sz="quarter" idx="44" hasCustomPrompt="1"/>
          </p:nvPr>
        </p:nvSpPr>
        <p:spPr>
          <a:xfrm>
            <a:off x="749935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2" name="Picture Placeholder 3">
            <a:extLst>
              <a:ext uri="{FF2B5EF4-FFF2-40B4-BE49-F238E27FC236}">
                <a16:creationId xmlns:a16="http://schemas.microsoft.com/office/drawing/2014/main" id="{4500CEA6-7DEB-4CE8-B8B5-73C9D9F7A33D}"/>
              </a:ext>
            </a:extLst>
          </p:cNvPr>
          <p:cNvSpPr>
            <a:spLocks noGrp="1"/>
          </p:cNvSpPr>
          <p:nvPr>
            <p:ph type="pic" sz="quarter" idx="45" hasCustomPrompt="1"/>
          </p:nvPr>
        </p:nvSpPr>
        <p:spPr>
          <a:xfrm>
            <a:off x="10044237" y="806199"/>
            <a:ext cx="1269750" cy="1269750"/>
          </a:xfrm>
        </p:spPr>
        <p:txBody>
          <a:bodyPr anchor="ctr">
            <a:noAutofit/>
          </a:bodyPr>
          <a:lstStyle>
            <a:lvl1pPr marL="0" indent="0" algn="ctr">
              <a:buNone/>
              <a:defRPr sz="1600"/>
            </a:lvl1pPr>
          </a:lstStyle>
          <a:p>
            <a:r>
              <a:rPr lang="fi-FI"/>
              <a:t>Headshot/</a:t>
            </a:r>
            <a:br>
              <a:rPr lang="fi-FI"/>
            </a:br>
            <a:r>
              <a:rPr lang="fi-FI"/>
              <a:t>icon</a:t>
            </a:r>
          </a:p>
        </p:txBody>
      </p:sp>
      <p:sp>
        <p:nvSpPr>
          <p:cNvPr id="33" name="Text Placeholder 4">
            <a:extLst>
              <a:ext uri="{FF2B5EF4-FFF2-40B4-BE49-F238E27FC236}">
                <a16:creationId xmlns:a16="http://schemas.microsoft.com/office/drawing/2014/main" id="{6E849C7F-DA4B-4F78-BE2A-44B77156BCAD}"/>
              </a:ext>
            </a:extLst>
          </p:cNvPr>
          <p:cNvSpPr>
            <a:spLocks noGrp="1"/>
          </p:cNvSpPr>
          <p:nvPr>
            <p:ph type="body" sz="quarter" idx="46" hasCustomPrompt="1"/>
          </p:nvPr>
        </p:nvSpPr>
        <p:spPr>
          <a:xfrm>
            <a:off x="9766300" y="2725821"/>
            <a:ext cx="1825625" cy="603250"/>
          </a:xfrm>
        </p:spPr>
        <p:txBody>
          <a:bodyPr>
            <a:noAutofit/>
          </a:bodyPr>
          <a:lstStyle>
            <a:lvl1pPr marL="0" indent="0" algn="ctr">
              <a:buNone/>
              <a:defRPr lang="en-US" sz="1600" b="1" kern="1200" dirty="0" smtClean="0">
                <a:solidFill>
                  <a:schemeClr val="accent1"/>
                </a:solidFill>
                <a:latin typeface="Inter" panose="02000503000000020004" pitchFamily="2" charset="0"/>
                <a:ea typeface="Inter" panose="02000503000000020004" pitchFamily="2" charset="0"/>
                <a:cs typeface="Inter" panose="02000503000000020004" pitchFamily="2"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4" name="Text Placeholder 4">
            <a:extLst>
              <a:ext uri="{FF2B5EF4-FFF2-40B4-BE49-F238E27FC236}">
                <a16:creationId xmlns:a16="http://schemas.microsoft.com/office/drawing/2014/main" id="{4C873338-ABDF-48B8-824E-661034221970}"/>
              </a:ext>
            </a:extLst>
          </p:cNvPr>
          <p:cNvSpPr>
            <a:spLocks noGrp="1"/>
          </p:cNvSpPr>
          <p:nvPr>
            <p:ph type="body" sz="quarter" idx="47" hasCustomPrompt="1"/>
          </p:nvPr>
        </p:nvSpPr>
        <p:spPr>
          <a:xfrm>
            <a:off x="9766300" y="3459246"/>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6972CCA9-85D9-3D60-51A5-8D4B5E35A56D}"/>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476251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eam Two Rows">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4" name="Picture Placeholder 3">
            <a:extLst>
              <a:ext uri="{FF2B5EF4-FFF2-40B4-BE49-F238E27FC236}">
                <a16:creationId xmlns:a16="http://schemas.microsoft.com/office/drawing/2014/main" id="{F78DD605-D183-4014-9750-9AA47550E5BF}"/>
              </a:ext>
            </a:extLst>
          </p:cNvPr>
          <p:cNvSpPr>
            <a:spLocks noGrp="1"/>
          </p:cNvSpPr>
          <p:nvPr>
            <p:ph type="pic" sz="quarter" idx="20" hasCustomPrompt="1"/>
          </p:nvPr>
        </p:nvSpPr>
        <p:spPr>
          <a:xfrm>
            <a:off x="966912" y="501399"/>
            <a:ext cx="1269750" cy="1269750"/>
          </a:xfrm>
        </p:spPr>
        <p:txBody>
          <a:bodyPr anchor="ctr">
            <a:noAutofit/>
          </a:bodyPr>
          <a:lstStyle>
            <a:lvl1pPr marL="0" indent="0" algn="ctr">
              <a:buNone/>
              <a:defRPr sz="1800"/>
            </a:lvl1pPr>
          </a:lstStyle>
          <a:p>
            <a:r>
              <a:rPr lang="fi-FI"/>
              <a:t>Image/</a:t>
            </a:r>
            <a:br>
              <a:rPr lang="fi-FI"/>
            </a:br>
            <a:r>
              <a:rPr lang="fi-FI"/>
              <a:t>icon</a:t>
            </a:r>
          </a:p>
        </p:txBody>
      </p:sp>
      <p:pic>
        <p:nvPicPr>
          <p:cNvPr id="31" name="Graphic 30">
            <a:extLst>
              <a:ext uri="{FF2B5EF4-FFF2-40B4-BE49-F238E27FC236}">
                <a16:creationId xmlns:a16="http://schemas.microsoft.com/office/drawing/2014/main" id="{CEC3ADCF-69EB-489E-8087-D9D40A16A11F}"/>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32" name="Text Placeholder 4">
            <a:extLst>
              <a:ext uri="{FF2B5EF4-FFF2-40B4-BE49-F238E27FC236}">
                <a16:creationId xmlns:a16="http://schemas.microsoft.com/office/drawing/2014/main" id="{4672D603-A34F-4AF5-AF72-46C4DBF5251E}"/>
              </a:ext>
            </a:extLst>
          </p:cNvPr>
          <p:cNvSpPr>
            <a:spLocks noGrp="1"/>
          </p:cNvSpPr>
          <p:nvPr>
            <p:ph type="body" sz="quarter" idx="35" hasCustomPrompt="1"/>
          </p:nvPr>
        </p:nvSpPr>
        <p:spPr>
          <a:xfrm>
            <a:off x="6889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3" name="Picture Placeholder 3">
            <a:extLst>
              <a:ext uri="{FF2B5EF4-FFF2-40B4-BE49-F238E27FC236}">
                <a16:creationId xmlns:a16="http://schemas.microsoft.com/office/drawing/2014/main" id="{DABA2404-8151-467A-AD16-236B80F08C43}"/>
              </a:ext>
            </a:extLst>
          </p:cNvPr>
          <p:cNvSpPr>
            <a:spLocks noGrp="1"/>
          </p:cNvSpPr>
          <p:nvPr>
            <p:ph type="pic" sz="quarter" idx="36" hasCustomPrompt="1"/>
          </p:nvPr>
        </p:nvSpPr>
        <p:spPr>
          <a:xfrm>
            <a:off x="32148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34" name="Text Placeholder 4">
            <a:extLst>
              <a:ext uri="{FF2B5EF4-FFF2-40B4-BE49-F238E27FC236}">
                <a16:creationId xmlns:a16="http://schemas.microsoft.com/office/drawing/2014/main" id="{1B3B89C7-E953-4922-A6A3-574CA51100D9}"/>
              </a:ext>
            </a:extLst>
          </p:cNvPr>
          <p:cNvSpPr>
            <a:spLocks noGrp="1"/>
          </p:cNvSpPr>
          <p:nvPr>
            <p:ph type="body" sz="quarter" idx="37" hasCustomPrompt="1"/>
          </p:nvPr>
        </p:nvSpPr>
        <p:spPr>
          <a:xfrm>
            <a:off x="29368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2" name="Picture Placeholder 3">
            <a:extLst>
              <a:ext uri="{FF2B5EF4-FFF2-40B4-BE49-F238E27FC236}">
                <a16:creationId xmlns:a16="http://schemas.microsoft.com/office/drawing/2014/main" id="{6BBD3864-3791-4A5E-B12C-88C8B289EF4C}"/>
              </a:ext>
            </a:extLst>
          </p:cNvPr>
          <p:cNvSpPr>
            <a:spLocks noGrp="1"/>
          </p:cNvSpPr>
          <p:nvPr>
            <p:ph type="pic" sz="quarter" idx="38" hasCustomPrompt="1"/>
          </p:nvPr>
        </p:nvSpPr>
        <p:spPr>
          <a:xfrm>
            <a:off x="54627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3" name="Text Placeholder 4">
            <a:extLst>
              <a:ext uri="{FF2B5EF4-FFF2-40B4-BE49-F238E27FC236}">
                <a16:creationId xmlns:a16="http://schemas.microsoft.com/office/drawing/2014/main" id="{A2B27901-F5B2-4996-9607-1BDA4392B402}"/>
              </a:ext>
            </a:extLst>
          </p:cNvPr>
          <p:cNvSpPr>
            <a:spLocks noGrp="1"/>
          </p:cNvSpPr>
          <p:nvPr>
            <p:ph type="body" sz="quarter" idx="39" hasCustomPrompt="1"/>
          </p:nvPr>
        </p:nvSpPr>
        <p:spPr>
          <a:xfrm>
            <a:off x="51847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4" name="Picture Placeholder 3">
            <a:extLst>
              <a:ext uri="{FF2B5EF4-FFF2-40B4-BE49-F238E27FC236}">
                <a16:creationId xmlns:a16="http://schemas.microsoft.com/office/drawing/2014/main" id="{D1A70C74-0704-4E71-99CE-DF0A740E3443}"/>
              </a:ext>
            </a:extLst>
          </p:cNvPr>
          <p:cNvSpPr>
            <a:spLocks noGrp="1"/>
          </p:cNvSpPr>
          <p:nvPr>
            <p:ph type="pic" sz="quarter" idx="40" hasCustomPrompt="1"/>
          </p:nvPr>
        </p:nvSpPr>
        <p:spPr>
          <a:xfrm>
            <a:off x="77106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5" name="Text Placeholder 4">
            <a:extLst>
              <a:ext uri="{FF2B5EF4-FFF2-40B4-BE49-F238E27FC236}">
                <a16:creationId xmlns:a16="http://schemas.microsoft.com/office/drawing/2014/main" id="{A8BBD25E-29F1-4796-A9D4-AA1EB640F420}"/>
              </a:ext>
            </a:extLst>
          </p:cNvPr>
          <p:cNvSpPr>
            <a:spLocks noGrp="1"/>
          </p:cNvSpPr>
          <p:nvPr>
            <p:ph type="body" sz="quarter" idx="41" hasCustomPrompt="1"/>
          </p:nvPr>
        </p:nvSpPr>
        <p:spPr>
          <a:xfrm>
            <a:off x="74326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6" name="Picture Placeholder 3">
            <a:extLst>
              <a:ext uri="{FF2B5EF4-FFF2-40B4-BE49-F238E27FC236}">
                <a16:creationId xmlns:a16="http://schemas.microsoft.com/office/drawing/2014/main" id="{6941DE84-CDA4-4A08-A33A-0141ECBCE27A}"/>
              </a:ext>
            </a:extLst>
          </p:cNvPr>
          <p:cNvSpPr>
            <a:spLocks noGrp="1"/>
          </p:cNvSpPr>
          <p:nvPr>
            <p:ph type="pic" sz="quarter" idx="42" hasCustomPrompt="1"/>
          </p:nvPr>
        </p:nvSpPr>
        <p:spPr>
          <a:xfrm>
            <a:off x="9958512" y="501399"/>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7" name="Text Placeholder 4">
            <a:extLst>
              <a:ext uri="{FF2B5EF4-FFF2-40B4-BE49-F238E27FC236}">
                <a16:creationId xmlns:a16="http://schemas.microsoft.com/office/drawing/2014/main" id="{0A5EFEF0-9504-45CE-A6DE-9CBE3D804E60}"/>
              </a:ext>
            </a:extLst>
          </p:cNvPr>
          <p:cNvSpPr>
            <a:spLocks noGrp="1"/>
          </p:cNvSpPr>
          <p:nvPr>
            <p:ph type="body" sz="quarter" idx="43" hasCustomPrompt="1"/>
          </p:nvPr>
        </p:nvSpPr>
        <p:spPr>
          <a:xfrm>
            <a:off x="9680574" y="2085097"/>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48" name="Picture Placeholder 3">
            <a:extLst>
              <a:ext uri="{FF2B5EF4-FFF2-40B4-BE49-F238E27FC236}">
                <a16:creationId xmlns:a16="http://schemas.microsoft.com/office/drawing/2014/main" id="{3A949550-9A61-483C-A49E-ACB62347EB59}"/>
              </a:ext>
            </a:extLst>
          </p:cNvPr>
          <p:cNvSpPr>
            <a:spLocks noGrp="1"/>
          </p:cNvSpPr>
          <p:nvPr>
            <p:ph type="pic" sz="quarter" idx="44" hasCustomPrompt="1"/>
          </p:nvPr>
        </p:nvSpPr>
        <p:spPr>
          <a:xfrm>
            <a:off x="9669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49" name="Text Placeholder 4">
            <a:extLst>
              <a:ext uri="{FF2B5EF4-FFF2-40B4-BE49-F238E27FC236}">
                <a16:creationId xmlns:a16="http://schemas.microsoft.com/office/drawing/2014/main" id="{8030D674-E62D-4C7C-97B1-AC62B3B23F25}"/>
              </a:ext>
            </a:extLst>
          </p:cNvPr>
          <p:cNvSpPr>
            <a:spLocks noGrp="1"/>
          </p:cNvSpPr>
          <p:nvPr>
            <p:ph type="body" sz="quarter" idx="45" hasCustomPrompt="1"/>
          </p:nvPr>
        </p:nvSpPr>
        <p:spPr>
          <a:xfrm>
            <a:off x="6889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0" name="Picture Placeholder 3">
            <a:extLst>
              <a:ext uri="{FF2B5EF4-FFF2-40B4-BE49-F238E27FC236}">
                <a16:creationId xmlns:a16="http://schemas.microsoft.com/office/drawing/2014/main" id="{AA95DE1F-75E3-40A4-AE13-48EFF95EA654}"/>
              </a:ext>
            </a:extLst>
          </p:cNvPr>
          <p:cNvSpPr>
            <a:spLocks noGrp="1"/>
          </p:cNvSpPr>
          <p:nvPr>
            <p:ph type="pic" sz="quarter" idx="46" hasCustomPrompt="1"/>
          </p:nvPr>
        </p:nvSpPr>
        <p:spPr>
          <a:xfrm>
            <a:off x="32148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1" name="Text Placeholder 4">
            <a:extLst>
              <a:ext uri="{FF2B5EF4-FFF2-40B4-BE49-F238E27FC236}">
                <a16:creationId xmlns:a16="http://schemas.microsoft.com/office/drawing/2014/main" id="{3FC3ABFD-D41B-4A91-879D-5AA9BE5243FE}"/>
              </a:ext>
            </a:extLst>
          </p:cNvPr>
          <p:cNvSpPr>
            <a:spLocks noGrp="1"/>
          </p:cNvSpPr>
          <p:nvPr>
            <p:ph type="body" sz="quarter" idx="47" hasCustomPrompt="1"/>
          </p:nvPr>
        </p:nvSpPr>
        <p:spPr>
          <a:xfrm>
            <a:off x="29368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2" name="Picture Placeholder 3">
            <a:extLst>
              <a:ext uri="{FF2B5EF4-FFF2-40B4-BE49-F238E27FC236}">
                <a16:creationId xmlns:a16="http://schemas.microsoft.com/office/drawing/2014/main" id="{79C36927-C924-4C73-946B-B1C82F0AF8BF}"/>
              </a:ext>
            </a:extLst>
          </p:cNvPr>
          <p:cNvSpPr>
            <a:spLocks noGrp="1"/>
          </p:cNvSpPr>
          <p:nvPr>
            <p:ph type="pic" sz="quarter" idx="48" hasCustomPrompt="1"/>
          </p:nvPr>
        </p:nvSpPr>
        <p:spPr>
          <a:xfrm>
            <a:off x="54627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3" name="Text Placeholder 4">
            <a:extLst>
              <a:ext uri="{FF2B5EF4-FFF2-40B4-BE49-F238E27FC236}">
                <a16:creationId xmlns:a16="http://schemas.microsoft.com/office/drawing/2014/main" id="{3F26E36A-D9D5-48E9-8257-12E617FCCACB}"/>
              </a:ext>
            </a:extLst>
          </p:cNvPr>
          <p:cNvSpPr>
            <a:spLocks noGrp="1"/>
          </p:cNvSpPr>
          <p:nvPr>
            <p:ph type="body" sz="quarter" idx="49" hasCustomPrompt="1"/>
          </p:nvPr>
        </p:nvSpPr>
        <p:spPr>
          <a:xfrm>
            <a:off x="51847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4" name="Picture Placeholder 3">
            <a:extLst>
              <a:ext uri="{FF2B5EF4-FFF2-40B4-BE49-F238E27FC236}">
                <a16:creationId xmlns:a16="http://schemas.microsoft.com/office/drawing/2014/main" id="{48147FD4-20F1-4FB4-8B22-7DBC168F71A1}"/>
              </a:ext>
            </a:extLst>
          </p:cNvPr>
          <p:cNvSpPr>
            <a:spLocks noGrp="1"/>
          </p:cNvSpPr>
          <p:nvPr>
            <p:ph type="pic" sz="quarter" idx="50" hasCustomPrompt="1"/>
          </p:nvPr>
        </p:nvSpPr>
        <p:spPr>
          <a:xfrm>
            <a:off x="77106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5" name="Text Placeholder 4">
            <a:extLst>
              <a:ext uri="{FF2B5EF4-FFF2-40B4-BE49-F238E27FC236}">
                <a16:creationId xmlns:a16="http://schemas.microsoft.com/office/drawing/2014/main" id="{6F3729C6-4B63-4F86-9203-5F4F2F8DAE6C}"/>
              </a:ext>
            </a:extLst>
          </p:cNvPr>
          <p:cNvSpPr>
            <a:spLocks noGrp="1"/>
          </p:cNvSpPr>
          <p:nvPr>
            <p:ph type="body" sz="quarter" idx="51" hasCustomPrompt="1"/>
          </p:nvPr>
        </p:nvSpPr>
        <p:spPr>
          <a:xfrm>
            <a:off x="74326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6" name="Picture Placeholder 3">
            <a:extLst>
              <a:ext uri="{FF2B5EF4-FFF2-40B4-BE49-F238E27FC236}">
                <a16:creationId xmlns:a16="http://schemas.microsoft.com/office/drawing/2014/main" id="{8B0E2F5C-55BC-49BA-B20A-6C1CB18ADF6F}"/>
              </a:ext>
            </a:extLst>
          </p:cNvPr>
          <p:cNvSpPr>
            <a:spLocks noGrp="1"/>
          </p:cNvSpPr>
          <p:nvPr>
            <p:ph type="pic" sz="quarter" idx="52" hasCustomPrompt="1"/>
          </p:nvPr>
        </p:nvSpPr>
        <p:spPr>
          <a:xfrm>
            <a:off x="9958512" y="3410138"/>
            <a:ext cx="1269750" cy="1269750"/>
          </a:xfrm>
        </p:spPr>
        <p:txBody>
          <a:bodyPr anchor="ctr">
            <a:noAutofit/>
          </a:bodyPr>
          <a:lstStyle>
            <a:lvl1pPr marL="0" indent="0" algn="ctr">
              <a:buNone/>
              <a:defRPr sz="1800"/>
            </a:lvl1pPr>
          </a:lstStyle>
          <a:p>
            <a:r>
              <a:rPr lang="fi-FI"/>
              <a:t>Image/</a:t>
            </a:r>
            <a:br>
              <a:rPr lang="fi-FI"/>
            </a:br>
            <a:r>
              <a:rPr lang="fi-FI"/>
              <a:t>icon</a:t>
            </a:r>
          </a:p>
        </p:txBody>
      </p:sp>
      <p:sp>
        <p:nvSpPr>
          <p:cNvPr id="57" name="Text Placeholder 4">
            <a:extLst>
              <a:ext uri="{FF2B5EF4-FFF2-40B4-BE49-F238E27FC236}">
                <a16:creationId xmlns:a16="http://schemas.microsoft.com/office/drawing/2014/main" id="{91E4BD0E-3AD1-4674-B952-06858D9DB779}"/>
              </a:ext>
            </a:extLst>
          </p:cNvPr>
          <p:cNvSpPr>
            <a:spLocks noGrp="1"/>
          </p:cNvSpPr>
          <p:nvPr>
            <p:ph type="body" sz="quarter" idx="53" hasCustomPrompt="1"/>
          </p:nvPr>
        </p:nvSpPr>
        <p:spPr>
          <a:xfrm>
            <a:off x="9680574" y="4993836"/>
            <a:ext cx="1825625" cy="984500"/>
          </a:xfrm>
        </p:spPr>
        <p:txBody>
          <a:bodyPr>
            <a:noAutofit/>
          </a:bodyPr>
          <a:lstStyle>
            <a:lvl1pPr marL="0" indent="0" algn="ctr">
              <a:buNone/>
              <a:defRPr lang="en-US" sz="1800" kern="1200" dirty="0" smtClean="0">
                <a:solidFill>
                  <a:schemeClr val="tx1"/>
                </a:solidFill>
                <a:latin typeface="+mn-lt"/>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A5A93D3F-CE79-92D0-EF07-B50C1FBB31E2}"/>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1720592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5" name="Rectangle 4">
            <a:extLst>
              <a:ext uri="{FF2B5EF4-FFF2-40B4-BE49-F238E27FC236}">
                <a16:creationId xmlns:a16="http://schemas.microsoft.com/office/drawing/2014/main" id="{C145D598-429E-4C84-9E1E-8016E376B991}"/>
              </a:ext>
            </a:extLst>
          </p:cNvPr>
          <p:cNvSpPr/>
          <p:nvPr userDrawn="1"/>
        </p:nvSpPr>
        <p:spPr>
          <a:xfrm>
            <a:off x="0" y="2153391"/>
            <a:ext cx="12192000" cy="3751952"/>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1" name="Title 1">
            <a:extLst>
              <a:ext uri="{FF2B5EF4-FFF2-40B4-BE49-F238E27FC236}">
                <a16:creationId xmlns:a16="http://schemas.microsoft.com/office/drawing/2014/main" id="{575145E3-F714-4B6E-BCAD-3445CF5B89BD}"/>
              </a:ext>
            </a:extLst>
          </p:cNvPr>
          <p:cNvSpPr>
            <a:spLocks noGrp="1"/>
          </p:cNvSpPr>
          <p:nvPr>
            <p:ph type="title" hasCustomPrompt="1"/>
          </p:nvPr>
        </p:nvSpPr>
        <p:spPr>
          <a:xfrm>
            <a:off x="838200" y="365125"/>
            <a:ext cx="10566394" cy="1319212"/>
          </a:xfrm>
        </p:spPr>
        <p:txBody>
          <a:bodyPr>
            <a:noAutofit/>
          </a:bodyPr>
          <a:lstStyle>
            <a:lvl1pPr>
              <a:defRPr>
                <a:solidFill>
                  <a:schemeClr val="tx1"/>
                </a:solidFill>
              </a:defRPr>
            </a:lvl1pPr>
          </a:lstStyle>
          <a:p>
            <a:r>
              <a:rPr lang="en-US"/>
              <a:t>Click to edit Master title style in two lines</a:t>
            </a:r>
            <a:endParaRPr lang="fi-FI"/>
          </a:p>
        </p:txBody>
      </p:sp>
      <p:cxnSp>
        <p:nvCxnSpPr>
          <p:cNvPr id="6" name="Straight Connector 5">
            <a:extLst>
              <a:ext uri="{FF2B5EF4-FFF2-40B4-BE49-F238E27FC236}">
                <a16:creationId xmlns:a16="http://schemas.microsoft.com/office/drawing/2014/main" id="{AF37ED0D-4C53-4C4F-A447-24532E82382A}"/>
              </a:ext>
            </a:extLst>
          </p:cNvPr>
          <p:cNvCxnSpPr>
            <a:cxnSpLocks/>
          </p:cNvCxnSpPr>
          <p:nvPr userDrawn="1"/>
        </p:nvCxnSpPr>
        <p:spPr>
          <a:xfrm flipV="1">
            <a:off x="0" y="3347065"/>
            <a:ext cx="11569700" cy="41400"/>
          </a:xfrm>
          <a:prstGeom prst="line">
            <a:avLst/>
          </a:prstGeom>
          <a:ln w="31750">
            <a:solidFill>
              <a:schemeClr val="bg1"/>
            </a:solidFill>
            <a:tailEnd type="triangle"/>
          </a:ln>
        </p:spPr>
        <p:style>
          <a:lnRef idx="1">
            <a:schemeClr val="accent1"/>
          </a:lnRef>
          <a:fillRef idx="0">
            <a:schemeClr val="accent1"/>
          </a:fillRef>
          <a:effectRef idx="0">
            <a:schemeClr val="accent1"/>
          </a:effectRef>
          <a:fontRef idx="minor">
            <a:schemeClr val="tx1"/>
          </a:fontRef>
        </p:style>
      </p:cxnSp>
      <p:grpSp>
        <p:nvGrpSpPr>
          <p:cNvPr id="22" name="Group 21">
            <a:extLst>
              <a:ext uri="{FF2B5EF4-FFF2-40B4-BE49-F238E27FC236}">
                <a16:creationId xmlns:a16="http://schemas.microsoft.com/office/drawing/2014/main" id="{4469C015-C8A6-4E89-BDB4-728E6109F012}"/>
              </a:ext>
            </a:extLst>
          </p:cNvPr>
          <p:cNvGrpSpPr/>
          <p:nvPr userDrawn="1"/>
        </p:nvGrpSpPr>
        <p:grpSpPr>
          <a:xfrm>
            <a:off x="1411152" y="3196251"/>
            <a:ext cx="381269" cy="381269"/>
            <a:chOff x="8877294" y="0"/>
            <a:chExt cx="3314706" cy="3314706"/>
          </a:xfrm>
        </p:grpSpPr>
        <p:sp>
          <p:nvSpPr>
            <p:cNvPr id="23" name="Rectangle 22">
              <a:extLst>
                <a:ext uri="{FF2B5EF4-FFF2-40B4-BE49-F238E27FC236}">
                  <a16:creationId xmlns:a16="http://schemas.microsoft.com/office/drawing/2014/main" id="{56A803CF-C709-49FC-8700-CE8880229CB0}"/>
                </a:ext>
              </a:extLst>
            </p:cNvPr>
            <p:cNvSpPr/>
            <p:nvPr userDrawn="1"/>
          </p:nvSpPr>
          <p:spPr>
            <a:xfrm>
              <a:off x="8877294" y="0"/>
              <a:ext cx="3314706" cy="3314706"/>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24" name="Graphic 23">
              <a:extLst>
                <a:ext uri="{FF2B5EF4-FFF2-40B4-BE49-F238E27FC236}">
                  <a16:creationId xmlns:a16="http://schemas.microsoft.com/office/drawing/2014/main" id="{738A6C59-A006-475F-82B4-12F7750495C7}"/>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6" name="Group 35">
            <a:extLst>
              <a:ext uri="{FF2B5EF4-FFF2-40B4-BE49-F238E27FC236}">
                <a16:creationId xmlns:a16="http://schemas.microsoft.com/office/drawing/2014/main" id="{FDA425A0-3FEB-4844-B72B-F6A7E96B1A98}"/>
              </a:ext>
            </a:extLst>
          </p:cNvPr>
          <p:cNvGrpSpPr/>
          <p:nvPr userDrawn="1"/>
        </p:nvGrpSpPr>
        <p:grpSpPr>
          <a:xfrm>
            <a:off x="3633652" y="3196251"/>
            <a:ext cx="381269" cy="381269"/>
            <a:chOff x="8877294" y="0"/>
            <a:chExt cx="3314706" cy="3314706"/>
          </a:xfrm>
        </p:grpSpPr>
        <p:sp>
          <p:nvSpPr>
            <p:cNvPr id="37" name="Rectangle 36">
              <a:extLst>
                <a:ext uri="{FF2B5EF4-FFF2-40B4-BE49-F238E27FC236}">
                  <a16:creationId xmlns:a16="http://schemas.microsoft.com/office/drawing/2014/main" id="{8DC62D51-1614-4831-A8A8-EF045DE36711}"/>
                </a:ext>
              </a:extLst>
            </p:cNvPr>
            <p:cNvSpPr/>
            <p:nvPr userDrawn="1"/>
          </p:nvSpPr>
          <p:spPr>
            <a:xfrm>
              <a:off x="8877294" y="0"/>
              <a:ext cx="3314706" cy="331470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38" name="Graphic 37">
              <a:extLst>
                <a:ext uri="{FF2B5EF4-FFF2-40B4-BE49-F238E27FC236}">
                  <a16:creationId xmlns:a16="http://schemas.microsoft.com/office/drawing/2014/main" id="{3121E26F-2132-490B-B2A7-F6ABA51F3D32}"/>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39" name="Group 38">
            <a:extLst>
              <a:ext uri="{FF2B5EF4-FFF2-40B4-BE49-F238E27FC236}">
                <a16:creationId xmlns:a16="http://schemas.microsoft.com/office/drawing/2014/main" id="{DA20E70A-0839-4F0A-ACC2-B37C5F1E0FB9}"/>
              </a:ext>
            </a:extLst>
          </p:cNvPr>
          <p:cNvGrpSpPr/>
          <p:nvPr userDrawn="1"/>
        </p:nvGrpSpPr>
        <p:grpSpPr>
          <a:xfrm>
            <a:off x="5856152" y="3196251"/>
            <a:ext cx="381269" cy="381269"/>
            <a:chOff x="8877294" y="0"/>
            <a:chExt cx="3314706" cy="3314706"/>
          </a:xfrm>
        </p:grpSpPr>
        <p:sp>
          <p:nvSpPr>
            <p:cNvPr id="41" name="Rectangle 40">
              <a:extLst>
                <a:ext uri="{FF2B5EF4-FFF2-40B4-BE49-F238E27FC236}">
                  <a16:creationId xmlns:a16="http://schemas.microsoft.com/office/drawing/2014/main" id="{41208D7B-B74B-4EDE-A90B-6655073B37C7}"/>
                </a:ext>
              </a:extLst>
            </p:cNvPr>
            <p:cNvSpPr/>
            <p:nvPr userDrawn="1"/>
          </p:nvSpPr>
          <p:spPr>
            <a:xfrm>
              <a:off x="8877294" y="0"/>
              <a:ext cx="3314706" cy="331470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2" name="Graphic 41">
              <a:extLst>
                <a:ext uri="{FF2B5EF4-FFF2-40B4-BE49-F238E27FC236}">
                  <a16:creationId xmlns:a16="http://schemas.microsoft.com/office/drawing/2014/main" id="{CEF2D9E3-F190-46F9-8620-C6DCF34243BC}"/>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3" name="Group 42">
            <a:extLst>
              <a:ext uri="{FF2B5EF4-FFF2-40B4-BE49-F238E27FC236}">
                <a16:creationId xmlns:a16="http://schemas.microsoft.com/office/drawing/2014/main" id="{323E30E7-66C4-4A14-814A-D38622C64D92}"/>
              </a:ext>
            </a:extLst>
          </p:cNvPr>
          <p:cNvGrpSpPr/>
          <p:nvPr userDrawn="1"/>
        </p:nvGrpSpPr>
        <p:grpSpPr>
          <a:xfrm>
            <a:off x="8078652" y="3196251"/>
            <a:ext cx="381269" cy="381269"/>
            <a:chOff x="8877294" y="0"/>
            <a:chExt cx="3314706" cy="3314706"/>
          </a:xfrm>
        </p:grpSpPr>
        <p:sp>
          <p:nvSpPr>
            <p:cNvPr id="44" name="Rectangle 43">
              <a:extLst>
                <a:ext uri="{FF2B5EF4-FFF2-40B4-BE49-F238E27FC236}">
                  <a16:creationId xmlns:a16="http://schemas.microsoft.com/office/drawing/2014/main" id="{30AB38CE-1166-41C5-934F-80A31651C0A0}"/>
                </a:ext>
              </a:extLst>
            </p:cNvPr>
            <p:cNvSpPr/>
            <p:nvPr userDrawn="1"/>
          </p:nvSpPr>
          <p:spPr>
            <a:xfrm>
              <a:off x="8877294" y="0"/>
              <a:ext cx="3314706" cy="3314706"/>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5" name="Graphic 44">
              <a:extLst>
                <a:ext uri="{FF2B5EF4-FFF2-40B4-BE49-F238E27FC236}">
                  <a16:creationId xmlns:a16="http://schemas.microsoft.com/office/drawing/2014/main" id="{1ACFD996-0303-4029-917F-7AE350D4AF29}"/>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9736511" y="638679"/>
              <a:ext cx="1596273" cy="2037349"/>
            </a:xfrm>
            <a:prstGeom prst="rect">
              <a:avLst/>
            </a:prstGeom>
          </p:spPr>
        </p:pic>
      </p:grpSp>
      <p:grpSp>
        <p:nvGrpSpPr>
          <p:cNvPr id="46" name="Group 45">
            <a:extLst>
              <a:ext uri="{FF2B5EF4-FFF2-40B4-BE49-F238E27FC236}">
                <a16:creationId xmlns:a16="http://schemas.microsoft.com/office/drawing/2014/main" id="{B97DAA3C-45C4-4D4B-BA91-7C12C21BE749}"/>
              </a:ext>
            </a:extLst>
          </p:cNvPr>
          <p:cNvGrpSpPr/>
          <p:nvPr userDrawn="1"/>
        </p:nvGrpSpPr>
        <p:grpSpPr>
          <a:xfrm>
            <a:off x="10301152" y="3196251"/>
            <a:ext cx="381269" cy="381269"/>
            <a:chOff x="8877294" y="0"/>
            <a:chExt cx="3314706" cy="3314706"/>
          </a:xfrm>
        </p:grpSpPr>
        <p:sp>
          <p:nvSpPr>
            <p:cNvPr id="47" name="Rectangle 46">
              <a:extLst>
                <a:ext uri="{FF2B5EF4-FFF2-40B4-BE49-F238E27FC236}">
                  <a16:creationId xmlns:a16="http://schemas.microsoft.com/office/drawing/2014/main" id="{31F1E2B9-2E64-4B42-82E5-A4DF550601E4}"/>
                </a:ext>
              </a:extLst>
            </p:cNvPr>
            <p:cNvSpPr/>
            <p:nvPr userDrawn="1"/>
          </p:nvSpPr>
          <p:spPr>
            <a:xfrm>
              <a:off x="8877294" y="0"/>
              <a:ext cx="3314706" cy="33147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48" name="Graphic 47">
              <a:extLst>
                <a:ext uri="{FF2B5EF4-FFF2-40B4-BE49-F238E27FC236}">
                  <a16:creationId xmlns:a16="http://schemas.microsoft.com/office/drawing/2014/main" id="{B6C78474-A615-4A83-9CB2-119F50B19C6B}"/>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9736511" y="638679"/>
              <a:ext cx="1596273" cy="2037349"/>
            </a:xfrm>
            <a:prstGeom prst="rect">
              <a:avLst/>
            </a:prstGeom>
          </p:spPr>
        </p:pic>
      </p:grpSp>
      <p:pic>
        <p:nvPicPr>
          <p:cNvPr id="33" name="Graphic 32">
            <a:extLst>
              <a:ext uri="{FF2B5EF4-FFF2-40B4-BE49-F238E27FC236}">
                <a16:creationId xmlns:a16="http://schemas.microsoft.com/office/drawing/2014/main" id="{1D5D43B9-5424-4938-9ED7-DD45E098E819}"/>
              </a:ext>
            </a:extLst>
          </p:cNvPr>
          <p:cNvPicPr>
            <a:picLocks noChangeAspect="1"/>
          </p:cNvPicPr>
          <p:nvPr userDrawn="1"/>
        </p:nvPicPr>
        <p:blipFill>
          <a:blip r:embed="rId6" cstate="print">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284163" y="6429187"/>
            <a:ext cx="2182812" cy="176984"/>
          </a:xfrm>
          <a:prstGeom prst="rect">
            <a:avLst/>
          </a:prstGeom>
        </p:spPr>
      </p:pic>
      <p:sp>
        <p:nvSpPr>
          <p:cNvPr id="34" name="Text Placeholder 4">
            <a:extLst>
              <a:ext uri="{FF2B5EF4-FFF2-40B4-BE49-F238E27FC236}">
                <a16:creationId xmlns:a16="http://schemas.microsoft.com/office/drawing/2014/main" id="{AC0A3027-EE8F-4EB3-917E-64341F2188DC}"/>
              </a:ext>
            </a:extLst>
          </p:cNvPr>
          <p:cNvSpPr>
            <a:spLocks noGrp="1"/>
          </p:cNvSpPr>
          <p:nvPr>
            <p:ph type="body" sz="quarter" idx="37" hasCustomPrompt="1"/>
          </p:nvPr>
        </p:nvSpPr>
        <p:spPr>
          <a:xfrm>
            <a:off x="688976" y="2552817"/>
            <a:ext cx="1825624" cy="391207"/>
          </a:xfrm>
        </p:spPr>
        <p:txBody>
          <a:bodyPr>
            <a:noAutofit/>
          </a:bodyPr>
          <a:lstStyle>
            <a:lvl1pPr marL="0" indent="0" algn="ctr">
              <a:buNone/>
              <a:defRPr lang="en-US" sz="2400" b="1" kern="1200" dirty="0" smtClean="0">
                <a:solidFill>
                  <a:schemeClr val="accent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35" name="Text Placeholder 4">
            <a:extLst>
              <a:ext uri="{FF2B5EF4-FFF2-40B4-BE49-F238E27FC236}">
                <a16:creationId xmlns:a16="http://schemas.microsoft.com/office/drawing/2014/main" id="{54A4455C-9172-4CB9-A029-9512A3924CE2}"/>
              </a:ext>
            </a:extLst>
          </p:cNvPr>
          <p:cNvSpPr>
            <a:spLocks noGrp="1"/>
          </p:cNvSpPr>
          <p:nvPr>
            <p:ph type="body" sz="quarter" idx="38" hasCustomPrompt="1"/>
          </p:nvPr>
        </p:nvSpPr>
        <p:spPr>
          <a:xfrm>
            <a:off x="2911476" y="2552817"/>
            <a:ext cx="1825624" cy="391207"/>
          </a:xfrm>
        </p:spPr>
        <p:txBody>
          <a:bodyPr>
            <a:noAutofit/>
          </a:bodyPr>
          <a:lstStyle>
            <a:lvl1pPr marL="0" indent="0" algn="ctr">
              <a:buNone/>
              <a:defRPr lang="en-US" sz="2400" b="1" kern="1200" dirty="0" smtClean="0">
                <a:solidFill>
                  <a:schemeClr val="accent2"/>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0" name="Text Placeholder 4">
            <a:extLst>
              <a:ext uri="{FF2B5EF4-FFF2-40B4-BE49-F238E27FC236}">
                <a16:creationId xmlns:a16="http://schemas.microsoft.com/office/drawing/2014/main" id="{072F5445-A540-46BD-AB45-33FAC23A148B}"/>
              </a:ext>
            </a:extLst>
          </p:cNvPr>
          <p:cNvSpPr>
            <a:spLocks noGrp="1"/>
          </p:cNvSpPr>
          <p:nvPr>
            <p:ph type="body" sz="quarter" idx="39" hasCustomPrompt="1"/>
          </p:nvPr>
        </p:nvSpPr>
        <p:spPr>
          <a:xfrm>
            <a:off x="5133976" y="2552817"/>
            <a:ext cx="1825624" cy="391207"/>
          </a:xfrm>
        </p:spPr>
        <p:txBody>
          <a:bodyPr>
            <a:noAutofit/>
          </a:bodyPr>
          <a:lstStyle>
            <a:lvl1pPr marL="0" indent="0" algn="ctr">
              <a:buNone/>
              <a:defRPr lang="en-US" sz="2400" b="1" kern="1200" dirty="0" smtClean="0">
                <a:solidFill>
                  <a:schemeClr val="accent3"/>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1" name="Text Placeholder 4">
            <a:extLst>
              <a:ext uri="{FF2B5EF4-FFF2-40B4-BE49-F238E27FC236}">
                <a16:creationId xmlns:a16="http://schemas.microsoft.com/office/drawing/2014/main" id="{65A4815E-7C30-4069-AD56-85BE990AD2A5}"/>
              </a:ext>
            </a:extLst>
          </p:cNvPr>
          <p:cNvSpPr>
            <a:spLocks noGrp="1"/>
          </p:cNvSpPr>
          <p:nvPr>
            <p:ph type="body" sz="quarter" idx="40" hasCustomPrompt="1"/>
          </p:nvPr>
        </p:nvSpPr>
        <p:spPr>
          <a:xfrm>
            <a:off x="7356476" y="2552817"/>
            <a:ext cx="1825624" cy="391207"/>
          </a:xfrm>
        </p:spPr>
        <p:txBody>
          <a:bodyPr>
            <a:noAutofit/>
          </a:bodyPr>
          <a:lstStyle>
            <a:lvl1pPr marL="0" indent="0" algn="ctr">
              <a:buNone/>
              <a:defRPr lang="en-US" sz="2400" b="1" kern="1200" dirty="0" smtClean="0">
                <a:solidFill>
                  <a:schemeClr val="accent4"/>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2" name="Text Placeholder 4">
            <a:extLst>
              <a:ext uri="{FF2B5EF4-FFF2-40B4-BE49-F238E27FC236}">
                <a16:creationId xmlns:a16="http://schemas.microsoft.com/office/drawing/2014/main" id="{98FC3F15-760A-4A08-8E08-69B8AA9C0D9E}"/>
              </a:ext>
            </a:extLst>
          </p:cNvPr>
          <p:cNvSpPr>
            <a:spLocks noGrp="1"/>
          </p:cNvSpPr>
          <p:nvPr>
            <p:ph type="body" sz="quarter" idx="41" hasCustomPrompt="1"/>
          </p:nvPr>
        </p:nvSpPr>
        <p:spPr>
          <a:xfrm>
            <a:off x="9578976" y="2552817"/>
            <a:ext cx="1825624" cy="391207"/>
          </a:xfrm>
        </p:spPr>
        <p:txBody>
          <a:bodyPr>
            <a:noAutofit/>
          </a:bodyPr>
          <a:lstStyle>
            <a:lvl1pPr marL="0" indent="0" algn="ctr">
              <a:buNone/>
              <a:defRPr lang="en-US" sz="2400" b="1" kern="1200" dirty="0" smtClean="0">
                <a:solidFill>
                  <a:schemeClr val="bg1"/>
                </a:solidFill>
                <a:latin typeface="Inter" panose="02000503000000020004" pitchFamily="2" charset="0"/>
                <a:ea typeface="Inter Semi Bold" panose="02000703000000020004" pitchFamily="50" charset="0"/>
                <a:cs typeface="Inter Semi Bold" panose="02000703000000020004" pitchFamily="50" charset="0"/>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Year</a:t>
            </a:r>
          </a:p>
        </p:txBody>
      </p:sp>
      <p:sp>
        <p:nvSpPr>
          <p:cNvPr id="53" name="Text Placeholder 4">
            <a:extLst>
              <a:ext uri="{FF2B5EF4-FFF2-40B4-BE49-F238E27FC236}">
                <a16:creationId xmlns:a16="http://schemas.microsoft.com/office/drawing/2014/main" id="{99908268-B275-4B3F-923A-09D8834BF5FD}"/>
              </a:ext>
            </a:extLst>
          </p:cNvPr>
          <p:cNvSpPr>
            <a:spLocks noGrp="1"/>
          </p:cNvSpPr>
          <p:nvPr>
            <p:ph type="body" sz="quarter" idx="36" hasCustomPrompt="1"/>
          </p:nvPr>
        </p:nvSpPr>
        <p:spPr>
          <a:xfrm>
            <a:off x="698500" y="3813789"/>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8" name="Text Placeholder 4">
            <a:extLst>
              <a:ext uri="{FF2B5EF4-FFF2-40B4-BE49-F238E27FC236}">
                <a16:creationId xmlns:a16="http://schemas.microsoft.com/office/drawing/2014/main" id="{A5690867-5F77-41A7-B805-299404DB66E3}"/>
              </a:ext>
            </a:extLst>
          </p:cNvPr>
          <p:cNvSpPr>
            <a:spLocks noGrp="1"/>
          </p:cNvSpPr>
          <p:nvPr>
            <p:ph type="body" sz="quarter" idx="42" hasCustomPrompt="1"/>
          </p:nvPr>
        </p:nvSpPr>
        <p:spPr>
          <a:xfrm>
            <a:off x="2911476" y="3808053"/>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3784AFA6-7CBE-4520-AB2C-FE502BEE7E99}"/>
              </a:ext>
            </a:extLst>
          </p:cNvPr>
          <p:cNvSpPr>
            <a:spLocks noGrp="1"/>
          </p:cNvSpPr>
          <p:nvPr>
            <p:ph type="body" sz="quarter" idx="43" hasCustomPrompt="1"/>
          </p:nvPr>
        </p:nvSpPr>
        <p:spPr>
          <a:xfrm>
            <a:off x="5124452" y="3802317"/>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0" name="Text Placeholder 4">
            <a:extLst>
              <a:ext uri="{FF2B5EF4-FFF2-40B4-BE49-F238E27FC236}">
                <a16:creationId xmlns:a16="http://schemas.microsoft.com/office/drawing/2014/main" id="{DB1E9207-BCE6-4A14-88DF-9B8BFC886EEA}"/>
              </a:ext>
            </a:extLst>
          </p:cNvPr>
          <p:cNvSpPr>
            <a:spLocks noGrp="1"/>
          </p:cNvSpPr>
          <p:nvPr>
            <p:ph type="body" sz="quarter" idx="44" hasCustomPrompt="1"/>
          </p:nvPr>
        </p:nvSpPr>
        <p:spPr>
          <a:xfrm>
            <a:off x="7337428" y="3796581"/>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7D41324D-B29A-4C41-BA99-96F87064AC7D}"/>
              </a:ext>
            </a:extLst>
          </p:cNvPr>
          <p:cNvSpPr>
            <a:spLocks noGrp="1"/>
          </p:cNvSpPr>
          <p:nvPr>
            <p:ph type="body" sz="quarter" idx="45" hasCustomPrompt="1"/>
          </p:nvPr>
        </p:nvSpPr>
        <p:spPr>
          <a:xfrm>
            <a:off x="9550404" y="3790845"/>
            <a:ext cx="1825625" cy="1703304"/>
          </a:xfrm>
        </p:spPr>
        <p:txBody>
          <a:bodyPr>
            <a:noAutofit/>
          </a:bodyPr>
          <a:lstStyle>
            <a:lvl1pPr marL="0" indent="0" algn="ctr">
              <a:buNone/>
              <a:defRPr lang="en-US" sz="1600" kern="1200" dirty="0" smtClean="0">
                <a:solidFill>
                  <a:schemeClr val="bg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2" name="TextBox 1">
            <a:extLst>
              <a:ext uri="{FF2B5EF4-FFF2-40B4-BE49-F238E27FC236}">
                <a16:creationId xmlns:a16="http://schemas.microsoft.com/office/drawing/2014/main" id="{DC24BFC4-F140-35EA-E6DC-0F0A6C726964}"/>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Tree>
    <p:extLst>
      <p:ext uri="{BB962C8B-B14F-4D97-AF65-F5344CB8AC3E}">
        <p14:creationId xmlns:p14="http://schemas.microsoft.com/office/powerpoint/2010/main" val="21122149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One Column Light Backgroun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58D2FB6-40FB-4E81-9C0F-B8A0C920F690}"/>
              </a:ext>
            </a:extLst>
          </p:cNvPr>
          <p:cNvSpPr/>
          <p:nvPr userDrawn="1"/>
        </p:nvSpPr>
        <p:spPr>
          <a:xfrm>
            <a:off x="1" y="0"/>
            <a:ext cx="12192000" cy="685799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2" cstate="print">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tx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2651025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ck Background Green">
    <p:spTree>
      <p:nvGrpSpPr>
        <p:cNvPr id="1" name=""/>
        <p:cNvGrpSpPr/>
        <p:nvPr/>
      </p:nvGrpSpPr>
      <p:grpSpPr>
        <a:xfrm>
          <a:off x="0" y="0"/>
          <a:ext cx="0" cy="0"/>
          <a:chOff x="0" y="0"/>
          <a:chExt cx="0" cy="0"/>
        </a:xfrm>
      </p:grpSpPr>
      <p:pic>
        <p:nvPicPr>
          <p:cNvPr id="346" name="Picture 345" descr="A picture containing green, clothing, fabric, pattern&#10;&#10;Description automatically generated">
            <a:extLst>
              <a:ext uri="{FF2B5EF4-FFF2-40B4-BE49-F238E27FC236}">
                <a16:creationId xmlns:a16="http://schemas.microsoft.com/office/drawing/2014/main" id="{3443331A-F7E7-0B98-7328-53EA97DA7728}"/>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975776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ck Background Blue">
    <p:spTree>
      <p:nvGrpSpPr>
        <p:cNvPr id="1" name=""/>
        <p:cNvGrpSpPr/>
        <p:nvPr/>
      </p:nvGrpSpPr>
      <p:grpSpPr>
        <a:xfrm>
          <a:off x="0" y="0"/>
          <a:ext cx="0" cy="0"/>
          <a:chOff x="0" y="0"/>
          <a:chExt cx="0" cy="0"/>
        </a:xfrm>
      </p:grpSpPr>
      <p:pic>
        <p:nvPicPr>
          <p:cNvPr id="346" name="Picture 345" descr="A picture containing electric blue, azure, screenshot, majorelle blue&#10;&#10;Description automatically generated">
            <a:extLst>
              <a:ext uri="{FF2B5EF4-FFF2-40B4-BE49-F238E27FC236}">
                <a16:creationId xmlns:a16="http://schemas.microsoft.com/office/drawing/2014/main" id="{FFF7DC9D-3C36-B898-D72A-91315A9AF00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28447652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ck Background Purple">
    <p:spTree>
      <p:nvGrpSpPr>
        <p:cNvPr id="1" name=""/>
        <p:cNvGrpSpPr/>
        <p:nvPr/>
      </p:nvGrpSpPr>
      <p:grpSpPr>
        <a:xfrm>
          <a:off x="0" y="0"/>
          <a:ext cx="0" cy="0"/>
          <a:chOff x="0" y="0"/>
          <a:chExt cx="0" cy="0"/>
        </a:xfrm>
      </p:grpSpPr>
      <p:pic>
        <p:nvPicPr>
          <p:cNvPr id="346" name="Picture 345" descr="A picture containing lilac, violet, fabric, magenta&#10;&#10;Description automatically generated">
            <a:extLst>
              <a:ext uri="{FF2B5EF4-FFF2-40B4-BE49-F238E27FC236}">
                <a16:creationId xmlns:a16="http://schemas.microsoft.com/office/drawing/2014/main" id="{C5ED828B-C814-CF8F-1C01-8C6145B90A00}"/>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bg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20118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ck Background Pink">
    <p:spTree>
      <p:nvGrpSpPr>
        <p:cNvPr id="1" name=""/>
        <p:cNvGrpSpPr/>
        <p:nvPr/>
      </p:nvGrpSpPr>
      <p:grpSpPr>
        <a:xfrm>
          <a:off x="0" y="0"/>
          <a:ext cx="0" cy="0"/>
          <a:chOff x="0" y="0"/>
          <a:chExt cx="0" cy="0"/>
        </a:xfrm>
      </p:grpSpPr>
      <p:pic>
        <p:nvPicPr>
          <p:cNvPr id="346" name="Picture 345" descr="A picture containing clothing, fabric, pink, lilac&#10;&#10;Description automatically generated">
            <a:extLst>
              <a:ext uri="{FF2B5EF4-FFF2-40B4-BE49-F238E27FC236}">
                <a16:creationId xmlns:a16="http://schemas.microsoft.com/office/drawing/2014/main" id="{DA9E0FE1-780E-896A-8766-1769CB28DF35}"/>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0"/>
            <a:ext cx="12191999" cy="6858000"/>
          </a:xfrm>
          <a:prstGeom prst="rect">
            <a:avLst/>
          </a:prstGeom>
        </p:spPr>
      </p:pic>
      <p:pic>
        <p:nvPicPr>
          <p:cNvPr id="21" name="Graphic 20">
            <a:extLst>
              <a:ext uri="{FF2B5EF4-FFF2-40B4-BE49-F238E27FC236}">
                <a16:creationId xmlns:a16="http://schemas.microsoft.com/office/drawing/2014/main" id="{4AC01B2E-A518-4614-956B-D18A8902669D}"/>
              </a:ext>
            </a:extLst>
          </p:cNvPr>
          <p:cNvPicPr>
            <a:picLocks noChangeAspect="1"/>
          </p:cNvPicPr>
          <p:nvPr userDrawn="1"/>
        </p:nvPicPr>
        <p:blipFill>
          <a:blip r:embed="rId3" cstate="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284163" y="6429187"/>
            <a:ext cx="2182812" cy="176984"/>
          </a:xfrm>
          <a:prstGeom prst="rect">
            <a:avLst/>
          </a:prstGeom>
        </p:spPr>
      </p:pic>
      <p:sp>
        <p:nvSpPr>
          <p:cNvPr id="2" name="TextBox 1">
            <a:extLst>
              <a:ext uri="{FF2B5EF4-FFF2-40B4-BE49-F238E27FC236}">
                <a16:creationId xmlns:a16="http://schemas.microsoft.com/office/drawing/2014/main" id="{C32A3CA5-1F43-C471-8C1D-7956F20E5828}"/>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3" name="Title 1">
            <a:extLst>
              <a:ext uri="{FF2B5EF4-FFF2-40B4-BE49-F238E27FC236}">
                <a16:creationId xmlns:a16="http://schemas.microsoft.com/office/drawing/2014/main" id="{BD17F051-AB8F-B83D-5001-EB86A97BB578}"/>
              </a:ext>
            </a:extLst>
          </p:cNvPr>
          <p:cNvSpPr>
            <a:spLocks noGrp="1"/>
          </p:cNvSpPr>
          <p:nvPr>
            <p:ph type="title"/>
          </p:nvPr>
        </p:nvSpPr>
        <p:spPr>
          <a:xfrm>
            <a:off x="838200" y="365126"/>
            <a:ext cx="10515600" cy="680538"/>
          </a:xfrm>
        </p:spPr>
        <p:txBody>
          <a:bodyPr>
            <a:noAutofit/>
          </a:bodyPr>
          <a:lstStyle>
            <a:lvl1pPr>
              <a:defRPr>
                <a:solidFill>
                  <a:schemeClr val="tx1"/>
                </a:solidFill>
              </a:defRPr>
            </a:lvl1pPr>
          </a:lstStyle>
          <a:p>
            <a:r>
              <a:rPr lang="en-US"/>
              <a:t>Click to edit Master title style</a:t>
            </a:r>
            <a:endParaRPr lang="fi-FI"/>
          </a:p>
        </p:txBody>
      </p:sp>
      <p:sp>
        <p:nvSpPr>
          <p:cNvPr id="5" name="Content Placeholder 2">
            <a:extLst>
              <a:ext uri="{FF2B5EF4-FFF2-40B4-BE49-F238E27FC236}">
                <a16:creationId xmlns:a16="http://schemas.microsoft.com/office/drawing/2014/main" id="{2B21A260-76F9-0B61-199C-92B1CD69E57C}"/>
              </a:ext>
            </a:extLst>
          </p:cNvPr>
          <p:cNvSpPr>
            <a:spLocks noGrp="1"/>
          </p:cNvSpPr>
          <p:nvPr>
            <p:ph sz="half" idx="1"/>
          </p:nvPr>
        </p:nvSpPr>
        <p:spPr>
          <a:xfrm>
            <a:off x="838199" y="2014414"/>
            <a:ext cx="10515599" cy="4041481"/>
          </a:xfrm>
        </p:spPr>
        <p:txBody>
          <a:bodyPr>
            <a:no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i-FI"/>
          </a:p>
        </p:txBody>
      </p:sp>
      <p:sp>
        <p:nvSpPr>
          <p:cNvPr id="6" name="Text Placeholder 5">
            <a:extLst>
              <a:ext uri="{FF2B5EF4-FFF2-40B4-BE49-F238E27FC236}">
                <a16:creationId xmlns:a16="http://schemas.microsoft.com/office/drawing/2014/main" id="{25BD2145-51D6-2424-7443-AD8FC26FA860}"/>
              </a:ext>
            </a:extLst>
          </p:cNvPr>
          <p:cNvSpPr>
            <a:spLocks noGrp="1"/>
          </p:cNvSpPr>
          <p:nvPr>
            <p:ph type="body" sz="quarter" idx="13"/>
          </p:nvPr>
        </p:nvSpPr>
        <p:spPr>
          <a:xfrm>
            <a:off x="838199" y="1552703"/>
            <a:ext cx="10515600" cy="336550"/>
          </a:xfrm>
        </p:spPr>
        <p:txBody>
          <a:bodyPr>
            <a:noAutofit/>
          </a:bodyPr>
          <a:lstStyle>
            <a:lvl1pPr marL="0" indent="0">
              <a:buNone/>
              <a:defRPr lang="en-US" sz="2000" b="1" kern="1200" dirty="0" smtClean="0">
                <a:solidFill>
                  <a:schemeClr val="bg1"/>
                </a:solidFill>
                <a:latin typeface="Inter" panose="02000503000000020004" pitchFamily="2" charset="0"/>
                <a:ea typeface="+mj-ea"/>
                <a:cs typeface="+mj-cs"/>
              </a:defRPr>
            </a:lvl1pPr>
          </a:lstStyle>
          <a:p>
            <a:pPr lvl="0"/>
            <a:r>
              <a:rPr lang="en-US"/>
              <a:t>Click to edit Master text styles</a:t>
            </a:r>
          </a:p>
        </p:txBody>
      </p:sp>
    </p:spTree>
    <p:extLst>
      <p:ext uri="{BB962C8B-B14F-4D97-AF65-F5344CB8AC3E}">
        <p14:creationId xmlns:p14="http://schemas.microsoft.com/office/powerpoint/2010/main" val="18346154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 preserve="1">
  <p:cSld name="2_Title Slide Image Green">
    <p:spTree>
      <p:nvGrpSpPr>
        <p:cNvPr id="1" name=""/>
        <p:cNvGrpSpPr/>
        <p:nvPr/>
      </p:nvGrpSpPr>
      <p:grpSpPr>
        <a:xfrm>
          <a:off x="0" y="0"/>
          <a:ext cx="0" cy="0"/>
          <a:chOff x="0" y="0"/>
          <a:chExt cx="0" cy="0"/>
        </a:xfrm>
      </p:grpSpPr>
      <p:pic>
        <p:nvPicPr>
          <p:cNvPr id="6" name="Picture 5" descr="A green lights in the sky&#10;&#10;Description automatically generated">
            <a:extLst>
              <a:ext uri="{FF2B5EF4-FFF2-40B4-BE49-F238E27FC236}">
                <a16:creationId xmlns:a16="http://schemas.microsoft.com/office/drawing/2014/main" id="{8449186E-B7EB-36F6-F351-64DBA2DA700E}"/>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40616" y="1227220"/>
            <a:ext cx="3451379" cy="5630779"/>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sp>
        <p:nvSpPr>
          <p:cNvPr id="2" name="Title 1">
            <a:extLst>
              <a:ext uri="{FF2B5EF4-FFF2-40B4-BE49-F238E27FC236}">
                <a16:creationId xmlns:a16="http://schemas.microsoft.com/office/drawing/2014/main" id="{55338EC8-2576-4EAB-BD7A-5E8320B18E7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11" name="Graphic 10">
            <a:extLst>
              <a:ext uri="{FF2B5EF4-FFF2-40B4-BE49-F238E27FC236}">
                <a16:creationId xmlns:a16="http://schemas.microsoft.com/office/drawing/2014/main" id="{B53D750F-1F11-4AA1-B626-D669D25CD58A}"/>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9" name="Rectangle 8">
            <a:extLst>
              <a:ext uri="{FF2B5EF4-FFF2-40B4-BE49-F238E27FC236}">
                <a16:creationId xmlns:a16="http://schemas.microsoft.com/office/drawing/2014/main" id="{6268818B-AB89-4264-9F48-14068B4454FA}"/>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endParaRPr lang="fi-FI"/>
          </a:p>
        </p:txBody>
      </p:sp>
      <p:pic>
        <p:nvPicPr>
          <p:cNvPr id="10" name="Graphic 9">
            <a:extLst>
              <a:ext uri="{FF2B5EF4-FFF2-40B4-BE49-F238E27FC236}">
                <a16:creationId xmlns:a16="http://schemas.microsoft.com/office/drawing/2014/main" id="{3297AA5F-5FB8-4168-957A-0844CEBCC3F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Tree>
    <p:extLst>
      <p:ext uri="{BB962C8B-B14F-4D97-AF65-F5344CB8AC3E}">
        <p14:creationId xmlns:p14="http://schemas.microsoft.com/office/powerpoint/2010/main" val="35960969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Thank You Green">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l="-4"/>
          <a:stretch/>
        </p:blipFill>
        <p:spPr>
          <a:xfrm>
            <a:off x="1" y="4495376"/>
            <a:ext cx="7779754" cy="2362624"/>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4" name="Rectangle 3">
            <a:extLst>
              <a:ext uri="{FF2B5EF4-FFF2-40B4-BE49-F238E27FC236}">
                <a16:creationId xmlns:a16="http://schemas.microsoft.com/office/drawing/2014/main" id="{F06E7829-D469-47D3-BF94-124C26327572}"/>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5" name="Graphic 4">
            <a:extLst>
              <a:ext uri="{FF2B5EF4-FFF2-40B4-BE49-F238E27FC236}">
                <a16:creationId xmlns:a16="http://schemas.microsoft.com/office/drawing/2014/main" id="{3225F500-B733-472B-8B0B-D5582108EF0C}"/>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912584" y="3100775"/>
            <a:ext cx="1999532" cy="656450"/>
          </a:xfrm>
          <a:prstGeom prst="rect">
            <a:avLst/>
          </a:prstGeom>
        </p:spPr>
      </p:pic>
      <p:sp>
        <p:nvSpPr>
          <p:cNvPr id="6" name="Title 1">
            <a:extLst>
              <a:ext uri="{FF2B5EF4-FFF2-40B4-BE49-F238E27FC236}">
                <a16:creationId xmlns:a16="http://schemas.microsoft.com/office/drawing/2014/main" id="{B7A449B8-3FB4-4920-9D5C-B6C7C14DA0F4}"/>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3271534" y="5045041"/>
            <a:ext cx="1089633" cy="1390717"/>
          </a:xfrm>
          <a:prstGeom prst="rect">
            <a:avLst/>
          </a:prstGeom>
        </p:spPr>
      </p:pic>
      <p:sp>
        <p:nvSpPr>
          <p:cNvPr id="8" name="Picture Placeholder 7">
            <a:extLst>
              <a:ext uri="{FF2B5EF4-FFF2-40B4-BE49-F238E27FC236}">
                <a16:creationId xmlns:a16="http://schemas.microsoft.com/office/drawing/2014/main" id="{5ED7714B-09F0-48C1-8D66-B8CA09A22471}"/>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1" name="Text Placeholder 10">
            <a:extLst>
              <a:ext uri="{FF2B5EF4-FFF2-40B4-BE49-F238E27FC236}">
                <a16:creationId xmlns:a16="http://schemas.microsoft.com/office/drawing/2014/main" id="{CB541B99-13DF-4540-869D-D553615B92E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sp>
        <p:nvSpPr>
          <p:cNvPr id="9" name="TextBox 8">
            <a:extLst>
              <a:ext uri="{FF2B5EF4-FFF2-40B4-BE49-F238E27FC236}">
                <a16:creationId xmlns:a16="http://schemas.microsoft.com/office/drawing/2014/main" id="{49CBB84E-44CB-3753-2E64-2EACD20343A5}"/>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17" name="Picture 16">
            <a:hlinkClick r:id="rId7"/>
            <a:extLst>
              <a:ext uri="{FF2B5EF4-FFF2-40B4-BE49-F238E27FC236}">
                <a16:creationId xmlns:a16="http://schemas.microsoft.com/office/drawing/2014/main" id="{511BDDC8-FB78-36A7-3144-F363663D0E57}"/>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21" name="Picture 20">
            <a:hlinkClick r:id="rId9"/>
            <a:extLst>
              <a:ext uri="{FF2B5EF4-FFF2-40B4-BE49-F238E27FC236}">
                <a16:creationId xmlns:a16="http://schemas.microsoft.com/office/drawing/2014/main" id="{CF9B00D2-70D3-9A53-533B-CF4BA4882EBD}"/>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23" name="Picture 22">
            <a:hlinkClick r:id="rId11"/>
            <a:extLst>
              <a:ext uri="{FF2B5EF4-FFF2-40B4-BE49-F238E27FC236}">
                <a16:creationId xmlns:a16="http://schemas.microsoft.com/office/drawing/2014/main" id="{E3CDC0E0-2D3F-9FBF-3A06-24FC1286B775}"/>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323509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hank You Blu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622800"/>
            <a:ext cx="7632700" cy="2235200"/>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4CA2EC93-25EE-4D38-B805-4FA8549AAD30}"/>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A83D1C91-65E1-48B9-80AA-38C09A8E69E9}"/>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227ADBF5-8D41-4DDC-BEB2-CA34663EC0CC}"/>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F2512FC-3E40-423D-B908-2D6B3A2153C4}"/>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0DBAD31D-9FAE-5787-DE49-7CEA32417D21}"/>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2788A4B1-ECEF-60C4-8F04-C25E203A59EC}"/>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38E7BCB3-A32A-C1C8-5165-2B23DAC5FCEA}"/>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C49888FA-02EA-C172-CC6D-8F61000394B3}"/>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EB708258-C5B2-7567-A249-445AEB7E1AEC}"/>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8792376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hank You Pi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1" y="4618525"/>
            <a:ext cx="7632700" cy="2239475"/>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74AD48AE-903B-4FED-8E44-93CCAFBB347B}"/>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99FDC9C2-7CA7-4F7D-A01D-FB7308974AFF}"/>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6E9C39FB-AB4A-41FA-9929-E36B49064CE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87C32B7D-20DE-4DFD-AFEB-FE57353F6D45}"/>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1EA50471-4E71-36AF-0B0B-1D615BB5D1F0}"/>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8540488B-5F3F-F4CE-9316-4139990206B8}"/>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2AE093A7-8E49-2D91-3BA1-AF6704707631}"/>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8EC0E714-924D-CEC0-2C28-C65E03756977}"/>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169F9630-96B9-EF66-AB62-5F4EB685233F}"/>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309468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hank You Purple">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A84A917-23DF-42F6-9152-77A75F6B9948}"/>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0" y="4590944"/>
            <a:ext cx="7632700" cy="2267056"/>
          </a:xfrm>
          <a:prstGeom prst="rect">
            <a:avLst/>
          </a:prstGeom>
        </p:spPr>
      </p:pic>
      <p:sp>
        <p:nvSpPr>
          <p:cNvPr id="7" name="Rectangle 6">
            <a:extLst>
              <a:ext uri="{FF2B5EF4-FFF2-40B4-BE49-F238E27FC236}">
                <a16:creationId xmlns:a16="http://schemas.microsoft.com/office/drawing/2014/main" id="{DBBFFFAE-AC79-47B4-A92C-F92771FD9E9F}"/>
              </a:ext>
            </a:extLst>
          </p:cNvPr>
          <p:cNvSpPr/>
          <p:nvPr userDrawn="1"/>
        </p:nvSpPr>
        <p:spPr>
          <a:xfrm>
            <a:off x="0" y="0"/>
            <a:ext cx="7632700" cy="46228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0" name="Graphic 9">
            <a:extLst>
              <a:ext uri="{FF2B5EF4-FFF2-40B4-BE49-F238E27FC236}">
                <a16:creationId xmlns:a16="http://schemas.microsoft.com/office/drawing/2014/main" id="{59C9F6D2-D597-4375-88BA-9A1D9340C561}"/>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3271534" y="5045041"/>
            <a:ext cx="1089633" cy="1390717"/>
          </a:xfrm>
          <a:prstGeom prst="rect">
            <a:avLst/>
          </a:prstGeom>
        </p:spPr>
      </p:pic>
      <p:sp>
        <p:nvSpPr>
          <p:cNvPr id="8" name="Rectangle 7">
            <a:extLst>
              <a:ext uri="{FF2B5EF4-FFF2-40B4-BE49-F238E27FC236}">
                <a16:creationId xmlns:a16="http://schemas.microsoft.com/office/drawing/2014/main" id="{DD83683B-50A8-42D0-8458-631E4CE6F12F}"/>
              </a:ext>
            </a:extLst>
          </p:cNvPr>
          <p:cNvSpPr/>
          <p:nvPr userDrawn="1"/>
        </p:nvSpPr>
        <p:spPr>
          <a:xfrm>
            <a:off x="7632700" y="0"/>
            <a:ext cx="45593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11" name="Title 1">
            <a:extLst>
              <a:ext uri="{FF2B5EF4-FFF2-40B4-BE49-F238E27FC236}">
                <a16:creationId xmlns:a16="http://schemas.microsoft.com/office/drawing/2014/main" id="{BF0AD7FB-16B9-4F76-A6F2-3B80D2F10ED3}"/>
              </a:ext>
            </a:extLst>
          </p:cNvPr>
          <p:cNvSpPr>
            <a:spLocks noGrp="1"/>
          </p:cNvSpPr>
          <p:nvPr>
            <p:ph type="title" hasCustomPrompt="1"/>
          </p:nvPr>
        </p:nvSpPr>
        <p:spPr>
          <a:xfrm>
            <a:off x="714376" y="1863600"/>
            <a:ext cx="4714874" cy="895601"/>
          </a:xfrm>
        </p:spPr>
        <p:txBody>
          <a:bodyPr>
            <a:normAutofit/>
          </a:bodyPr>
          <a:lstStyle>
            <a:lvl1pPr>
              <a:defRPr sz="6000">
                <a:solidFill>
                  <a:schemeClr val="bg1"/>
                </a:solidFill>
              </a:defRPr>
            </a:lvl1pPr>
          </a:lstStyle>
          <a:p>
            <a:r>
              <a:rPr lang="en-US"/>
              <a:t>Thank you</a:t>
            </a:r>
            <a:endParaRPr lang="fi-FI"/>
          </a:p>
        </p:txBody>
      </p:sp>
      <p:sp>
        <p:nvSpPr>
          <p:cNvPr id="14" name="Picture Placeholder 7">
            <a:extLst>
              <a:ext uri="{FF2B5EF4-FFF2-40B4-BE49-F238E27FC236}">
                <a16:creationId xmlns:a16="http://schemas.microsoft.com/office/drawing/2014/main" id="{38C85B6B-AA4A-45B9-A0DF-C3AF47428F43}"/>
              </a:ext>
            </a:extLst>
          </p:cNvPr>
          <p:cNvSpPr>
            <a:spLocks noGrp="1"/>
          </p:cNvSpPr>
          <p:nvPr>
            <p:ph type="pic" sz="quarter" idx="10" hasCustomPrompt="1"/>
          </p:nvPr>
        </p:nvSpPr>
        <p:spPr>
          <a:xfrm>
            <a:off x="4360863" y="3054020"/>
            <a:ext cx="1068387" cy="1146538"/>
          </a:xfrm>
        </p:spPr>
        <p:txBody>
          <a:bodyPr anchor="ctr">
            <a:normAutofit/>
          </a:bodyPr>
          <a:lstStyle>
            <a:lvl1pPr marL="0" indent="0" algn="ctr">
              <a:buNone/>
              <a:defRPr sz="1400">
                <a:solidFill>
                  <a:schemeClr val="bg1"/>
                </a:solidFill>
              </a:defRPr>
            </a:lvl1pPr>
          </a:lstStyle>
          <a:p>
            <a:r>
              <a:rPr lang="fi-FI"/>
              <a:t>Insert headshot</a:t>
            </a:r>
          </a:p>
        </p:txBody>
      </p:sp>
      <p:sp>
        <p:nvSpPr>
          <p:cNvPr id="15" name="Text Placeholder 10">
            <a:extLst>
              <a:ext uri="{FF2B5EF4-FFF2-40B4-BE49-F238E27FC236}">
                <a16:creationId xmlns:a16="http://schemas.microsoft.com/office/drawing/2014/main" id="{426C95BE-6539-4781-9486-42B66C4BCBDA}"/>
              </a:ext>
            </a:extLst>
          </p:cNvPr>
          <p:cNvSpPr>
            <a:spLocks noGrp="1"/>
          </p:cNvSpPr>
          <p:nvPr>
            <p:ph type="body" sz="quarter" idx="11" hasCustomPrompt="1"/>
          </p:nvPr>
        </p:nvSpPr>
        <p:spPr>
          <a:xfrm>
            <a:off x="714375" y="3054019"/>
            <a:ext cx="3381375" cy="1146539"/>
          </a:xfrm>
        </p:spPr>
        <p:txBody>
          <a:bodyPr>
            <a:noAutofit/>
          </a:bodyPr>
          <a:lstStyle>
            <a:lvl1pPr marL="0" indent="0">
              <a:spcBef>
                <a:spcPts val="0"/>
              </a:spcBef>
              <a:spcAft>
                <a:spcPts val="0"/>
              </a:spcAft>
              <a:buNone/>
              <a:defRPr sz="1600">
                <a:solidFill>
                  <a:schemeClr val="bg1"/>
                </a:solidFill>
              </a:defRPr>
            </a:lvl1pPr>
            <a:lvl2pPr marL="457200" indent="0">
              <a:buNone/>
              <a:defRPr sz="1600"/>
            </a:lvl2pPr>
            <a:lvl3pPr marL="914400" indent="0">
              <a:buNone/>
              <a:defRPr sz="1600"/>
            </a:lvl3pPr>
            <a:lvl4pPr marL="1371600" indent="0">
              <a:buNone/>
              <a:defRPr sz="1600"/>
            </a:lvl4pPr>
            <a:lvl5pPr marL="1828800" indent="0">
              <a:buNone/>
              <a:defRPr sz="1600"/>
            </a:lvl5pPr>
          </a:lstStyle>
          <a:p>
            <a:pPr lvl="0"/>
            <a:r>
              <a:rPr lang="en-US"/>
              <a:t>First Name Last Name</a:t>
            </a:r>
          </a:p>
          <a:p>
            <a:pPr lvl="0"/>
            <a:r>
              <a:rPr lang="en-US"/>
              <a:t>Title </a:t>
            </a:r>
          </a:p>
          <a:p>
            <a:pPr lvl="0"/>
            <a:r>
              <a:rPr lang="en-US"/>
              <a:t>Company</a:t>
            </a:r>
          </a:p>
          <a:p>
            <a:pPr lvl="0"/>
            <a:r>
              <a:rPr lang="en-US"/>
              <a:t>Email</a:t>
            </a:r>
          </a:p>
        </p:txBody>
      </p:sp>
      <p:pic>
        <p:nvPicPr>
          <p:cNvPr id="2" name="Graphic 1">
            <a:extLst>
              <a:ext uri="{FF2B5EF4-FFF2-40B4-BE49-F238E27FC236}">
                <a16:creationId xmlns:a16="http://schemas.microsoft.com/office/drawing/2014/main" id="{FB10503D-5962-2C50-FBCD-E9D0BAD2CFCE}"/>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912584" y="3100775"/>
            <a:ext cx="1999532" cy="656450"/>
          </a:xfrm>
          <a:prstGeom prst="rect">
            <a:avLst/>
          </a:prstGeom>
        </p:spPr>
      </p:pic>
      <p:sp>
        <p:nvSpPr>
          <p:cNvPr id="4" name="TextBox 3">
            <a:extLst>
              <a:ext uri="{FF2B5EF4-FFF2-40B4-BE49-F238E27FC236}">
                <a16:creationId xmlns:a16="http://schemas.microsoft.com/office/drawing/2014/main" id="{3129BBE8-67D2-CE45-8140-418DC8F14F5F}"/>
              </a:ext>
            </a:extLst>
          </p:cNvPr>
          <p:cNvSpPr txBox="1"/>
          <p:nvPr userDrawn="1"/>
        </p:nvSpPr>
        <p:spPr>
          <a:xfrm>
            <a:off x="9790925" y="6237025"/>
            <a:ext cx="1140206" cy="276999"/>
          </a:xfrm>
          <a:prstGeom prst="rect">
            <a:avLst/>
          </a:prstGeom>
          <a:noFill/>
        </p:spPr>
        <p:txBody>
          <a:bodyPr wrap="square" rtlCol="0">
            <a:spAutoFit/>
          </a:bodyPr>
          <a:lstStyle/>
          <a:p>
            <a:r>
              <a:rPr lang="fi-FI" sz="1200">
                <a:solidFill>
                  <a:schemeClr val="bg1"/>
                </a:solidFill>
              </a:rPr>
              <a:t>Follow us:</a:t>
            </a:r>
          </a:p>
        </p:txBody>
      </p:sp>
      <p:pic>
        <p:nvPicPr>
          <p:cNvPr id="5" name="Picture 4">
            <a:hlinkClick r:id="rId7"/>
            <a:extLst>
              <a:ext uri="{FF2B5EF4-FFF2-40B4-BE49-F238E27FC236}">
                <a16:creationId xmlns:a16="http://schemas.microsoft.com/office/drawing/2014/main" id="{0C3B73EF-8318-EF2C-5F04-672D456E724C}"/>
              </a:ext>
            </a:extLst>
          </p:cNvPr>
          <p:cNvPicPr>
            <a:picLocks noChangeAspect="1"/>
          </p:cNvPicPr>
          <p:nvPr userDrawn="1"/>
        </p:nvPicPr>
        <p:blipFill>
          <a:blip r:embed="rId8">
            <a:extLst>
              <a:ext uri="{28A0092B-C50C-407E-A947-70E740481C1C}">
                <a14:useLocalDpi xmlns:a14="http://schemas.microsoft.com/office/drawing/2010/main"/>
              </a:ext>
            </a:extLst>
          </a:blip>
          <a:srcRect/>
          <a:stretch/>
        </p:blipFill>
        <p:spPr>
          <a:xfrm>
            <a:off x="10723123" y="6237025"/>
            <a:ext cx="276999" cy="276999"/>
          </a:xfrm>
          <a:prstGeom prst="rect">
            <a:avLst/>
          </a:prstGeom>
        </p:spPr>
      </p:pic>
      <p:pic>
        <p:nvPicPr>
          <p:cNvPr id="6" name="Picture 5">
            <a:hlinkClick r:id="rId9"/>
            <a:extLst>
              <a:ext uri="{FF2B5EF4-FFF2-40B4-BE49-F238E27FC236}">
                <a16:creationId xmlns:a16="http://schemas.microsoft.com/office/drawing/2014/main" id="{AF80C161-F274-8B85-AC4F-5BD838FD1D4E}"/>
              </a:ext>
            </a:extLst>
          </p:cNvPr>
          <p:cNvPicPr>
            <a:picLocks noChangeAspect="1"/>
          </p:cNvPicPr>
          <p:nvPr userDrawn="1"/>
        </p:nvPicPr>
        <p:blipFill>
          <a:blip r:embed="rId10">
            <a:extLst>
              <a:ext uri="{28A0092B-C50C-407E-A947-70E740481C1C}">
                <a14:useLocalDpi xmlns:a14="http://schemas.microsoft.com/office/drawing/2010/main"/>
              </a:ext>
            </a:extLst>
          </a:blip>
          <a:srcRect/>
          <a:stretch/>
        </p:blipFill>
        <p:spPr>
          <a:xfrm>
            <a:off x="11147176" y="6237025"/>
            <a:ext cx="276999" cy="276999"/>
          </a:xfrm>
          <a:prstGeom prst="rect">
            <a:avLst/>
          </a:prstGeom>
        </p:spPr>
      </p:pic>
      <p:pic>
        <p:nvPicPr>
          <p:cNvPr id="9" name="Picture 8">
            <a:hlinkClick r:id="rId11"/>
            <a:extLst>
              <a:ext uri="{FF2B5EF4-FFF2-40B4-BE49-F238E27FC236}">
                <a16:creationId xmlns:a16="http://schemas.microsoft.com/office/drawing/2014/main" id="{F0046F08-28C4-B9ED-D6F1-4272197D8690}"/>
              </a:ext>
            </a:extLst>
          </p:cNvPr>
          <p:cNvPicPr>
            <a:picLocks noChangeAspect="1"/>
          </p:cNvPicPr>
          <p:nvPr userDrawn="1"/>
        </p:nvPicPr>
        <p:blipFill>
          <a:blip r:embed="rId12">
            <a:extLst>
              <a:ext uri="{28A0092B-C50C-407E-A947-70E740481C1C}">
                <a14:useLocalDpi xmlns:a14="http://schemas.microsoft.com/office/drawing/2010/main"/>
              </a:ext>
            </a:extLst>
          </a:blip>
          <a:srcRect/>
          <a:stretch/>
        </p:blipFill>
        <p:spPr>
          <a:xfrm>
            <a:off x="11571229" y="6237025"/>
            <a:ext cx="276999" cy="276999"/>
          </a:xfrm>
          <a:prstGeom prst="rect">
            <a:avLst/>
          </a:prstGeom>
        </p:spPr>
      </p:pic>
    </p:spTree>
    <p:extLst>
      <p:ext uri="{BB962C8B-B14F-4D97-AF65-F5344CB8AC3E}">
        <p14:creationId xmlns:p14="http://schemas.microsoft.com/office/powerpoint/2010/main" val="2174195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Slide Image Blue">
    <p:spTree>
      <p:nvGrpSpPr>
        <p:cNvPr id="1" name=""/>
        <p:cNvGrpSpPr/>
        <p:nvPr/>
      </p:nvGrpSpPr>
      <p:grpSpPr>
        <a:xfrm>
          <a:off x="0" y="0"/>
          <a:ext cx="0" cy="0"/>
          <a:chOff x="0" y="0"/>
          <a:chExt cx="0" cy="0"/>
        </a:xfrm>
      </p:grpSpPr>
      <p:pic>
        <p:nvPicPr>
          <p:cNvPr id="6" name="Picture 5" descr="A person holding a computer&#10;&#10;Description automatically generated">
            <a:extLst>
              <a:ext uri="{FF2B5EF4-FFF2-40B4-BE49-F238E27FC236}">
                <a16:creationId xmlns:a16="http://schemas.microsoft.com/office/drawing/2014/main" id="{0064F3CE-8BC4-3C4A-DD3A-E2B1B7BB7240}"/>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83052" y="1283368"/>
            <a:ext cx="3408943" cy="557463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8E994FD7-8A5E-4773-958D-04F7C22607AF}"/>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024795B0-02A7-495C-8B54-7C5EFBD72E4E}"/>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D9D575BD-86B7-4ECA-9F3E-7A32FDBE8309}"/>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786DD97-8E1A-48F6-86CA-BD14B959F7DE}"/>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1381836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le Slide Image Pink">
    <p:spTree>
      <p:nvGrpSpPr>
        <p:cNvPr id="1" name=""/>
        <p:cNvGrpSpPr/>
        <p:nvPr/>
      </p:nvGrpSpPr>
      <p:grpSpPr>
        <a:xfrm>
          <a:off x="0" y="0"/>
          <a:ext cx="0" cy="0"/>
          <a:chOff x="0" y="0"/>
          <a:chExt cx="0" cy="0"/>
        </a:xfrm>
      </p:grpSpPr>
      <p:pic>
        <p:nvPicPr>
          <p:cNvPr id="8" name="Picture 7" descr="A person sitting at a table with a computer&#10;&#10;Description automatically generated">
            <a:extLst>
              <a:ext uri="{FF2B5EF4-FFF2-40B4-BE49-F238E27FC236}">
                <a16:creationId xmlns:a16="http://schemas.microsoft.com/office/drawing/2014/main" id="{8082A6D7-B444-A5EA-998A-73BFB85B7207}"/>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75032" y="1193800"/>
            <a:ext cx="3417402" cy="5664200"/>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buNone/>
              <a:defRPr sz="2400">
                <a:solidFill>
                  <a:schemeClr val="tx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244D2E5A-4637-470D-A55E-02DECB6EC066}"/>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C1A31140-877C-4573-9B08-4EAC8F0F2610}"/>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i-FI"/>
          </a:p>
        </p:txBody>
      </p:sp>
      <p:pic>
        <p:nvPicPr>
          <p:cNvPr id="12" name="Graphic 11">
            <a:extLst>
              <a:ext uri="{FF2B5EF4-FFF2-40B4-BE49-F238E27FC236}">
                <a16:creationId xmlns:a16="http://schemas.microsoft.com/office/drawing/2014/main" id="{36A19338-01E9-493E-B53F-DAC534530BCA}"/>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5DC0C4A5-9D57-4337-ACAD-8DAC5D2CE15B}"/>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tx1"/>
                </a:solidFill>
              </a:defRPr>
            </a:lvl1pPr>
          </a:lstStyle>
          <a:p>
            <a:r>
              <a:rPr lang="en-US"/>
              <a:t>Click to edit Master title style</a:t>
            </a:r>
            <a:endParaRPr lang="fi-FI"/>
          </a:p>
        </p:txBody>
      </p:sp>
    </p:spTree>
    <p:extLst>
      <p:ext uri="{BB962C8B-B14F-4D97-AF65-F5344CB8AC3E}">
        <p14:creationId xmlns:p14="http://schemas.microsoft.com/office/powerpoint/2010/main" val="22321597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le Slide Image Purple">
    <p:spTree>
      <p:nvGrpSpPr>
        <p:cNvPr id="1" name=""/>
        <p:cNvGrpSpPr/>
        <p:nvPr/>
      </p:nvGrpSpPr>
      <p:grpSpPr>
        <a:xfrm>
          <a:off x="0" y="0"/>
          <a:ext cx="0" cy="0"/>
          <a:chOff x="0" y="0"/>
          <a:chExt cx="0" cy="0"/>
        </a:xfrm>
      </p:grpSpPr>
      <p:pic>
        <p:nvPicPr>
          <p:cNvPr id="5" name="Picture 4" descr="A road leading to a snowy mountain&#10;&#10;Description automatically generated">
            <a:extLst>
              <a:ext uri="{FF2B5EF4-FFF2-40B4-BE49-F238E27FC236}">
                <a16:creationId xmlns:a16="http://schemas.microsoft.com/office/drawing/2014/main" id="{98187530-53B2-8B65-C994-22664029F132}"/>
              </a:ext>
            </a:extLst>
          </p:cNvPr>
          <p:cNvPicPr>
            <a:picLocks noChangeAspect="1"/>
          </p:cNvPicPr>
          <p:nvPr userDrawn="1"/>
        </p:nvPicPr>
        <p:blipFill rotWithShape="1">
          <a:blip r:embed="rId2" cstate="print">
            <a:extLst>
              <a:ext uri="{28A0092B-C50C-407E-A947-70E740481C1C}">
                <a14:useLocalDpi xmlns:a14="http://schemas.microsoft.com/office/drawing/2010/main"/>
              </a:ext>
            </a:extLst>
          </a:blip>
          <a:srcRect/>
          <a:stretch/>
        </p:blipFill>
        <p:spPr>
          <a:xfrm>
            <a:off x="8791074" y="1203158"/>
            <a:ext cx="3400922" cy="5654842"/>
          </a:xfrm>
          <a:prstGeom prst="rect">
            <a:avLst/>
          </a:prstGeom>
        </p:spPr>
      </p:pic>
      <p:sp>
        <p:nvSpPr>
          <p:cNvPr id="7" name="Rectangle 6">
            <a:extLst>
              <a:ext uri="{FF2B5EF4-FFF2-40B4-BE49-F238E27FC236}">
                <a16:creationId xmlns:a16="http://schemas.microsoft.com/office/drawing/2014/main" id="{9E916235-771D-48B3-831D-83EDECCF3BD6}"/>
              </a:ext>
            </a:extLst>
          </p:cNvPr>
          <p:cNvSpPr/>
          <p:nvPr userDrawn="1"/>
        </p:nvSpPr>
        <p:spPr>
          <a:xfrm>
            <a:off x="-1" y="0"/>
            <a:ext cx="8877297"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sp>
        <p:nvSpPr>
          <p:cNvPr id="3" name="Subtitle 2">
            <a:extLst>
              <a:ext uri="{FF2B5EF4-FFF2-40B4-BE49-F238E27FC236}">
                <a16:creationId xmlns:a16="http://schemas.microsoft.com/office/drawing/2014/main" id="{BD9D5835-225E-4CA7-B1B0-DBD1E77B2A48}"/>
              </a:ext>
            </a:extLst>
          </p:cNvPr>
          <p:cNvSpPr>
            <a:spLocks noGrp="1"/>
          </p:cNvSpPr>
          <p:nvPr>
            <p:ph type="subTitle" idx="1"/>
          </p:nvPr>
        </p:nvSpPr>
        <p:spPr>
          <a:xfrm>
            <a:off x="553451" y="4010528"/>
            <a:ext cx="7761874" cy="433136"/>
          </a:xfrm>
        </p:spPr>
        <p:txBody>
          <a:bodyPr anchor="ctr">
            <a:noAutofit/>
          </a:bodyPr>
          <a:lstStyle>
            <a:lvl1pPr marL="0" indent="0" algn="l">
              <a:lnSpc>
                <a:spcPct val="100000"/>
              </a:lnSpc>
              <a:buNone/>
              <a:defRPr sz="2400">
                <a:solidFill>
                  <a:schemeClr val="bg1"/>
                </a:solidFill>
                <a:latin typeface="+mn-lt"/>
                <a:ea typeface="Inter Medium" panose="02000603000000020004" pitchFamily="50" charset="0"/>
                <a:cs typeface="Inter Medium" panose="02000603000000020004" pitchFamily="50"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fi-FI"/>
          </a:p>
        </p:txBody>
      </p:sp>
      <p:pic>
        <p:nvPicPr>
          <p:cNvPr id="9" name="Graphic 8">
            <a:extLst>
              <a:ext uri="{FF2B5EF4-FFF2-40B4-BE49-F238E27FC236}">
                <a16:creationId xmlns:a16="http://schemas.microsoft.com/office/drawing/2014/main" id="{F752FCB5-B64D-47FC-8386-05E2B6AFC3A2}"/>
              </a:ext>
            </a:extLst>
          </p:cNvPr>
          <p:cNvPicPr>
            <a:picLocks noChangeAspect="1"/>
          </p:cNvPicPr>
          <p:nvPr userDrawn="1"/>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736512" y="3052010"/>
            <a:ext cx="1596273" cy="2037349"/>
          </a:xfrm>
          <a:prstGeom prst="rect">
            <a:avLst/>
          </a:prstGeom>
        </p:spPr>
      </p:pic>
      <p:sp>
        <p:nvSpPr>
          <p:cNvPr id="10" name="Rectangle 9">
            <a:extLst>
              <a:ext uri="{FF2B5EF4-FFF2-40B4-BE49-F238E27FC236}">
                <a16:creationId xmlns:a16="http://schemas.microsoft.com/office/drawing/2014/main" id="{99CA5C6D-DAFC-4961-BCEB-256642FECE7B}"/>
              </a:ext>
            </a:extLst>
          </p:cNvPr>
          <p:cNvSpPr/>
          <p:nvPr userDrawn="1"/>
        </p:nvSpPr>
        <p:spPr>
          <a:xfrm>
            <a:off x="8877296" y="0"/>
            <a:ext cx="3314700" cy="12833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00000"/>
              </a:lnSpc>
            </a:pPr>
            <a:endParaRPr lang="fi-FI"/>
          </a:p>
        </p:txBody>
      </p:sp>
      <p:pic>
        <p:nvPicPr>
          <p:cNvPr id="12" name="Graphic 11">
            <a:extLst>
              <a:ext uri="{FF2B5EF4-FFF2-40B4-BE49-F238E27FC236}">
                <a16:creationId xmlns:a16="http://schemas.microsoft.com/office/drawing/2014/main" id="{3A0EE181-09A1-421A-8A48-C2CD217C4E2B}"/>
              </a:ext>
            </a:extLst>
          </p:cNvPr>
          <p:cNvPicPr>
            <a:picLocks noChangeAspect="1"/>
          </p:cNvPicPr>
          <p:nvPr userDrawn="1"/>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9716932" y="373227"/>
            <a:ext cx="1635428" cy="536914"/>
          </a:xfrm>
          <a:prstGeom prst="rect">
            <a:avLst/>
          </a:prstGeom>
        </p:spPr>
      </p:pic>
      <p:sp>
        <p:nvSpPr>
          <p:cNvPr id="11" name="Title 1">
            <a:extLst>
              <a:ext uri="{FF2B5EF4-FFF2-40B4-BE49-F238E27FC236}">
                <a16:creationId xmlns:a16="http://schemas.microsoft.com/office/drawing/2014/main" id="{A8E0B079-F871-45AC-9D49-84C31245000D}"/>
              </a:ext>
            </a:extLst>
          </p:cNvPr>
          <p:cNvSpPr>
            <a:spLocks noGrp="1"/>
          </p:cNvSpPr>
          <p:nvPr>
            <p:ph type="ctrTitle"/>
          </p:nvPr>
        </p:nvSpPr>
        <p:spPr>
          <a:xfrm>
            <a:off x="553451" y="2437816"/>
            <a:ext cx="7761874" cy="1380205"/>
          </a:xfrm>
        </p:spPr>
        <p:txBody>
          <a:bodyPr anchor="ctr">
            <a:noAutofit/>
          </a:bodyPr>
          <a:lstStyle>
            <a:lvl1pPr algn="l">
              <a:lnSpc>
                <a:spcPct val="100000"/>
              </a:lnSpc>
              <a:defRPr sz="4400">
                <a:solidFill>
                  <a:schemeClr val="bg1"/>
                </a:solidFill>
              </a:defRPr>
            </a:lvl1pPr>
          </a:lstStyle>
          <a:p>
            <a:r>
              <a:rPr lang="en-US"/>
              <a:t>Click to edit Master title style</a:t>
            </a:r>
            <a:endParaRPr lang="fi-FI"/>
          </a:p>
        </p:txBody>
      </p:sp>
    </p:spTree>
    <p:extLst>
      <p:ext uri="{BB962C8B-B14F-4D97-AF65-F5344CB8AC3E}">
        <p14:creationId xmlns:p14="http://schemas.microsoft.com/office/powerpoint/2010/main" val="10019366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s longer">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0F2FF39-3724-4AD0-8790-689A62853723}"/>
              </a:ext>
            </a:extLst>
          </p:cNvPr>
          <p:cNvSpPr/>
          <p:nvPr userDrawn="1"/>
        </p:nvSpPr>
        <p:spPr>
          <a:xfrm>
            <a:off x="1" y="0"/>
            <a:ext cx="33147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364" name="Graphic 363">
            <a:extLst>
              <a:ext uri="{FF2B5EF4-FFF2-40B4-BE49-F238E27FC236}">
                <a16:creationId xmlns:a16="http://schemas.microsoft.com/office/drawing/2014/main" id="{B5A9F635-8B2C-4A26-A718-4D4182CACEDC}"/>
              </a:ext>
            </a:extLst>
          </p:cNvPr>
          <p:cNvPicPr>
            <a:picLocks noChangeAspect="1"/>
          </p:cNvPicPr>
          <p:nvPr userDrawn="1"/>
        </p:nvPicPr>
        <p:blipFill>
          <a:blip r:embed="rId2">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rot="21033507">
            <a:off x="1743172" y="3727081"/>
            <a:ext cx="2851879" cy="2845720"/>
          </a:xfrm>
          <a:prstGeom prst="rect">
            <a:avLst/>
          </a:prstGeom>
        </p:spPr>
      </p:pic>
      <p:sp>
        <p:nvSpPr>
          <p:cNvPr id="12" name="Rectangle 11">
            <a:extLst>
              <a:ext uri="{FF2B5EF4-FFF2-40B4-BE49-F238E27FC236}">
                <a16:creationId xmlns:a16="http://schemas.microsoft.com/office/drawing/2014/main" id="{F1D64E7B-8475-4669-87E1-0C2879CD6834}"/>
              </a:ext>
            </a:extLst>
          </p:cNvPr>
          <p:cNvSpPr/>
          <p:nvPr userDrawn="1"/>
        </p:nvSpPr>
        <p:spPr>
          <a:xfrm>
            <a:off x="3314699" y="0"/>
            <a:ext cx="8877301"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sp>
        <p:nvSpPr>
          <p:cNvPr id="2" name="Title 1">
            <a:extLst>
              <a:ext uri="{FF2B5EF4-FFF2-40B4-BE49-F238E27FC236}">
                <a16:creationId xmlns:a16="http://schemas.microsoft.com/office/drawing/2014/main" id="{14DD62CD-112F-459C-8F81-4DC1D65CC33E}"/>
              </a:ext>
            </a:extLst>
          </p:cNvPr>
          <p:cNvSpPr>
            <a:spLocks noGrp="1"/>
          </p:cNvSpPr>
          <p:nvPr>
            <p:ph type="title" hasCustomPrompt="1"/>
          </p:nvPr>
        </p:nvSpPr>
        <p:spPr>
          <a:xfrm>
            <a:off x="3829049" y="961314"/>
            <a:ext cx="633040" cy="384344"/>
          </a:xfrm>
        </p:spPr>
        <p:txBody>
          <a:bodyPr>
            <a:noAutofit/>
          </a:bodyPr>
          <a:lstStyle>
            <a:lvl1pPr>
              <a:lnSpc>
                <a:spcPct val="100000"/>
              </a:lnSpc>
              <a:defRPr sz="2400">
                <a:solidFill>
                  <a:schemeClr val="accent1"/>
                </a:solidFill>
              </a:defRPr>
            </a:lvl1pPr>
          </a:lstStyle>
          <a:p>
            <a:r>
              <a:rPr lang="en-US"/>
              <a:t>01</a:t>
            </a:r>
            <a:endParaRPr lang="fi-FI"/>
          </a:p>
        </p:txBody>
      </p:sp>
      <p:sp>
        <p:nvSpPr>
          <p:cNvPr id="350" name="Text Placeholder 349">
            <a:extLst>
              <a:ext uri="{FF2B5EF4-FFF2-40B4-BE49-F238E27FC236}">
                <a16:creationId xmlns:a16="http://schemas.microsoft.com/office/drawing/2014/main" id="{4D784AB7-CED8-4200-8123-5411A045A564}"/>
              </a:ext>
            </a:extLst>
          </p:cNvPr>
          <p:cNvSpPr>
            <a:spLocks noGrp="1"/>
          </p:cNvSpPr>
          <p:nvPr>
            <p:ph type="body" sz="quarter" idx="24" hasCustomPrompt="1"/>
          </p:nvPr>
        </p:nvSpPr>
        <p:spPr>
          <a:xfrm>
            <a:off x="3829050"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02</a:t>
            </a:r>
            <a:endParaRPr lang="fi-FI"/>
          </a:p>
        </p:txBody>
      </p:sp>
      <p:sp>
        <p:nvSpPr>
          <p:cNvPr id="351" name="Text Placeholder 349">
            <a:extLst>
              <a:ext uri="{FF2B5EF4-FFF2-40B4-BE49-F238E27FC236}">
                <a16:creationId xmlns:a16="http://schemas.microsoft.com/office/drawing/2014/main" id="{3DC3F35A-31CB-4B22-9BA7-BB0CD49744CC}"/>
              </a:ext>
            </a:extLst>
          </p:cNvPr>
          <p:cNvSpPr>
            <a:spLocks noGrp="1"/>
          </p:cNvSpPr>
          <p:nvPr>
            <p:ph type="body" sz="quarter" idx="25" hasCustomPrompt="1"/>
          </p:nvPr>
        </p:nvSpPr>
        <p:spPr>
          <a:xfrm>
            <a:off x="3823062"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03</a:t>
            </a:r>
            <a:endParaRPr lang="fi-FI"/>
          </a:p>
        </p:txBody>
      </p:sp>
      <p:sp>
        <p:nvSpPr>
          <p:cNvPr id="352" name="Text Placeholder 349">
            <a:extLst>
              <a:ext uri="{FF2B5EF4-FFF2-40B4-BE49-F238E27FC236}">
                <a16:creationId xmlns:a16="http://schemas.microsoft.com/office/drawing/2014/main" id="{639F329E-95CE-49AD-A6B5-2288AF412826}"/>
              </a:ext>
            </a:extLst>
          </p:cNvPr>
          <p:cNvSpPr>
            <a:spLocks noGrp="1"/>
          </p:cNvSpPr>
          <p:nvPr>
            <p:ph type="body" sz="quarter" idx="26" hasCustomPrompt="1"/>
          </p:nvPr>
        </p:nvSpPr>
        <p:spPr>
          <a:xfrm>
            <a:off x="3823061"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04</a:t>
            </a:r>
            <a:endParaRPr lang="fi-FI"/>
          </a:p>
        </p:txBody>
      </p:sp>
      <p:sp>
        <p:nvSpPr>
          <p:cNvPr id="353" name="Text Placeholder 349">
            <a:extLst>
              <a:ext uri="{FF2B5EF4-FFF2-40B4-BE49-F238E27FC236}">
                <a16:creationId xmlns:a16="http://schemas.microsoft.com/office/drawing/2014/main" id="{E4CFF5C0-06E3-41B6-9666-1358385841A1}"/>
              </a:ext>
            </a:extLst>
          </p:cNvPr>
          <p:cNvSpPr>
            <a:spLocks noGrp="1"/>
          </p:cNvSpPr>
          <p:nvPr>
            <p:ph type="body" sz="quarter" idx="27" hasCustomPrompt="1"/>
          </p:nvPr>
        </p:nvSpPr>
        <p:spPr>
          <a:xfrm>
            <a:off x="3823061"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05</a:t>
            </a:r>
            <a:endParaRPr lang="fi-FI"/>
          </a:p>
        </p:txBody>
      </p:sp>
      <p:sp>
        <p:nvSpPr>
          <p:cNvPr id="354" name="Text Placeholder 349">
            <a:extLst>
              <a:ext uri="{FF2B5EF4-FFF2-40B4-BE49-F238E27FC236}">
                <a16:creationId xmlns:a16="http://schemas.microsoft.com/office/drawing/2014/main" id="{D327A5EE-8ACE-4087-A661-FAB5657E3259}"/>
              </a:ext>
            </a:extLst>
          </p:cNvPr>
          <p:cNvSpPr>
            <a:spLocks noGrp="1"/>
          </p:cNvSpPr>
          <p:nvPr>
            <p:ph type="body" sz="quarter" idx="28" hasCustomPrompt="1"/>
          </p:nvPr>
        </p:nvSpPr>
        <p:spPr>
          <a:xfrm>
            <a:off x="3823061"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06</a:t>
            </a:r>
            <a:endParaRPr lang="fi-FI"/>
          </a:p>
        </p:txBody>
      </p:sp>
      <p:sp>
        <p:nvSpPr>
          <p:cNvPr id="356" name="Text Placeholder 349">
            <a:extLst>
              <a:ext uri="{FF2B5EF4-FFF2-40B4-BE49-F238E27FC236}">
                <a16:creationId xmlns:a16="http://schemas.microsoft.com/office/drawing/2014/main" id="{E1EBE735-B104-4DFD-B66D-C7A220F900B8}"/>
              </a:ext>
            </a:extLst>
          </p:cNvPr>
          <p:cNvSpPr>
            <a:spLocks noGrp="1"/>
          </p:cNvSpPr>
          <p:nvPr>
            <p:ph type="body" sz="quarter" idx="29" hasCustomPrompt="1"/>
          </p:nvPr>
        </p:nvSpPr>
        <p:spPr>
          <a:xfrm>
            <a:off x="7922525" y="1851025"/>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08</a:t>
            </a:r>
            <a:endParaRPr lang="fi-FI"/>
          </a:p>
        </p:txBody>
      </p:sp>
      <p:sp>
        <p:nvSpPr>
          <p:cNvPr id="357" name="Text Placeholder 349">
            <a:extLst>
              <a:ext uri="{FF2B5EF4-FFF2-40B4-BE49-F238E27FC236}">
                <a16:creationId xmlns:a16="http://schemas.microsoft.com/office/drawing/2014/main" id="{0E3A67FF-857D-43BD-BE49-918AA872ABC9}"/>
              </a:ext>
            </a:extLst>
          </p:cNvPr>
          <p:cNvSpPr>
            <a:spLocks noGrp="1"/>
          </p:cNvSpPr>
          <p:nvPr>
            <p:ph type="body" sz="quarter" idx="30" hasCustomPrompt="1"/>
          </p:nvPr>
        </p:nvSpPr>
        <p:spPr>
          <a:xfrm>
            <a:off x="7916537" y="2741322"/>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09</a:t>
            </a:r>
            <a:endParaRPr lang="fi-FI"/>
          </a:p>
        </p:txBody>
      </p:sp>
      <p:sp>
        <p:nvSpPr>
          <p:cNvPr id="358" name="Text Placeholder 349">
            <a:extLst>
              <a:ext uri="{FF2B5EF4-FFF2-40B4-BE49-F238E27FC236}">
                <a16:creationId xmlns:a16="http://schemas.microsoft.com/office/drawing/2014/main" id="{402D9A78-AE80-436C-97C6-80F4ACA9144A}"/>
              </a:ext>
            </a:extLst>
          </p:cNvPr>
          <p:cNvSpPr>
            <a:spLocks noGrp="1"/>
          </p:cNvSpPr>
          <p:nvPr>
            <p:ph type="body" sz="quarter" idx="31" hasCustomPrompt="1"/>
          </p:nvPr>
        </p:nvSpPr>
        <p:spPr>
          <a:xfrm>
            <a:off x="7916536" y="3630971"/>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10</a:t>
            </a:r>
            <a:endParaRPr lang="fi-FI"/>
          </a:p>
        </p:txBody>
      </p:sp>
      <p:sp>
        <p:nvSpPr>
          <p:cNvPr id="359" name="Text Placeholder 349">
            <a:extLst>
              <a:ext uri="{FF2B5EF4-FFF2-40B4-BE49-F238E27FC236}">
                <a16:creationId xmlns:a16="http://schemas.microsoft.com/office/drawing/2014/main" id="{437BA9A4-AEE9-492C-AD54-1F32AF0697DB}"/>
              </a:ext>
            </a:extLst>
          </p:cNvPr>
          <p:cNvSpPr>
            <a:spLocks noGrp="1"/>
          </p:cNvSpPr>
          <p:nvPr>
            <p:ph type="body" sz="quarter" idx="32" hasCustomPrompt="1"/>
          </p:nvPr>
        </p:nvSpPr>
        <p:spPr>
          <a:xfrm>
            <a:off x="7916536" y="4520620"/>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11</a:t>
            </a:r>
            <a:endParaRPr lang="fi-FI"/>
          </a:p>
        </p:txBody>
      </p:sp>
      <p:sp>
        <p:nvSpPr>
          <p:cNvPr id="360" name="Text Placeholder 349">
            <a:extLst>
              <a:ext uri="{FF2B5EF4-FFF2-40B4-BE49-F238E27FC236}">
                <a16:creationId xmlns:a16="http://schemas.microsoft.com/office/drawing/2014/main" id="{CD54CA76-6786-491E-AD81-92312BB3CE46}"/>
              </a:ext>
            </a:extLst>
          </p:cNvPr>
          <p:cNvSpPr>
            <a:spLocks noGrp="1"/>
          </p:cNvSpPr>
          <p:nvPr>
            <p:ph type="body" sz="quarter" idx="33" hasCustomPrompt="1"/>
          </p:nvPr>
        </p:nvSpPr>
        <p:spPr>
          <a:xfrm>
            <a:off x="7916536" y="5410269"/>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12</a:t>
            </a:r>
            <a:endParaRPr lang="fi-FI"/>
          </a:p>
        </p:txBody>
      </p:sp>
      <p:sp>
        <p:nvSpPr>
          <p:cNvPr id="362" name="Text Placeholder 349">
            <a:extLst>
              <a:ext uri="{FF2B5EF4-FFF2-40B4-BE49-F238E27FC236}">
                <a16:creationId xmlns:a16="http://schemas.microsoft.com/office/drawing/2014/main" id="{2734ACB1-5660-4C69-8950-C77120CE664D}"/>
              </a:ext>
            </a:extLst>
          </p:cNvPr>
          <p:cNvSpPr>
            <a:spLocks noGrp="1"/>
          </p:cNvSpPr>
          <p:nvPr>
            <p:ph type="body" sz="quarter" idx="34" hasCustomPrompt="1"/>
          </p:nvPr>
        </p:nvSpPr>
        <p:spPr>
          <a:xfrm>
            <a:off x="7922186" y="961314"/>
            <a:ext cx="633039" cy="385763"/>
          </a:xfrm>
        </p:spPr>
        <p:txBody>
          <a:bodyPr>
            <a:noAutofit/>
          </a:bodyPr>
          <a:lstStyle>
            <a:lvl1pPr marL="0" indent="0">
              <a:lnSpc>
                <a:spcPct val="100000"/>
              </a:lnSpc>
              <a:buNone/>
              <a:defRPr sz="2400" b="1">
                <a:solidFill>
                  <a:schemeClr val="accent1"/>
                </a:solidFill>
                <a:latin typeface="Inter" panose="02000503000000020004" pitchFamily="2" charset="0"/>
              </a:defRPr>
            </a:lvl1pPr>
          </a:lstStyle>
          <a:p>
            <a:pPr lvl="0"/>
            <a:r>
              <a:rPr lang="en-US"/>
              <a:t>07</a:t>
            </a:r>
            <a:endParaRPr lang="fi-FI"/>
          </a:p>
        </p:txBody>
      </p:sp>
      <p:sp>
        <p:nvSpPr>
          <p:cNvPr id="365" name="Rectangle 364">
            <a:extLst>
              <a:ext uri="{FF2B5EF4-FFF2-40B4-BE49-F238E27FC236}">
                <a16:creationId xmlns:a16="http://schemas.microsoft.com/office/drawing/2014/main" id="{52B70518-49A2-47E3-AF1D-2849CD2760B4}"/>
              </a:ext>
            </a:extLst>
          </p:cNvPr>
          <p:cNvSpPr/>
          <p:nvPr userDrawn="1"/>
        </p:nvSpPr>
        <p:spPr>
          <a:xfrm>
            <a:off x="-1" y="6867525"/>
            <a:ext cx="4048125" cy="1352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noAutofit/>
          </a:bodyPr>
          <a:lstStyle/>
          <a:p>
            <a:pPr algn="ctr">
              <a:lnSpc>
                <a:spcPct val="100000"/>
              </a:lnSpc>
            </a:pPr>
            <a:endParaRPr lang="fi-FI"/>
          </a:p>
        </p:txBody>
      </p:sp>
      <p:pic>
        <p:nvPicPr>
          <p:cNvPr id="60" name="Graphic 59">
            <a:extLst>
              <a:ext uri="{FF2B5EF4-FFF2-40B4-BE49-F238E27FC236}">
                <a16:creationId xmlns:a16="http://schemas.microsoft.com/office/drawing/2014/main" id="{E6873E00-DBA0-40EB-8A78-D38C81741527}"/>
              </a:ext>
            </a:extLst>
          </p:cNvPr>
          <p:cNvPicPr>
            <a:picLocks noChangeAspect="1"/>
          </p:cNvPicPr>
          <p:nvPr userDrawn="1"/>
        </p:nvPicPr>
        <p:blipFill>
          <a:blip r:embed="rId4" cstate="print">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284163" y="6429187"/>
            <a:ext cx="2182812" cy="176984"/>
          </a:xfrm>
          <a:prstGeom prst="rect">
            <a:avLst/>
          </a:prstGeom>
        </p:spPr>
      </p:pic>
      <p:sp>
        <p:nvSpPr>
          <p:cNvPr id="58" name="Text Placeholder 4">
            <a:extLst>
              <a:ext uri="{FF2B5EF4-FFF2-40B4-BE49-F238E27FC236}">
                <a16:creationId xmlns:a16="http://schemas.microsoft.com/office/drawing/2014/main" id="{4E7E006F-9DD6-43DA-8C0B-408028C61813}"/>
              </a:ext>
            </a:extLst>
          </p:cNvPr>
          <p:cNvSpPr>
            <a:spLocks noGrp="1"/>
          </p:cNvSpPr>
          <p:nvPr>
            <p:ph type="body" sz="quarter" idx="35" hasCustomPrompt="1"/>
          </p:nvPr>
        </p:nvSpPr>
        <p:spPr>
          <a:xfrm>
            <a:off x="4584225"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59" name="Text Placeholder 4">
            <a:extLst>
              <a:ext uri="{FF2B5EF4-FFF2-40B4-BE49-F238E27FC236}">
                <a16:creationId xmlns:a16="http://schemas.microsoft.com/office/drawing/2014/main" id="{9F45C6B2-6D1E-46C0-82ED-3C6E44146544}"/>
              </a:ext>
            </a:extLst>
          </p:cNvPr>
          <p:cNvSpPr>
            <a:spLocks noGrp="1"/>
          </p:cNvSpPr>
          <p:nvPr>
            <p:ph type="body" sz="quarter" idx="36" hasCustomPrompt="1"/>
          </p:nvPr>
        </p:nvSpPr>
        <p:spPr>
          <a:xfrm>
            <a:off x="4584225"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1" name="Text Placeholder 4">
            <a:extLst>
              <a:ext uri="{FF2B5EF4-FFF2-40B4-BE49-F238E27FC236}">
                <a16:creationId xmlns:a16="http://schemas.microsoft.com/office/drawing/2014/main" id="{AE81EFB1-D174-4A63-B85E-D3924EF194D1}"/>
              </a:ext>
            </a:extLst>
          </p:cNvPr>
          <p:cNvSpPr>
            <a:spLocks noGrp="1"/>
          </p:cNvSpPr>
          <p:nvPr>
            <p:ph type="body" sz="quarter" idx="37" hasCustomPrompt="1"/>
          </p:nvPr>
        </p:nvSpPr>
        <p:spPr>
          <a:xfrm>
            <a:off x="4584225"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2" name="Text Placeholder 4">
            <a:extLst>
              <a:ext uri="{FF2B5EF4-FFF2-40B4-BE49-F238E27FC236}">
                <a16:creationId xmlns:a16="http://schemas.microsoft.com/office/drawing/2014/main" id="{69501928-E4A8-406B-8E78-5FD1F4E8B585}"/>
              </a:ext>
            </a:extLst>
          </p:cNvPr>
          <p:cNvSpPr>
            <a:spLocks noGrp="1"/>
          </p:cNvSpPr>
          <p:nvPr>
            <p:ph type="body" sz="quarter" idx="38" hasCustomPrompt="1"/>
          </p:nvPr>
        </p:nvSpPr>
        <p:spPr>
          <a:xfrm>
            <a:off x="4584225"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3" name="Text Placeholder 4">
            <a:extLst>
              <a:ext uri="{FF2B5EF4-FFF2-40B4-BE49-F238E27FC236}">
                <a16:creationId xmlns:a16="http://schemas.microsoft.com/office/drawing/2014/main" id="{53380A8B-7F17-439A-8354-21DFC70E9C2C}"/>
              </a:ext>
            </a:extLst>
          </p:cNvPr>
          <p:cNvSpPr>
            <a:spLocks noGrp="1"/>
          </p:cNvSpPr>
          <p:nvPr>
            <p:ph type="body" sz="quarter" idx="39" hasCustomPrompt="1"/>
          </p:nvPr>
        </p:nvSpPr>
        <p:spPr>
          <a:xfrm>
            <a:off x="4584225"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4" name="Text Placeholder 4">
            <a:extLst>
              <a:ext uri="{FF2B5EF4-FFF2-40B4-BE49-F238E27FC236}">
                <a16:creationId xmlns:a16="http://schemas.microsoft.com/office/drawing/2014/main" id="{513C2DAE-4920-4C2B-B86B-B78285C9A838}"/>
              </a:ext>
            </a:extLst>
          </p:cNvPr>
          <p:cNvSpPr>
            <a:spLocks noGrp="1"/>
          </p:cNvSpPr>
          <p:nvPr>
            <p:ph type="body" sz="quarter" idx="40" hasCustomPrompt="1"/>
          </p:nvPr>
        </p:nvSpPr>
        <p:spPr>
          <a:xfrm>
            <a:off x="4584225"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5" name="Text Placeholder 4">
            <a:extLst>
              <a:ext uri="{FF2B5EF4-FFF2-40B4-BE49-F238E27FC236}">
                <a16:creationId xmlns:a16="http://schemas.microsoft.com/office/drawing/2014/main" id="{E1679746-49F9-4DC5-AC35-5BDFDC64D494}"/>
              </a:ext>
            </a:extLst>
          </p:cNvPr>
          <p:cNvSpPr>
            <a:spLocks noGrp="1"/>
          </p:cNvSpPr>
          <p:nvPr>
            <p:ph type="body" sz="quarter" idx="41" hasCustomPrompt="1"/>
          </p:nvPr>
        </p:nvSpPr>
        <p:spPr>
          <a:xfrm>
            <a:off x="8682983" y="961314"/>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6" name="Text Placeholder 4">
            <a:extLst>
              <a:ext uri="{FF2B5EF4-FFF2-40B4-BE49-F238E27FC236}">
                <a16:creationId xmlns:a16="http://schemas.microsoft.com/office/drawing/2014/main" id="{9A278724-AD09-4886-8AEE-61F17EE191E4}"/>
              </a:ext>
            </a:extLst>
          </p:cNvPr>
          <p:cNvSpPr>
            <a:spLocks noGrp="1"/>
          </p:cNvSpPr>
          <p:nvPr>
            <p:ph type="body" sz="quarter" idx="42" hasCustomPrompt="1"/>
          </p:nvPr>
        </p:nvSpPr>
        <p:spPr>
          <a:xfrm>
            <a:off x="8682983" y="1851025"/>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7" name="Text Placeholder 4">
            <a:extLst>
              <a:ext uri="{FF2B5EF4-FFF2-40B4-BE49-F238E27FC236}">
                <a16:creationId xmlns:a16="http://schemas.microsoft.com/office/drawing/2014/main" id="{84AF4F70-4DE3-4DAC-8CD4-CA66986D53CC}"/>
              </a:ext>
            </a:extLst>
          </p:cNvPr>
          <p:cNvSpPr>
            <a:spLocks noGrp="1"/>
          </p:cNvSpPr>
          <p:nvPr>
            <p:ph type="body" sz="quarter" idx="43" hasCustomPrompt="1"/>
          </p:nvPr>
        </p:nvSpPr>
        <p:spPr>
          <a:xfrm>
            <a:off x="8682983" y="2740736"/>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8" name="Text Placeholder 4">
            <a:extLst>
              <a:ext uri="{FF2B5EF4-FFF2-40B4-BE49-F238E27FC236}">
                <a16:creationId xmlns:a16="http://schemas.microsoft.com/office/drawing/2014/main" id="{09043932-7646-46BE-876C-2D4402B2B43A}"/>
              </a:ext>
            </a:extLst>
          </p:cNvPr>
          <p:cNvSpPr>
            <a:spLocks noGrp="1"/>
          </p:cNvSpPr>
          <p:nvPr>
            <p:ph type="body" sz="quarter" idx="44" hasCustomPrompt="1"/>
          </p:nvPr>
        </p:nvSpPr>
        <p:spPr>
          <a:xfrm>
            <a:off x="8682983" y="3630447"/>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69" name="Text Placeholder 4">
            <a:extLst>
              <a:ext uri="{FF2B5EF4-FFF2-40B4-BE49-F238E27FC236}">
                <a16:creationId xmlns:a16="http://schemas.microsoft.com/office/drawing/2014/main" id="{27421D64-8187-4443-9600-C9B9549FCE7A}"/>
              </a:ext>
            </a:extLst>
          </p:cNvPr>
          <p:cNvSpPr>
            <a:spLocks noGrp="1"/>
          </p:cNvSpPr>
          <p:nvPr>
            <p:ph type="body" sz="quarter" idx="45" hasCustomPrompt="1"/>
          </p:nvPr>
        </p:nvSpPr>
        <p:spPr>
          <a:xfrm>
            <a:off x="8682983" y="4520158"/>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70" name="Text Placeholder 4">
            <a:extLst>
              <a:ext uri="{FF2B5EF4-FFF2-40B4-BE49-F238E27FC236}">
                <a16:creationId xmlns:a16="http://schemas.microsoft.com/office/drawing/2014/main" id="{204C7B53-E469-4E88-8D5C-6B2D2FFFA119}"/>
              </a:ext>
            </a:extLst>
          </p:cNvPr>
          <p:cNvSpPr>
            <a:spLocks noGrp="1"/>
          </p:cNvSpPr>
          <p:nvPr>
            <p:ph type="body" sz="quarter" idx="46" hasCustomPrompt="1"/>
          </p:nvPr>
        </p:nvSpPr>
        <p:spPr>
          <a:xfrm>
            <a:off x="8682983" y="5409869"/>
            <a:ext cx="2939522" cy="603250"/>
          </a:xfrm>
        </p:spPr>
        <p:txBody>
          <a:bodyPr>
            <a:noAutofit/>
          </a:bodyPr>
          <a:lstStyle>
            <a:lvl1pPr marL="0" indent="0">
              <a:lnSpc>
                <a:spcPct val="100000"/>
              </a:lnSpc>
              <a:buNone/>
              <a:defRPr lang="en-US" sz="1800" kern="1200" dirty="0" smtClean="0">
                <a:solidFill>
                  <a:schemeClr val="tx1"/>
                </a:solidFill>
                <a:latin typeface="+mn-lt"/>
                <a:ea typeface="+mn-ea"/>
                <a:cs typeface="+mn-cs"/>
              </a:defRPr>
            </a:lvl1pPr>
            <a:lvl2pPr marL="457200" indent="0">
              <a:buNone/>
              <a:defRPr lang="en-US" sz="1800" kern="1200" dirty="0" smtClean="0">
                <a:solidFill>
                  <a:schemeClr val="tx1"/>
                </a:solidFill>
                <a:latin typeface="+mn-lt"/>
                <a:ea typeface="+mn-ea"/>
                <a:cs typeface="+mn-cs"/>
              </a:defRPr>
            </a:lvl2pPr>
            <a:lvl3pPr marL="914400" indent="0">
              <a:buNone/>
              <a:defRPr lang="en-US" sz="1800" kern="1200" dirty="0" smtClean="0">
                <a:solidFill>
                  <a:schemeClr val="tx1"/>
                </a:solidFill>
                <a:latin typeface="+mn-lt"/>
                <a:ea typeface="+mn-ea"/>
                <a:cs typeface="+mn-cs"/>
              </a:defRPr>
            </a:lvl3pPr>
            <a:lvl4pPr marL="1371600" indent="0">
              <a:buNone/>
              <a:defRPr lang="en-US" sz="1800" kern="1200" dirty="0" smtClean="0">
                <a:solidFill>
                  <a:schemeClr val="tx1"/>
                </a:solidFill>
                <a:latin typeface="+mn-lt"/>
                <a:ea typeface="+mn-ea"/>
                <a:cs typeface="+mn-cs"/>
              </a:defRPr>
            </a:lvl4pPr>
            <a:lvl5pPr marL="1828800" indent="0">
              <a:buNone/>
              <a:defRPr lang="fi-FI" sz="1800" kern="1200" dirty="0">
                <a:solidFill>
                  <a:schemeClr val="tx1"/>
                </a:solidFill>
                <a:latin typeface="+mn-lt"/>
                <a:ea typeface="+mn-ea"/>
                <a:cs typeface="+mn-cs"/>
              </a:defRPr>
            </a:lvl5pPr>
          </a:lstStyle>
          <a:p>
            <a:pPr lvl="0"/>
            <a:r>
              <a:rPr lang="en-US"/>
              <a:t>Click to insert the topic</a:t>
            </a:r>
          </a:p>
        </p:txBody>
      </p:sp>
      <p:sp>
        <p:nvSpPr>
          <p:cNvPr id="3" name="TextBox 2">
            <a:extLst>
              <a:ext uri="{FF2B5EF4-FFF2-40B4-BE49-F238E27FC236}">
                <a16:creationId xmlns:a16="http://schemas.microsoft.com/office/drawing/2014/main" id="{3EC51624-EFE5-77AC-2E0F-28E57116DCF3}"/>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 Placeholder 5">
            <a:extLst>
              <a:ext uri="{FF2B5EF4-FFF2-40B4-BE49-F238E27FC236}">
                <a16:creationId xmlns:a16="http://schemas.microsoft.com/office/drawing/2014/main" id="{740A43C1-7D5A-66E1-3C0E-737764CD34F8}"/>
              </a:ext>
            </a:extLst>
          </p:cNvPr>
          <p:cNvSpPr>
            <a:spLocks noGrp="1"/>
          </p:cNvSpPr>
          <p:nvPr>
            <p:ph type="body" sz="quarter" idx="47" hasCustomPrompt="1"/>
          </p:nvPr>
        </p:nvSpPr>
        <p:spPr>
          <a:xfrm>
            <a:off x="794" y="559246"/>
            <a:ext cx="3313905" cy="1171575"/>
          </a:xfrm>
        </p:spPr>
        <p:txBody>
          <a:bodyPr anchor="ctr"/>
          <a:lstStyle>
            <a:lvl1pPr marL="0" indent="0" algn="ctr">
              <a:buNone/>
              <a:defRPr sz="4200" b="1">
                <a:solidFill>
                  <a:schemeClr val="bg1"/>
                </a:solidFill>
                <a:latin typeface="Inter" panose="02000503000000020004" pitchFamily="2" charset="0"/>
              </a:defRPr>
            </a:lvl1pPr>
            <a:lvl2pPr marL="457200" indent="0">
              <a:buNone/>
              <a:defRPr>
                <a:solidFill>
                  <a:schemeClr val="bg1"/>
                </a:solidFill>
                <a:latin typeface="+mj-lt"/>
              </a:defRPr>
            </a:lvl2pPr>
            <a:lvl3pPr marL="914400" indent="0">
              <a:buNone/>
              <a:defRPr>
                <a:solidFill>
                  <a:schemeClr val="bg1"/>
                </a:solidFill>
                <a:latin typeface="+mj-lt"/>
              </a:defRPr>
            </a:lvl3pPr>
            <a:lvl4pPr marL="1371600" indent="0">
              <a:buNone/>
              <a:defRPr>
                <a:solidFill>
                  <a:schemeClr val="bg1"/>
                </a:solidFill>
                <a:latin typeface="+mj-lt"/>
              </a:defRPr>
            </a:lvl4pPr>
            <a:lvl5pPr marL="1828800" indent="0">
              <a:buNone/>
              <a:defRPr>
                <a:solidFill>
                  <a:schemeClr val="bg1"/>
                </a:solidFill>
                <a:latin typeface="+mj-lt"/>
              </a:defRPr>
            </a:lvl5pPr>
          </a:lstStyle>
          <a:p>
            <a:pPr lvl="0"/>
            <a:r>
              <a:rPr lang="en-US"/>
              <a:t>Contents</a:t>
            </a:r>
            <a:endParaRPr lang="fi-FI"/>
          </a:p>
        </p:txBody>
      </p:sp>
    </p:spTree>
    <p:extLst>
      <p:ext uri="{BB962C8B-B14F-4D97-AF65-F5344CB8AC3E}">
        <p14:creationId xmlns:p14="http://schemas.microsoft.com/office/powerpoint/2010/main" val="6154255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 Type="http://schemas.openxmlformats.org/officeDocument/2006/relationships/slideLayout" Target="../slideLayouts/slideLayout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B5D2062-FD07-480B-BF40-72C67654E161}"/>
              </a:ext>
            </a:extLst>
          </p:cNvPr>
          <p:cNvSpPr>
            <a:spLocks noGrp="1"/>
          </p:cNvSpPr>
          <p:nvPr>
            <p:ph type="title"/>
          </p:nvPr>
        </p:nvSpPr>
        <p:spPr>
          <a:xfrm>
            <a:off x="838200" y="365125"/>
            <a:ext cx="10515600" cy="1325563"/>
          </a:xfrm>
          <a:prstGeom prst="rect">
            <a:avLst/>
          </a:prstGeom>
        </p:spPr>
        <p:txBody>
          <a:bodyPr vert="horz" lIns="91440" tIns="45720" rIns="91440" bIns="45720" rtlCol="0" anchor="t">
            <a:noAutofit/>
          </a:bodyPr>
          <a:lstStyle/>
          <a:p>
            <a:r>
              <a:rPr lang="en-US"/>
              <a:t>Click to edit Master title style</a:t>
            </a:r>
            <a:endParaRPr lang="fi-FI"/>
          </a:p>
        </p:txBody>
      </p:sp>
      <p:sp>
        <p:nvSpPr>
          <p:cNvPr id="3" name="Text Placeholder 2">
            <a:extLst>
              <a:ext uri="{FF2B5EF4-FFF2-40B4-BE49-F238E27FC236}">
                <a16:creationId xmlns:a16="http://schemas.microsoft.com/office/drawing/2014/main" id="{9E5D2406-009D-47EB-AD45-06EFF1B28F51}"/>
              </a:ext>
            </a:extLst>
          </p:cNvPr>
          <p:cNvSpPr>
            <a:spLocks noGrp="1"/>
          </p:cNvSpPr>
          <p:nvPr>
            <p:ph type="body" idx="1"/>
          </p:nvPr>
        </p:nvSpPr>
        <p:spPr>
          <a:xfrm>
            <a:off x="838200" y="1825625"/>
            <a:ext cx="10515600" cy="4351338"/>
          </a:xfrm>
          <a:prstGeom prst="rect">
            <a:avLst/>
          </a:prstGeom>
        </p:spPr>
        <p:txBody>
          <a:bodyPr vert="horz" lIns="91440" tIns="45720" rIns="91440" bIns="4572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Box 3">
            <a:extLst>
              <a:ext uri="{FF2B5EF4-FFF2-40B4-BE49-F238E27FC236}">
                <a16:creationId xmlns:a16="http://schemas.microsoft.com/office/drawing/2014/main" id="{E4C40417-2048-73F2-51FE-1211C63312AF}"/>
              </a:ext>
            </a:extLst>
          </p:cNvPr>
          <p:cNvSpPr txBox="1"/>
          <p:nvPr userDrawn="1"/>
        </p:nvSpPr>
        <p:spPr>
          <a:xfrm>
            <a:off x="10884568" y="6416174"/>
            <a:ext cx="1163053" cy="276999"/>
          </a:xfrm>
          <a:prstGeom prst="rect">
            <a:avLst/>
          </a:prstGeom>
          <a:noFill/>
        </p:spPr>
        <p:txBody>
          <a:bodyPr wrap="square" rtlCol="0">
            <a:spAutoFit/>
          </a:bodyPr>
          <a:lstStyle/>
          <a:p>
            <a:pPr algn="r"/>
            <a:fld id="{A5AE680B-D08D-4F7C-9D14-5E5D9E1F9DC0}" type="slidenum">
              <a:rPr lang="fi-FI" sz="1200" smtClean="0">
                <a:solidFill>
                  <a:schemeClr val="tx2">
                    <a:lumMod val="40000"/>
                    <a:lumOff val="60000"/>
                  </a:schemeClr>
                </a:solidFill>
              </a:rPr>
              <a:pPr algn="r"/>
              <a:t>‹#›</a:t>
            </a:fld>
            <a:endParaRPr lang="fi-FI" sz="1200">
              <a:solidFill>
                <a:schemeClr val="tx2">
                  <a:lumMod val="40000"/>
                  <a:lumOff val="60000"/>
                </a:schemeClr>
              </a:solidFill>
            </a:endParaRPr>
          </a:p>
        </p:txBody>
      </p:sp>
      <p:sp>
        <p:nvSpPr>
          <p:cNvPr id="6" name="TextBox 5">
            <a:extLst>
              <a:ext uri="{FF2B5EF4-FFF2-40B4-BE49-F238E27FC236}">
                <a16:creationId xmlns:a16="http://schemas.microsoft.com/office/drawing/2014/main" id="{DF472B8A-017B-F8A8-D760-E5730E19842A}"/>
              </a:ext>
            </a:extLst>
          </p:cNvPr>
          <p:cNvSpPr txBox="1"/>
          <p:nvPr userDrawn="1">
            <p:extLst>
              <p:ext uri="{1162E1C5-73C7-4A58-AE30-91384D911F3F}">
                <p184:classification xmlns:p184="http://schemas.microsoft.com/office/powerpoint/2018/4/main" val="ftr"/>
              </p:ext>
            </p:extLst>
          </p:nvPr>
        </p:nvSpPr>
        <p:spPr>
          <a:xfrm>
            <a:off x="11118850" y="6642100"/>
            <a:ext cx="1038225" cy="152400"/>
          </a:xfrm>
          <a:prstGeom prst="rect">
            <a:avLst/>
          </a:prstGeom>
        </p:spPr>
        <p:txBody>
          <a:bodyPr horzOverflow="overflow" lIns="0" tIns="0" rIns="0" bIns="0">
            <a:spAutoFit/>
          </a:bodyPr>
          <a:lstStyle/>
          <a:p>
            <a:pPr algn="l"/>
            <a:r>
              <a:rPr lang="en-BE" sz="1000">
                <a:solidFill>
                  <a:srgbClr val="000000"/>
                </a:solidFill>
                <a:latin typeface="Calibri" panose="020F0502020204030204" pitchFamily="34" charset="0"/>
                <a:cs typeface="Calibri" panose="020F0502020204030204" pitchFamily="34" charset="0"/>
              </a:rPr>
              <a:t>Classified as Private</a:t>
            </a:r>
          </a:p>
        </p:txBody>
      </p:sp>
    </p:spTree>
    <p:extLst>
      <p:ext uri="{BB962C8B-B14F-4D97-AF65-F5344CB8AC3E}">
        <p14:creationId xmlns:p14="http://schemas.microsoft.com/office/powerpoint/2010/main" val="3069968165"/>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61" r:id="rId3"/>
    <p:sldLayoutId id="2147483662" r:id="rId4"/>
    <p:sldLayoutId id="2147483737" r:id="rId5"/>
    <p:sldLayoutId id="2147483739" r:id="rId6"/>
    <p:sldLayoutId id="2147483741" r:id="rId7"/>
    <p:sldLayoutId id="2147483744" r:id="rId8"/>
    <p:sldLayoutId id="2147483650" r:id="rId9"/>
    <p:sldLayoutId id="2147483718" r:id="rId10"/>
    <p:sldLayoutId id="2147483676" r:id="rId11"/>
    <p:sldLayoutId id="2147483677" r:id="rId12"/>
    <p:sldLayoutId id="2147483678" r:id="rId13"/>
    <p:sldLayoutId id="2147483679" r:id="rId14"/>
    <p:sldLayoutId id="2147483652" r:id="rId15"/>
    <p:sldLayoutId id="2147483724" r:id="rId16"/>
    <p:sldLayoutId id="2147483680" r:id="rId17"/>
    <p:sldLayoutId id="2147483725" r:id="rId18"/>
    <p:sldLayoutId id="2147483746" r:id="rId19"/>
    <p:sldLayoutId id="2147483747" r:id="rId20"/>
    <p:sldLayoutId id="2147483748" r:id="rId21"/>
    <p:sldLayoutId id="2147483749" r:id="rId22"/>
    <p:sldLayoutId id="2147483685" r:id="rId23"/>
    <p:sldLayoutId id="2147483726" r:id="rId24"/>
    <p:sldLayoutId id="2147483719" r:id="rId25"/>
    <p:sldLayoutId id="2147483720" r:id="rId26"/>
    <p:sldLayoutId id="2147483731" r:id="rId27"/>
    <p:sldLayoutId id="2147483734" r:id="rId28"/>
    <p:sldLayoutId id="2147483735" r:id="rId29"/>
    <p:sldLayoutId id="2147483686" r:id="rId30"/>
    <p:sldLayoutId id="2147483687" r:id="rId31"/>
    <p:sldLayoutId id="2147483688" r:id="rId32"/>
    <p:sldLayoutId id="2147483689" r:id="rId33"/>
    <p:sldLayoutId id="2147483696" r:id="rId34"/>
    <p:sldLayoutId id="2147483697" r:id="rId35"/>
    <p:sldLayoutId id="2147483698" r:id="rId36"/>
    <p:sldLayoutId id="2147483700" r:id="rId37"/>
    <p:sldLayoutId id="2147483701" r:id="rId38"/>
    <p:sldLayoutId id="2147483710" r:id="rId39"/>
    <p:sldLayoutId id="2147483721" r:id="rId40"/>
    <p:sldLayoutId id="2147483702" r:id="rId41"/>
    <p:sldLayoutId id="2147483703" r:id="rId42"/>
    <p:sldLayoutId id="2147483704" r:id="rId43"/>
    <p:sldLayoutId id="2147483715" r:id="rId44"/>
    <p:sldLayoutId id="2147483723" r:id="rId45"/>
    <p:sldLayoutId id="2147483727" r:id="rId46"/>
    <p:sldLayoutId id="2147483729" r:id="rId47"/>
    <p:sldLayoutId id="2147483728" r:id="rId48"/>
    <p:sldLayoutId id="2147483730" r:id="rId49"/>
    <p:sldLayoutId id="2147483711" r:id="rId50"/>
    <p:sldLayoutId id="2147483712" r:id="rId51"/>
    <p:sldLayoutId id="2147483713" r:id="rId52"/>
    <p:sldLayoutId id="2147483714" r:id="rId53"/>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100000"/>
        </a:lnSpc>
        <a:spcBef>
          <a:spcPct val="0"/>
        </a:spcBef>
        <a:buNone/>
        <a:defRPr sz="4200" b="1" kern="1200">
          <a:solidFill>
            <a:schemeClr val="tx1"/>
          </a:solidFill>
          <a:latin typeface="Inter" panose="02000503000000020004" pitchFamily="2" charset="0"/>
          <a:ea typeface="+mj-ea"/>
          <a:cs typeface="+mj-cs"/>
        </a:defRPr>
      </a:lvl1pPr>
    </p:titleStyle>
    <p:body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p:bodyStyle>
    <p:otherStyle>
      <a:defPPr>
        <a:defRPr lang="fi-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3.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0.xml"/></Relationships>
</file>

<file path=ppt/slides/_rels/slide7.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0.xml"/></Relationships>
</file>

<file path=ppt/slides/_rels/slide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image" Target="../media/image60.png"/><Relationship Id="rId1" Type="http://schemas.openxmlformats.org/officeDocument/2006/relationships/slideLayout" Target="../slideLayouts/slideLayout19.xml"/></Relationships>
</file>

<file path=ppt/slides/_rels/slide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62.png"/><Relationship Id="rId1" Type="http://schemas.openxmlformats.org/officeDocument/2006/relationships/slideLayout" Target="../slideLayouts/slideLayout1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21B3A03-0B78-2884-CFA0-EA6EE944C063}"/>
              </a:ext>
            </a:extLst>
          </p:cNvPr>
          <p:cNvSpPr>
            <a:spLocks noGrp="1"/>
          </p:cNvSpPr>
          <p:nvPr>
            <p:ph type="ctrTitle"/>
          </p:nvPr>
        </p:nvSpPr>
        <p:spPr/>
        <p:txBody>
          <a:bodyPr/>
          <a:lstStyle/>
          <a:p>
            <a:r>
              <a:rPr lang="en-BE"/>
              <a:t>CFO Cockpit</a:t>
            </a:r>
          </a:p>
        </p:txBody>
      </p:sp>
      <p:sp>
        <p:nvSpPr>
          <p:cNvPr id="2" name="Rectangle: Rounded Corners 1">
            <a:extLst>
              <a:ext uri="{FF2B5EF4-FFF2-40B4-BE49-F238E27FC236}">
                <a16:creationId xmlns:a16="http://schemas.microsoft.com/office/drawing/2014/main" id="{8C4BA402-D7EF-3698-8BE0-32BD4EE9F51C}"/>
              </a:ext>
            </a:extLst>
          </p:cNvPr>
          <p:cNvSpPr/>
          <p:nvPr/>
        </p:nvSpPr>
        <p:spPr>
          <a:xfrm>
            <a:off x="10487825" y="161554"/>
            <a:ext cx="1390116" cy="515092"/>
          </a:xfrm>
          <a:prstGeom prst="roundRect">
            <a:avLst/>
          </a:prstGeom>
        </p:spPr>
        <p:style>
          <a:lnRef idx="1">
            <a:schemeClr val="accent4"/>
          </a:lnRef>
          <a:fillRef idx="2">
            <a:schemeClr val="accent4"/>
          </a:fillRef>
          <a:effectRef idx="1">
            <a:schemeClr val="accent4"/>
          </a:effectRef>
          <a:fontRef idx="minor">
            <a:schemeClr val="dk1"/>
          </a:fontRef>
        </p:style>
        <p:txBody>
          <a:bodyPr rtlCol="0" anchor="ctr"/>
          <a:lstStyle/>
          <a:p>
            <a:pPr algn="ctr"/>
            <a:r>
              <a:rPr lang="en-BE" sz="1400"/>
              <a:t>Insights </a:t>
            </a:r>
            <a:r>
              <a:rPr lang="fi-FI" sz="1400"/>
              <a:t>Pro</a:t>
            </a:r>
            <a:endParaRPr lang="en-BE" sz="1400"/>
          </a:p>
        </p:txBody>
      </p:sp>
    </p:spTree>
    <p:extLst>
      <p:ext uri="{BB962C8B-B14F-4D97-AF65-F5344CB8AC3E}">
        <p14:creationId xmlns:p14="http://schemas.microsoft.com/office/powerpoint/2010/main" val="131002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D70C-6EAD-F95F-FFE0-70A3FEB81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B703F-8E7A-53C8-4D9C-722C114100B6}"/>
              </a:ext>
            </a:extLst>
          </p:cNvPr>
          <p:cNvSpPr>
            <a:spLocks noGrp="1"/>
          </p:cNvSpPr>
          <p:nvPr>
            <p:ph type="title"/>
          </p:nvPr>
        </p:nvSpPr>
        <p:spPr/>
        <p:txBody>
          <a:bodyPr/>
          <a:lstStyle/>
          <a:p>
            <a:r>
              <a:rPr lang="en-BE" dirty="0"/>
              <a:t>CFO Cockpit– Associated Invoices</a:t>
            </a:r>
          </a:p>
        </p:txBody>
      </p:sp>
      <p:sp>
        <p:nvSpPr>
          <p:cNvPr id="4" name="Content Placeholder 3">
            <a:extLst>
              <a:ext uri="{FF2B5EF4-FFF2-40B4-BE49-F238E27FC236}">
                <a16:creationId xmlns:a16="http://schemas.microsoft.com/office/drawing/2014/main" id="{D9D232F0-DCA4-828D-5AE1-21D80ED41FAA}"/>
              </a:ext>
            </a:extLst>
          </p:cNvPr>
          <p:cNvSpPr>
            <a:spLocks noGrp="1"/>
          </p:cNvSpPr>
          <p:nvPr>
            <p:ph sz="half" idx="1"/>
          </p:nvPr>
        </p:nvSpPr>
        <p:spPr>
          <a:xfrm>
            <a:off x="5802592" y="2321957"/>
            <a:ext cx="5042617" cy="3822115"/>
          </a:xfrm>
        </p:spPr>
        <p:txBody>
          <a:bodyPr/>
          <a:lstStyle/>
          <a:p>
            <a:r>
              <a:rPr lang="en-US" sz="1600" dirty="0"/>
              <a:t>Measured either by count or value.</a:t>
            </a:r>
            <a:endParaRPr lang="en-BE" sz="1600" dirty="0"/>
          </a:p>
          <a:p>
            <a:r>
              <a:rPr lang="en-US" sz="1600" b="1" dirty="0"/>
              <a:t>PO</a:t>
            </a:r>
            <a:r>
              <a:rPr lang="en-US" sz="1600" dirty="0"/>
              <a:t>: invoices associated with purchase order </a:t>
            </a:r>
          </a:p>
          <a:p>
            <a:r>
              <a:rPr lang="en-US" sz="1600" b="1" dirty="0"/>
              <a:t>SP</a:t>
            </a:r>
            <a:r>
              <a:rPr lang="en-US" sz="1600" dirty="0"/>
              <a:t>: invoices associated with spend plan  </a:t>
            </a:r>
          </a:p>
          <a:p>
            <a:r>
              <a:rPr lang="en-US" sz="1600" b="1" dirty="0"/>
              <a:t>Non-P</a:t>
            </a:r>
            <a:r>
              <a:rPr lang="en-BE" sz="1600" b="1" dirty="0"/>
              <a:t>O</a:t>
            </a:r>
            <a:r>
              <a:rPr lang="en-US" sz="1600" dirty="0"/>
              <a:t>: </a:t>
            </a:r>
            <a:r>
              <a:rPr lang="en-BE" sz="1600" dirty="0"/>
              <a:t>non- </a:t>
            </a:r>
            <a:r>
              <a:rPr lang="en-US" sz="1600" dirty="0"/>
              <a:t>associated invoices</a:t>
            </a:r>
            <a:endParaRPr lang="en-BE" sz="1600" dirty="0"/>
          </a:p>
          <a:p>
            <a:r>
              <a:rPr lang="en-BE" sz="1600" dirty="0"/>
              <a:t>If line level matching is used, please note that an invoice is considered associated as soon as 1 line could be associated with a PO or Spend Plan</a:t>
            </a:r>
          </a:p>
          <a:p>
            <a:endParaRPr lang="en-BE" sz="1600" dirty="0"/>
          </a:p>
        </p:txBody>
      </p:sp>
      <p:sp>
        <p:nvSpPr>
          <p:cNvPr id="6" name="Text Placeholder 5">
            <a:extLst>
              <a:ext uri="{FF2B5EF4-FFF2-40B4-BE49-F238E27FC236}">
                <a16:creationId xmlns:a16="http://schemas.microsoft.com/office/drawing/2014/main" id="{C7239DF7-AAA5-6763-0F8E-6F38330D1F5A}"/>
              </a:ext>
            </a:extLst>
          </p:cNvPr>
          <p:cNvSpPr>
            <a:spLocks noGrp="1"/>
          </p:cNvSpPr>
          <p:nvPr>
            <p:ph type="body" sz="quarter" idx="13"/>
          </p:nvPr>
        </p:nvSpPr>
        <p:spPr>
          <a:xfrm>
            <a:off x="4851436" y="1691971"/>
            <a:ext cx="8111842" cy="336550"/>
          </a:xfrm>
        </p:spPr>
        <p:txBody>
          <a:bodyPr/>
          <a:lstStyle/>
          <a:p>
            <a:r>
              <a:rPr lang="en-US" sz="1600" dirty="0"/>
              <a:t>Percentage of invoices associated with purchase orders or spend plans</a:t>
            </a:r>
            <a:endParaRPr lang="en-BE" sz="1600" dirty="0"/>
          </a:p>
        </p:txBody>
      </p:sp>
      <p:pic>
        <p:nvPicPr>
          <p:cNvPr id="3" name="Picture 2">
            <a:extLst>
              <a:ext uri="{FF2B5EF4-FFF2-40B4-BE49-F238E27FC236}">
                <a16:creationId xmlns:a16="http://schemas.microsoft.com/office/drawing/2014/main" id="{1B80BC72-3F15-67C6-93DD-9A928856078E}"/>
              </a:ext>
            </a:extLst>
          </p:cNvPr>
          <p:cNvPicPr>
            <a:picLocks noChangeAspect="1"/>
          </p:cNvPicPr>
          <p:nvPr/>
        </p:nvPicPr>
        <p:blipFill>
          <a:blip r:embed="rId2"/>
          <a:srcRect l="33648" r="33587"/>
          <a:stretch/>
        </p:blipFill>
        <p:spPr>
          <a:xfrm>
            <a:off x="838200" y="1860246"/>
            <a:ext cx="2628143" cy="4429743"/>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08B80FAE-50B4-1551-C315-CB75942D0FCD}"/>
              </a:ext>
            </a:extLst>
          </p:cNvPr>
          <p:cNvPicPr>
            <a:picLocks noChangeAspect="1"/>
          </p:cNvPicPr>
          <p:nvPr/>
        </p:nvPicPr>
        <p:blipFill>
          <a:blip r:embed="rId3"/>
          <a:srcRect l="25092" r="50832"/>
          <a:stretch/>
        </p:blipFill>
        <p:spPr>
          <a:xfrm>
            <a:off x="3604700" y="3155008"/>
            <a:ext cx="2059536" cy="22791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7584955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B608-6639-D7BF-D903-F170D6A06C40}"/>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9DC473EC-9EE3-2A3A-DB81-C9AB9C7D532F}"/>
              </a:ext>
            </a:extLst>
          </p:cNvPr>
          <p:cNvPicPr>
            <a:picLocks noChangeAspect="1"/>
          </p:cNvPicPr>
          <p:nvPr/>
        </p:nvPicPr>
        <p:blipFill>
          <a:blip r:embed="rId2"/>
          <a:srcRect l="50267" r="25158"/>
          <a:stretch/>
        </p:blipFill>
        <p:spPr>
          <a:xfrm>
            <a:off x="3091589" y="2954101"/>
            <a:ext cx="2102266" cy="2279198"/>
          </a:xfrm>
          <a:prstGeom prst="rect">
            <a:avLst/>
          </a:prstGeom>
          <a:effectLst>
            <a:outerShdw blurRad="50800" dist="38100" dir="5400000" algn="t" rotWithShape="0">
              <a:prstClr val="black">
                <a:alpha val="40000"/>
              </a:prstClr>
            </a:outerShdw>
          </a:effectLst>
        </p:spPr>
      </p:pic>
      <p:sp>
        <p:nvSpPr>
          <p:cNvPr id="2" name="Title 1">
            <a:extLst>
              <a:ext uri="{FF2B5EF4-FFF2-40B4-BE49-F238E27FC236}">
                <a16:creationId xmlns:a16="http://schemas.microsoft.com/office/drawing/2014/main" id="{8D4D527F-E9C2-012B-4C84-DA550D20B49D}"/>
              </a:ext>
            </a:extLst>
          </p:cNvPr>
          <p:cNvSpPr>
            <a:spLocks noGrp="1"/>
          </p:cNvSpPr>
          <p:nvPr>
            <p:ph type="title"/>
          </p:nvPr>
        </p:nvSpPr>
        <p:spPr/>
        <p:txBody>
          <a:bodyPr/>
          <a:lstStyle/>
          <a:p>
            <a:r>
              <a:rPr lang="en-BE" dirty="0"/>
              <a:t>CFO Cockpit – Touchless Match</a:t>
            </a:r>
          </a:p>
        </p:txBody>
      </p:sp>
      <p:sp>
        <p:nvSpPr>
          <p:cNvPr id="4" name="Content Placeholder 3">
            <a:extLst>
              <a:ext uri="{FF2B5EF4-FFF2-40B4-BE49-F238E27FC236}">
                <a16:creationId xmlns:a16="http://schemas.microsoft.com/office/drawing/2014/main" id="{C3D6BAD0-E697-3991-8B75-790CBE79B035}"/>
              </a:ext>
            </a:extLst>
          </p:cNvPr>
          <p:cNvSpPr>
            <a:spLocks noGrp="1"/>
          </p:cNvSpPr>
          <p:nvPr>
            <p:ph sz="half" idx="1"/>
          </p:nvPr>
        </p:nvSpPr>
        <p:spPr>
          <a:xfrm>
            <a:off x="5608721" y="2141762"/>
            <a:ext cx="5943234" cy="3822115"/>
          </a:xfrm>
        </p:spPr>
        <p:txBody>
          <a:bodyPr/>
          <a:lstStyle/>
          <a:p>
            <a:r>
              <a:rPr lang="en-US" sz="1600" dirty="0"/>
              <a:t>Measured either by count or value.</a:t>
            </a:r>
          </a:p>
          <a:p>
            <a:r>
              <a:rPr lang="en-US" sz="1600" dirty="0"/>
              <a:t>An invoice is matched touchless if it is matched in a single pass, with no matching exceptions, and all coding rows are generated automatically.</a:t>
            </a:r>
            <a:endParaRPr lang="en-BE" sz="1600" dirty="0"/>
          </a:p>
          <a:p>
            <a:r>
              <a:rPr lang="en-BE" sz="1600" dirty="0"/>
              <a:t>The Information is broken down in 4 categories:</a:t>
            </a:r>
          </a:p>
          <a:p>
            <a:pPr lvl="1"/>
            <a:r>
              <a:rPr lang="en-BE" sz="1600" dirty="0"/>
              <a:t>Touchless match PO (with Purchase Order)</a:t>
            </a:r>
          </a:p>
          <a:p>
            <a:pPr lvl="1"/>
            <a:r>
              <a:rPr lang="en-BE" sz="1600" dirty="0"/>
              <a:t>Non-Touchless match PO (with Purchase Order)</a:t>
            </a:r>
          </a:p>
          <a:p>
            <a:pPr lvl="1"/>
            <a:r>
              <a:rPr lang="en-BE" sz="1600" dirty="0"/>
              <a:t>Touchless match SP (with Spend Plan)</a:t>
            </a:r>
          </a:p>
          <a:p>
            <a:pPr lvl="1"/>
            <a:r>
              <a:rPr lang="en-BE" sz="1600" dirty="0"/>
              <a:t>Non-Touchless match SP (with Spend Plan)</a:t>
            </a:r>
          </a:p>
          <a:p>
            <a:r>
              <a:rPr lang="en-BE" sz="1600" b="1" dirty="0">
                <a:solidFill>
                  <a:schemeClr val="accent3"/>
                </a:solidFill>
              </a:rPr>
              <a:t>*Important* </a:t>
            </a:r>
            <a:r>
              <a:rPr lang="en-BE" sz="1600" dirty="0"/>
              <a:t>Non-PO invoices that did not go through matching are no longer included in this metric</a:t>
            </a:r>
          </a:p>
          <a:p>
            <a:pPr lvl="1"/>
            <a:endParaRPr lang="en-BE" sz="1600" dirty="0"/>
          </a:p>
        </p:txBody>
      </p:sp>
      <p:sp>
        <p:nvSpPr>
          <p:cNvPr id="8" name="Text Placeholder 7">
            <a:extLst>
              <a:ext uri="{FF2B5EF4-FFF2-40B4-BE49-F238E27FC236}">
                <a16:creationId xmlns:a16="http://schemas.microsoft.com/office/drawing/2014/main" id="{62D42F91-2F0A-8BFB-A832-5FE4F55A44E0}"/>
              </a:ext>
            </a:extLst>
          </p:cNvPr>
          <p:cNvSpPr>
            <a:spLocks noGrp="1"/>
          </p:cNvSpPr>
          <p:nvPr>
            <p:ph type="body" sz="quarter" idx="14"/>
          </p:nvPr>
        </p:nvSpPr>
        <p:spPr>
          <a:xfrm>
            <a:off x="5407215" y="1758884"/>
            <a:ext cx="6585247" cy="109538"/>
          </a:xfrm>
        </p:spPr>
        <p:txBody>
          <a:bodyPr/>
          <a:lstStyle/>
          <a:p>
            <a:r>
              <a:rPr lang="en-US" sz="1600" dirty="0"/>
              <a:t>Percentage of associated invoices that are touchless matched</a:t>
            </a:r>
            <a:endParaRPr lang="en-BE" sz="1600" dirty="0"/>
          </a:p>
          <a:p>
            <a:endParaRPr lang="en-FI" dirty="0"/>
          </a:p>
        </p:txBody>
      </p:sp>
      <p:pic>
        <p:nvPicPr>
          <p:cNvPr id="5" name="Picture 4">
            <a:extLst>
              <a:ext uri="{FF2B5EF4-FFF2-40B4-BE49-F238E27FC236}">
                <a16:creationId xmlns:a16="http://schemas.microsoft.com/office/drawing/2014/main" id="{29204FB8-A632-3FE3-0CC6-600C50CF5697}"/>
              </a:ext>
            </a:extLst>
          </p:cNvPr>
          <p:cNvPicPr>
            <a:picLocks noChangeAspect="1"/>
          </p:cNvPicPr>
          <p:nvPr/>
        </p:nvPicPr>
        <p:blipFill>
          <a:blip r:embed="rId3"/>
          <a:srcRect l="67168"/>
          <a:stretch/>
        </p:blipFill>
        <p:spPr>
          <a:xfrm>
            <a:off x="640045" y="2141762"/>
            <a:ext cx="2335118" cy="392778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34254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849F-568A-EAC0-179B-E8CE5EB42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C9E49-5510-81AF-40BF-3BD0DE5108E5}"/>
              </a:ext>
            </a:extLst>
          </p:cNvPr>
          <p:cNvSpPr>
            <a:spLocks noGrp="1"/>
          </p:cNvSpPr>
          <p:nvPr>
            <p:ph type="title"/>
          </p:nvPr>
        </p:nvSpPr>
        <p:spPr/>
        <p:txBody>
          <a:bodyPr/>
          <a:lstStyle/>
          <a:p>
            <a:r>
              <a:rPr lang="en-BE" dirty="0"/>
              <a:t>CFO Cockpit – S</a:t>
            </a:r>
            <a:r>
              <a:rPr lang="fi-FI" dirty="0"/>
              <a:t>p</a:t>
            </a:r>
            <a:r>
              <a:rPr lang="en-BE" dirty="0"/>
              <a:t>end Under Control</a:t>
            </a:r>
          </a:p>
        </p:txBody>
      </p:sp>
      <p:sp>
        <p:nvSpPr>
          <p:cNvPr id="4" name="Content Placeholder 3">
            <a:extLst>
              <a:ext uri="{FF2B5EF4-FFF2-40B4-BE49-F238E27FC236}">
                <a16:creationId xmlns:a16="http://schemas.microsoft.com/office/drawing/2014/main" id="{E5175CCE-452C-5686-7F53-7FBCB33FE184}"/>
              </a:ext>
            </a:extLst>
          </p:cNvPr>
          <p:cNvSpPr>
            <a:spLocks noGrp="1"/>
          </p:cNvSpPr>
          <p:nvPr>
            <p:ph sz="half" idx="1"/>
          </p:nvPr>
        </p:nvSpPr>
        <p:spPr>
          <a:xfrm>
            <a:off x="4002922" y="2192326"/>
            <a:ext cx="8189078" cy="3822115"/>
          </a:xfrm>
        </p:spPr>
        <p:txBody>
          <a:bodyPr/>
          <a:lstStyle/>
          <a:p>
            <a:r>
              <a:rPr lang="en-BE" sz="1400" dirty="0"/>
              <a:t>This metric is not measured by number of invoices, rather always by total value of the spend.</a:t>
            </a:r>
          </a:p>
          <a:p>
            <a:r>
              <a:rPr lang="en-BE" sz="1400" dirty="0"/>
              <a:t>This metric compares the amount of controlled spend on all invoices in range with the amount of spend that was not controlled (un-ordered).</a:t>
            </a:r>
          </a:p>
          <a:p>
            <a:r>
              <a:rPr lang="en-US" sz="1400" dirty="0"/>
              <a:t>Controlled spend includes all pre-approved spend. </a:t>
            </a:r>
          </a:p>
          <a:p>
            <a:r>
              <a:rPr lang="en-BE" sz="1400" dirty="0"/>
              <a:t>1</a:t>
            </a:r>
            <a:r>
              <a:rPr lang="en-US" sz="1400" dirty="0"/>
              <a:t> invoice may contain both ordered and un-ordered spend.</a:t>
            </a:r>
            <a:endParaRPr lang="en-BE" sz="1400" dirty="0"/>
          </a:p>
          <a:p>
            <a:r>
              <a:rPr lang="fi-FI" sz="1400" dirty="0"/>
              <a:t>E</a:t>
            </a:r>
            <a:r>
              <a:rPr lang="en-BE" sz="1400" dirty="0"/>
              <a:t>.g. if an invoice contains 3 lines that were ordered, but 2 that were not, this metric will only consider the value of the 3 ordered lines as ‘under control’, and consider the other 2 as ‘uncontrolled spend’</a:t>
            </a:r>
          </a:p>
        </p:txBody>
      </p:sp>
      <p:sp>
        <p:nvSpPr>
          <p:cNvPr id="6" name="Text Placeholder 5">
            <a:extLst>
              <a:ext uri="{FF2B5EF4-FFF2-40B4-BE49-F238E27FC236}">
                <a16:creationId xmlns:a16="http://schemas.microsoft.com/office/drawing/2014/main" id="{9BA5F95C-C440-9A9C-813A-7DD0D0DD1A23}"/>
              </a:ext>
            </a:extLst>
          </p:cNvPr>
          <p:cNvSpPr>
            <a:spLocks noGrp="1"/>
          </p:cNvSpPr>
          <p:nvPr>
            <p:ph type="body" sz="quarter" idx="13"/>
          </p:nvPr>
        </p:nvSpPr>
        <p:spPr>
          <a:xfrm>
            <a:off x="4272898" y="1715474"/>
            <a:ext cx="10028235" cy="336550"/>
          </a:xfrm>
        </p:spPr>
        <p:txBody>
          <a:bodyPr/>
          <a:lstStyle/>
          <a:p>
            <a:r>
              <a:rPr lang="fi-FI" sz="1600" dirty="0"/>
              <a:t>Percentage of controlled spend</a:t>
            </a:r>
            <a:endParaRPr lang="en-BE" sz="1600" dirty="0"/>
          </a:p>
        </p:txBody>
      </p:sp>
      <p:pic>
        <p:nvPicPr>
          <p:cNvPr id="3" name="Picture 2">
            <a:extLst>
              <a:ext uri="{FF2B5EF4-FFF2-40B4-BE49-F238E27FC236}">
                <a16:creationId xmlns:a16="http://schemas.microsoft.com/office/drawing/2014/main" id="{FF322656-A801-205E-2D89-58128F33136D}"/>
              </a:ext>
            </a:extLst>
          </p:cNvPr>
          <p:cNvPicPr>
            <a:picLocks noChangeAspect="1"/>
          </p:cNvPicPr>
          <p:nvPr/>
        </p:nvPicPr>
        <p:blipFill>
          <a:blip r:embed="rId2"/>
          <a:srcRect r="50363"/>
          <a:stretch/>
        </p:blipFill>
        <p:spPr>
          <a:xfrm>
            <a:off x="550082" y="1883749"/>
            <a:ext cx="2657476" cy="4439270"/>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FBA414E0-52B2-C2A6-B1CB-EF7C74A1FAF3}"/>
              </a:ext>
            </a:extLst>
          </p:cNvPr>
          <p:cNvPicPr>
            <a:picLocks noChangeAspect="1"/>
          </p:cNvPicPr>
          <p:nvPr/>
        </p:nvPicPr>
        <p:blipFill>
          <a:blip r:embed="rId3"/>
          <a:stretch>
            <a:fillRect/>
          </a:stretch>
        </p:blipFill>
        <p:spPr>
          <a:xfrm>
            <a:off x="4272898" y="4826592"/>
            <a:ext cx="6503349" cy="191176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755638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6F95-4E6E-3EDF-C7B5-C98978C83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D59A9-7CE2-8C81-7C74-65182C8BF456}"/>
              </a:ext>
            </a:extLst>
          </p:cNvPr>
          <p:cNvSpPr>
            <a:spLocks noGrp="1"/>
          </p:cNvSpPr>
          <p:nvPr>
            <p:ph type="title"/>
          </p:nvPr>
        </p:nvSpPr>
        <p:spPr/>
        <p:txBody>
          <a:bodyPr/>
          <a:lstStyle/>
          <a:p>
            <a:r>
              <a:rPr lang="en-BE" dirty="0"/>
              <a:t>CFO Cockpit – On-Time Payment</a:t>
            </a:r>
          </a:p>
        </p:txBody>
      </p:sp>
      <p:sp>
        <p:nvSpPr>
          <p:cNvPr id="4" name="Content Placeholder 3">
            <a:extLst>
              <a:ext uri="{FF2B5EF4-FFF2-40B4-BE49-F238E27FC236}">
                <a16:creationId xmlns:a16="http://schemas.microsoft.com/office/drawing/2014/main" id="{EFD4A274-AAE2-AA12-2027-335849771DC0}"/>
              </a:ext>
            </a:extLst>
          </p:cNvPr>
          <p:cNvSpPr>
            <a:spLocks noGrp="1"/>
          </p:cNvSpPr>
          <p:nvPr>
            <p:ph sz="half" idx="1"/>
          </p:nvPr>
        </p:nvSpPr>
        <p:spPr>
          <a:xfrm>
            <a:off x="3769819" y="2094340"/>
            <a:ext cx="7373102" cy="3822115"/>
          </a:xfrm>
        </p:spPr>
        <p:txBody>
          <a:bodyPr/>
          <a:lstStyle/>
          <a:p>
            <a:r>
              <a:rPr lang="en-US" sz="1600" dirty="0"/>
              <a:t>An invoice is considered paid on time if it is paid on or before the due date. This can be measured either by count or value.</a:t>
            </a:r>
          </a:p>
          <a:p>
            <a:r>
              <a:rPr lang="en-US" sz="1600" dirty="0"/>
              <a:t>Note: This metric is calculated only for invoices with payment information, which may be missing from the most recent invoices. </a:t>
            </a:r>
            <a:br>
              <a:rPr lang="en-BE" sz="1600" dirty="0"/>
            </a:br>
            <a:r>
              <a:rPr lang="en-US" sz="1600" dirty="0"/>
              <a:t>As a result, this KPI may change over time.</a:t>
            </a:r>
            <a:endParaRPr lang="en-BE" sz="1600" dirty="0"/>
          </a:p>
        </p:txBody>
      </p:sp>
      <p:sp>
        <p:nvSpPr>
          <p:cNvPr id="6" name="Text Placeholder 5">
            <a:extLst>
              <a:ext uri="{FF2B5EF4-FFF2-40B4-BE49-F238E27FC236}">
                <a16:creationId xmlns:a16="http://schemas.microsoft.com/office/drawing/2014/main" id="{8303409D-AD36-964C-E42B-0E88E464E72A}"/>
              </a:ext>
            </a:extLst>
          </p:cNvPr>
          <p:cNvSpPr>
            <a:spLocks noGrp="1"/>
          </p:cNvSpPr>
          <p:nvPr>
            <p:ph type="body" sz="quarter" idx="13"/>
          </p:nvPr>
        </p:nvSpPr>
        <p:spPr>
          <a:xfrm>
            <a:off x="3769818" y="1632629"/>
            <a:ext cx="10028235" cy="336550"/>
          </a:xfrm>
        </p:spPr>
        <p:txBody>
          <a:bodyPr/>
          <a:lstStyle/>
          <a:p>
            <a:r>
              <a:rPr lang="en-US" sz="1600" dirty="0"/>
              <a:t>Percentage of invoices paid on time</a:t>
            </a:r>
            <a:endParaRPr lang="en-BE" sz="1600" dirty="0"/>
          </a:p>
        </p:txBody>
      </p:sp>
      <p:pic>
        <p:nvPicPr>
          <p:cNvPr id="5" name="Picture 4">
            <a:extLst>
              <a:ext uri="{FF2B5EF4-FFF2-40B4-BE49-F238E27FC236}">
                <a16:creationId xmlns:a16="http://schemas.microsoft.com/office/drawing/2014/main" id="{8677A8C5-421C-5898-3CF9-FAE8381E6283}"/>
              </a:ext>
            </a:extLst>
          </p:cNvPr>
          <p:cNvPicPr>
            <a:picLocks noChangeAspect="1"/>
          </p:cNvPicPr>
          <p:nvPr/>
        </p:nvPicPr>
        <p:blipFill>
          <a:blip r:embed="rId2"/>
          <a:srcRect l="50084"/>
          <a:stretch/>
        </p:blipFill>
        <p:spPr>
          <a:xfrm>
            <a:off x="838200" y="1735262"/>
            <a:ext cx="2672415" cy="4439270"/>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407A24BF-BBA4-E2A3-27C3-3E74FAB3E5BF}"/>
              </a:ext>
            </a:extLst>
          </p:cNvPr>
          <p:cNvPicPr>
            <a:picLocks noChangeAspect="1"/>
          </p:cNvPicPr>
          <p:nvPr/>
        </p:nvPicPr>
        <p:blipFill>
          <a:blip r:embed="rId3"/>
          <a:srcRect l="75341"/>
          <a:stretch/>
        </p:blipFill>
        <p:spPr>
          <a:xfrm>
            <a:off x="4871573" y="3902421"/>
            <a:ext cx="2448853" cy="264589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94796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A8D70C-6EAD-F95F-FFE0-70A3FEB816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D3B703F-8E7A-53C8-4D9C-722C114100B6}"/>
              </a:ext>
            </a:extLst>
          </p:cNvPr>
          <p:cNvSpPr>
            <a:spLocks noGrp="1"/>
          </p:cNvSpPr>
          <p:nvPr>
            <p:ph type="title"/>
          </p:nvPr>
        </p:nvSpPr>
        <p:spPr/>
        <p:txBody>
          <a:bodyPr/>
          <a:lstStyle/>
          <a:p>
            <a:r>
              <a:rPr lang="en-BE" dirty="0"/>
              <a:t>CFO Cockpit – On-time transfer</a:t>
            </a:r>
          </a:p>
        </p:txBody>
      </p:sp>
      <p:sp>
        <p:nvSpPr>
          <p:cNvPr id="4" name="Content Placeholder 3">
            <a:extLst>
              <a:ext uri="{FF2B5EF4-FFF2-40B4-BE49-F238E27FC236}">
                <a16:creationId xmlns:a16="http://schemas.microsoft.com/office/drawing/2014/main" id="{D9D232F0-DCA4-828D-5AE1-21D80ED41FAA}"/>
              </a:ext>
            </a:extLst>
          </p:cNvPr>
          <p:cNvSpPr>
            <a:spLocks noGrp="1"/>
          </p:cNvSpPr>
          <p:nvPr>
            <p:ph sz="half" idx="1"/>
          </p:nvPr>
        </p:nvSpPr>
        <p:spPr>
          <a:xfrm>
            <a:off x="3378200" y="2110104"/>
            <a:ext cx="5425558" cy="3822115"/>
          </a:xfrm>
        </p:spPr>
        <p:txBody>
          <a:bodyPr/>
          <a:lstStyle/>
          <a:p>
            <a:r>
              <a:rPr lang="en-US" sz="1600" dirty="0"/>
              <a:t>An invoice is considered transferred on time if it is transferred on or before the due date. This can be measured either by count or value  of the invoices</a:t>
            </a:r>
            <a:r>
              <a:rPr lang="en-BE" sz="1600" dirty="0"/>
              <a:t>, and shows segmentation of the invoices by their transfer outcome:</a:t>
            </a:r>
          </a:p>
          <a:p>
            <a:pPr lvl="1"/>
            <a:r>
              <a:rPr lang="en-BE" sz="1600" b="1" dirty="0"/>
              <a:t>Before Due Date</a:t>
            </a:r>
          </a:p>
          <a:p>
            <a:pPr lvl="1"/>
            <a:r>
              <a:rPr lang="en-BE" sz="1600" b="1" dirty="0"/>
              <a:t>After Due Date (no Issues)</a:t>
            </a:r>
            <a:endParaRPr lang="en-US" sz="1600" dirty="0"/>
          </a:p>
          <a:p>
            <a:pPr lvl="1"/>
            <a:r>
              <a:rPr lang="en-BE" sz="1600" b="1" dirty="0"/>
              <a:t>After Due Date(Disputed, Invoice On Time)</a:t>
            </a:r>
            <a:endParaRPr lang="en-BE" sz="1600" dirty="0"/>
          </a:p>
          <a:p>
            <a:pPr lvl="1"/>
            <a:r>
              <a:rPr lang="en-BE" sz="1600" b="1" dirty="0"/>
              <a:t>After Due Date(Invoice Late, not disputed)</a:t>
            </a:r>
            <a:endParaRPr lang="en-BE" sz="1600" dirty="0"/>
          </a:p>
          <a:p>
            <a:pPr lvl="1"/>
            <a:r>
              <a:rPr lang="en-BE" sz="1600" b="1" dirty="0"/>
              <a:t>After Due Date(Disputed, Invoice Late)</a:t>
            </a:r>
          </a:p>
          <a:p>
            <a:endParaRPr lang="en-BE" sz="1600" dirty="0"/>
          </a:p>
          <a:p>
            <a:endParaRPr lang="en-BE" sz="1600" dirty="0"/>
          </a:p>
        </p:txBody>
      </p:sp>
      <p:sp>
        <p:nvSpPr>
          <p:cNvPr id="6" name="Text Placeholder 5">
            <a:extLst>
              <a:ext uri="{FF2B5EF4-FFF2-40B4-BE49-F238E27FC236}">
                <a16:creationId xmlns:a16="http://schemas.microsoft.com/office/drawing/2014/main" id="{C7239DF7-AAA5-6763-0F8E-6F38330D1F5A}"/>
              </a:ext>
            </a:extLst>
          </p:cNvPr>
          <p:cNvSpPr>
            <a:spLocks noGrp="1"/>
          </p:cNvSpPr>
          <p:nvPr>
            <p:ph type="body" sz="quarter" idx="13"/>
          </p:nvPr>
        </p:nvSpPr>
        <p:spPr>
          <a:xfrm>
            <a:off x="3378199" y="1648393"/>
            <a:ext cx="5425557" cy="336550"/>
          </a:xfrm>
        </p:spPr>
        <p:txBody>
          <a:bodyPr/>
          <a:lstStyle/>
          <a:p>
            <a:r>
              <a:rPr lang="en-BE" sz="1600" dirty="0"/>
              <a:t>Percentage of Invoices that are transferred on time</a:t>
            </a:r>
          </a:p>
        </p:txBody>
      </p:sp>
      <p:pic>
        <p:nvPicPr>
          <p:cNvPr id="5" name="Picture 4">
            <a:extLst>
              <a:ext uri="{FF2B5EF4-FFF2-40B4-BE49-F238E27FC236}">
                <a16:creationId xmlns:a16="http://schemas.microsoft.com/office/drawing/2014/main" id="{B48BD28E-1E18-1E29-A17C-6F0C8F095D10}"/>
              </a:ext>
            </a:extLst>
          </p:cNvPr>
          <p:cNvPicPr>
            <a:picLocks noChangeAspect="1"/>
          </p:cNvPicPr>
          <p:nvPr/>
        </p:nvPicPr>
        <p:blipFill>
          <a:blip r:embed="rId2"/>
          <a:srcRect r="75669"/>
          <a:stretch/>
        </p:blipFill>
        <p:spPr>
          <a:xfrm>
            <a:off x="198155" y="2166359"/>
            <a:ext cx="2962275" cy="3321469"/>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A59D9CF7-7504-8A3B-9997-B1935B9A8106}"/>
              </a:ext>
            </a:extLst>
          </p:cNvPr>
          <p:cNvPicPr>
            <a:picLocks noChangeAspect="1"/>
          </p:cNvPicPr>
          <p:nvPr/>
        </p:nvPicPr>
        <p:blipFill>
          <a:blip r:embed="rId3"/>
          <a:srcRect r="75624"/>
          <a:stretch/>
        </p:blipFill>
        <p:spPr>
          <a:xfrm>
            <a:off x="9129671" y="3239488"/>
            <a:ext cx="2864174" cy="3120291"/>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2998255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609B608-6639-D7BF-D903-F170D6A06C4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D4D527F-E9C2-012B-4C84-DA550D20B49D}"/>
              </a:ext>
            </a:extLst>
          </p:cNvPr>
          <p:cNvSpPr>
            <a:spLocks noGrp="1"/>
          </p:cNvSpPr>
          <p:nvPr>
            <p:ph type="title"/>
          </p:nvPr>
        </p:nvSpPr>
        <p:spPr>
          <a:xfrm>
            <a:off x="310813" y="0"/>
            <a:ext cx="9541042" cy="650875"/>
          </a:xfrm>
        </p:spPr>
        <p:txBody>
          <a:bodyPr/>
          <a:lstStyle/>
          <a:p>
            <a:r>
              <a:rPr lang="en-BE" dirty="0"/>
              <a:t>CFO Cockpit – Average Invoice processing time</a:t>
            </a:r>
          </a:p>
        </p:txBody>
      </p:sp>
      <p:sp>
        <p:nvSpPr>
          <p:cNvPr id="4" name="Content Placeholder 3">
            <a:extLst>
              <a:ext uri="{FF2B5EF4-FFF2-40B4-BE49-F238E27FC236}">
                <a16:creationId xmlns:a16="http://schemas.microsoft.com/office/drawing/2014/main" id="{C3D6BAD0-E697-3991-8B75-790CBE79B035}"/>
              </a:ext>
            </a:extLst>
          </p:cNvPr>
          <p:cNvSpPr>
            <a:spLocks noGrp="1"/>
          </p:cNvSpPr>
          <p:nvPr>
            <p:ph sz="half" idx="1"/>
          </p:nvPr>
        </p:nvSpPr>
        <p:spPr>
          <a:xfrm>
            <a:off x="5455920" y="2181224"/>
            <a:ext cx="6136640" cy="3822115"/>
          </a:xfrm>
        </p:spPr>
        <p:txBody>
          <a:bodyPr/>
          <a:lstStyle/>
          <a:p>
            <a:r>
              <a:rPr lang="en-US" sz="1600" b="1" dirty="0"/>
              <a:t>Sample mean of the invoice processing time</a:t>
            </a:r>
            <a:r>
              <a:rPr lang="en-BE" sz="1600" b="1" dirty="0"/>
              <a:t>: </a:t>
            </a:r>
            <a:r>
              <a:rPr lang="en-US" sz="1600" dirty="0"/>
              <a:t>Invoice processing time is measured in </a:t>
            </a:r>
            <a:r>
              <a:rPr lang="en-US" sz="1600" b="1" dirty="0"/>
              <a:t>days</a:t>
            </a:r>
            <a:r>
              <a:rPr lang="en-US" sz="1600" dirty="0"/>
              <a:t> from the creation date to either the transfer date or to the date when it is ready for transfer. </a:t>
            </a:r>
            <a:endParaRPr lang="en-BE" sz="1600" dirty="0"/>
          </a:p>
          <a:p>
            <a:r>
              <a:rPr lang="en-US" sz="1600" dirty="0"/>
              <a:t>The used definition is selectable by the user. If the metric is set to “Value”, then only invoices in the selected currency are considered.</a:t>
            </a:r>
            <a:endParaRPr lang="en-BE" sz="1600" dirty="0"/>
          </a:p>
          <a:p>
            <a:r>
              <a:rPr lang="en-BE" sz="1600" dirty="0"/>
              <a:t>The lower this metric is, the better.</a:t>
            </a:r>
          </a:p>
          <a:p>
            <a:r>
              <a:rPr lang="en-BE" sz="1600" dirty="0"/>
              <a:t>In the example, the average time an invoice took to move from its Creation date to Transfer date is 15,7 days</a:t>
            </a:r>
          </a:p>
          <a:p>
            <a:pPr lvl="1"/>
            <a:r>
              <a:rPr lang="en-BE" sz="1600" dirty="0"/>
              <a:t>It also shows the average over different months, which is 15,5.</a:t>
            </a:r>
          </a:p>
          <a:p>
            <a:pPr lvl="1"/>
            <a:r>
              <a:rPr lang="en-BE" sz="1600" dirty="0"/>
              <a:t>It also shows the difference between </a:t>
            </a:r>
            <a:r>
              <a:rPr lang="fi-FI" sz="1600" dirty="0"/>
              <a:t>D</a:t>
            </a:r>
            <a:r>
              <a:rPr lang="en-BE" sz="1600" dirty="0" err="1"/>
              <a:t>ecember</a:t>
            </a:r>
            <a:r>
              <a:rPr lang="en-BE" sz="1600" dirty="0"/>
              <a:t> and the month before, which in this case is a decline of 1,2 days on average per invoice (</a:t>
            </a:r>
            <a:r>
              <a:rPr lang="en-BE" sz="1600" b="1" dirty="0">
                <a:solidFill>
                  <a:schemeClr val="accent1"/>
                </a:solidFill>
              </a:rPr>
              <a:t>positive</a:t>
            </a:r>
            <a:r>
              <a:rPr lang="en-BE" sz="1600" dirty="0"/>
              <a:t>)</a:t>
            </a:r>
          </a:p>
          <a:p>
            <a:pPr lvl="1"/>
            <a:endParaRPr lang="en-BE" sz="1600" dirty="0"/>
          </a:p>
        </p:txBody>
      </p:sp>
      <p:sp>
        <p:nvSpPr>
          <p:cNvPr id="6" name="Text Placeholder 5">
            <a:extLst>
              <a:ext uri="{FF2B5EF4-FFF2-40B4-BE49-F238E27FC236}">
                <a16:creationId xmlns:a16="http://schemas.microsoft.com/office/drawing/2014/main" id="{1D459122-624C-F252-27CA-D8B4AF27B62D}"/>
              </a:ext>
            </a:extLst>
          </p:cNvPr>
          <p:cNvSpPr>
            <a:spLocks noGrp="1"/>
          </p:cNvSpPr>
          <p:nvPr>
            <p:ph type="body" sz="quarter" idx="13"/>
          </p:nvPr>
        </p:nvSpPr>
        <p:spPr>
          <a:xfrm>
            <a:off x="5081334" y="1767204"/>
            <a:ext cx="10028235" cy="336550"/>
          </a:xfrm>
        </p:spPr>
        <p:txBody>
          <a:bodyPr/>
          <a:lstStyle/>
          <a:p>
            <a:pPr marL="0" indent="0">
              <a:buNone/>
            </a:pPr>
            <a:r>
              <a:rPr lang="en-BE" sz="1600" b="1" dirty="0"/>
              <a:t>Analysis of the average invoice processing time</a:t>
            </a:r>
          </a:p>
        </p:txBody>
      </p:sp>
      <p:pic>
        <p:nvPicPr>
          <p:cNvPr id="3" name="Picture 2">
            <a:extLst>
              <a:ext uri="{FF2B5EF4-FFF2-40B4-BE49-F238E27FC236}">
                <a16:creationId xmlns:a16="http://schemas.microsoft.com/office/drawing/2014/main" id="{3F1C4441-FFBA-9635-B8B7-8B646CEF4743}"/>
              </a:ext>
            </a:extLst>
          </p:cNvPr>
          <p:cNvPicPr>
            <a:picLocks noChangeAspect="1"/>
          </p:cNvPicPr>
          <p:nvPr/>
        </p:nvPicPr>
        <p:blipFill>
          <a:blip r:embed="rId2"/>
          <a:srcRect l="25303" r="50780"/>
          <a:stretch/>
        </p:blipFill>
        <p:spPr>
          <a:xfrm>
            <a:off x="162560" y="2516134"/>
            <a:ext cx="2790826" cy="3183356"/>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BBDD0B29-A80B-0713-6092-8D0629125D1F}"/>
              </a:ext>
            </a:extLst>
          </p:cNvPr>
          <p:cNvPicPr>
            <a:picLocks noChangeAspect="1"/>
          </p:cNvPicPr>
          <p:nvPr/>
        </p:nvPicPr>
        <p:blipFill>
          <a:blip r:embed="rId3"/>
          <a:srcRect l="25198" r="50857"/>
          <a:stretch/>
        </p:blipFill>
        <p:spPr>
          <a:xfrm>
            <a:off x="3090164" y="3003703"/>
            <a:ext cx="1991170" cy="22082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790074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70849F-568A-EAC0-179B-E8CE5EB42C6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C4C9E49-5510-81AF-40BF-3BD0DE5108E5}"/>
              </a:ext>
            </a:extLst>
          </p:cNvPr>
          <p:cNvSpPr>
            <a:spLocks noGrp="1"/>
          </p:cNvSpPr>
          <p:nvPr>
            <p:ph type="title"/>
          </p:nvPr>
        </p:nvSpPr>
        <p:spPr>
          <a:xfrm>
            <a:off x="538843" y="2268"/>
            <a:ext cx="9541042" cy="650875"/>
          </a:xfrm>
        </p:spPr>
        <p:txBody>
          <a:bodyPr/>
          <a:lstStyle/>
          <a:p>
            <a:r>
              <a:rPr lang="en-BE" dirty="0"/>
              <a:t>CFO Cockpit – Days payable outstanding</a:t>
            </a:r>
          </a:p>
        </p:txBody>
      </p:sp>
      <p:sp>
        <p:nvSpPr>
          <p:cNvPr id="4" name="Content Placeholder 3">
            <a:extLst>
              <a:ext uri="{FF2B5EF4-FFF2-40B4-BE49-F238E27FC236}">
                <a16:creationId xmlns:a16="http://schemas.microsoft.com/office/drawing/2014/main" id="{E5175CCE-452C-5686-7F53-7FBCB33FE184}"/>
              </a:ext>
            </a:extLst>
          </p:cNvPr>
          <p:cNvSpPr>
            <a:spLocks noGrp="1"/>
          </p:cNvSpPr>
          <p:nvPr>
            <p:ph sz="half" idx="1"/>
          </p:nvPr>
        </p:nvSpPr>
        <p:spPr>
          <a:xfrm>
            <a:off x="5881915" y="2168821"/>
            <a:ext cx="5556022" cy="3822115"/>
          </a:xfrm>
        </p:spPr>
        <p:txBody>
          <a:bodyPr/>
          <a:lstStyle/>
          <a:p>
            <a:r>
              <a:rPr lang="en-US" sz="1600" b="1" dirty="0"/>
              <a:t>Average days to pay.  </a:t>
            </a:r>
            <a:r>
              <a:rPr lang="en-US" sz="1600" dirty="0"/>
              <a:t>This is measured as the average number of days between the invoice creation date and payment date. If the metric is set to “Value”, then only invoices in the selected currency are considered.</a:t>
            </a:r>
            <a:endParaRPr lang="en-BE" sz="1600" dirty="0"/>
          </a:p>
          <a:p>
            <a:r>
              <a:rPr lang="en-BE" sz="1600" dirty="0"/>
              <a:t>This dashboard shows an analysis of the processing time from invoice creation to payment.</a:t>
            </a:r>
          </a:p>
          <a:p>
            <a:r>
              <a:rPr lang="en-BE" sz="1600" dirty="0"/>
              <a:t>It shows the days payable outstanding for two of the most recent time periods and their difference.</a:t>
            </a:r>
          </a:p>
          <a:p>
            <a:endParaRPr lang="en-BE" sz="1600" dirty="0"/>
          </a:p>
        </p:txBody>
      </p:sp>
      <p:sp>
        <p:nvSpPr>
          <p:cNvPr id="6" name="Text Placeholder 5">
            <a:extLst>
              <a:ext uri="{FF2B5EF4-FFF2-40B4-BE49-F238E27FC236}">
                <a16:creationId xmlns:a16="http://schemas.microsoft.com/office/drawing/2014/main" id="{9BA5F95C-C440-9A9C-813A-7DD0D0DD1A23}"/>
              </a:ext>
            </a:extLst>
          </p:cNvPr>
          <p:cNvSpPr>
            <a:spLocks noGrp="1"/>
          </p:cNvSpPr>
          <p:nvPr>
            <p:ph type="body" sz="quarter" idx="13"/>
          </p:nvPr>
        </p:nvSpPr>
        <p:spPr>
          <a:xfrm>
            <a:off x="5584872" y="1698039"/>
            <a:ext cx="10028235" cy="336550"/>
          </a:xfrm>
        </p:spPr>
        <p:txBody>
          <a:bodyPr vert="horz" lIns="91440" tIns="45720" rIns="91440" bIns="45720" rtlCol="0" anchor="t">
            <a:noAutofit/>
          </a:bodyPr>
          <a:lstStyle/>
          <a:p>
            <a:r>
              <a:rPr lang="fi-FI" sz="1600" dirty="0">
                <a:latin typeface="Inter"/>
                <a:ea typeface="Inter"/>
                <a:cs typeface="Inter"/>
              </a:rPr>
              <a:t>Days payable outstanding</a:t>
            </a:r>
            <a:endParaRPr lang="en-US" dirty="0"/>
          </a:p>
        </p:txBody>
      </p:sp>
      <p:pic>
        <p:nvPicPr>
          <p:cNvPr id="5" name="Picture 4">
            <a:extLst>
              <a:ext uri="{FF2B5EF4-FFF2-40B4-BE49-F238E27FC236}">
                <a16:creationId xmlns:a16="http://schemas.microsoft.com/office/drawing/2014/main" id="{394C5188-611C-8807-EFBD-EF12E2E022FC}"/>
              </a:ext>
            </a:extLst>
          </p:cNvPr>
          <p:cNvPicPr>
            <a:picLocks noChangeAspect="1"/>
          </p:cNvPicPr>
          <p:nvPr/>
        </p:nvPicPr>
        <p:blipFill>
          <a:blip r:embed="rId2"/>
          <a:srcRect l="50715" r="25346"/>
          <a:stretch/>
        </p:blipFill>
        <p:spPr>
          <a:xfrm>
            <a:off x="538843" y="2395117"/>
            <a:ext cx="2914650" cy="3321469"/>
          </a:xfrm>
          <a:prstGeom prst="rect">
            <a:avLst/>
          </a:prstGeom>
          <a:effectLst>
            <a:outerShdw blurRad="50800" dist="38100" dir="5400000" algn="t" rotWithShape="0">
              <a:prstClr val="black">
                <a:alpha val="40000"/>
              </a:prstClr>
            </a:outerShdw>
          </a:effectLst>
        </p:spPr>
      </p:pic>
      <p:pic>
        <p:nvPicPr>
          <p:cNvPr id="7" name="Picture 6">
            <a:extLst>
              <a:ext uri="{FF2B5EF4-FFF2-40B4-BE49-F238E27FC236}">
                <a16:creationId xmlns:a16="http://schemas.microsoft.com/office/drawing/2014/main" id="{08429E96-DE0A-655B-8AD9-83472A5632DC}"/>
              </a:ext>
            </a:extLst>
          </p:cNvPr>
          <p:cNvPicPr>
            <a:picLocks noChangeAspect="1"/>
          </p:cNvPicPr>
          <p:nvPr/>
        </p:nvPicPr>
        <p:blipFill>
          <a:blip r:embed="rId3"/>
          <a:srcRect l="50788" r="25677"/>
          <a:stretch/>
        </p:blipFill>
        <p:spPr>
          <a:xfrm>
            <a:off x="3627885" y="2951744"/>
            <a:ext cx="1956987" cy="220821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206060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06F95-4E6E-3EDF-C7B5-C98978C83C8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69D59A9-7CE2-8C81-7C74-65182C8BF456}"/>
              </a:ext>
            </a:extLst>
          </p:cNvPr>
          <p:cNvSpPr>
            <a:spLocks noGrp="1"/>
          </p:cNvSpPr>
          <p:nvPr>
            <p:ph type="title"/>
          </p:nvPr>
        </p:nvSpPr>
        <p:spPr>
          <a:xfrm>
            <a:off x="614916" y="59765"/>
            <a:ext cx="10154683" cy="650875"/>
          </a:xfrm>
        </p:spPr>
        <p:txBody>
          <a:bodyPr/>
          <a:lstStyle/>
          <a:p>
            <a:r>
              <a:rPr lang="en-BE" dirty="0"/>
              <a:t>CFO Cockpit – Associated to late PO’s</a:t>
            </a:r>
          </a:p>
        </p:txBody>
      </p:sp>
      <p:sp>
        <p:nvSpPr>
          <p:cNvPr id="4" name="Content Placeholder 3">
            <a:extLst>
              <a:ext uri="{FF2B5EF4-FFF2-40B4-BE49-F238E27FC236}">
                <a16:creationId xmlns:a16="http://schemas.microsoft.com/office/drawing/2014/main" id="{EFD4A274-AAE2-AA12-2027-335849771DC0}"/>
              </a:ext>
            </a:extLst>
          </p:cNvPr>
          <p:cNvSpPr>
            <a:spLocks noGrp="1"/>
          </p:cNvSpPr>
          <p:nvPr>
            <p:ph sz="half" idx="1"/>
          </p:nvPr>
        </p:nvSpPr>
        <p:spPr>
          <a:xfrm>
            <a:off x="5188384" y="2201544"/>
            <a:ext cx="5061059" cy="3822115"/>
          </a:xfrm>
        </p:spPr>
        <p:txBody>
          <a:bodyPr vert="horz" lIns="91440" tIns="45720" rIns="91440" bIns="45720" rtlCol="0" anchor="t">
            <a:noAutofit/>
          </a:bodyPr>
          <a:lstStyle/>
          <a:p>
            <a:r>
              <a:rPr lang="en-BE" sz="1600" dirty="0"/>
              <a:t>Shows how many invoices were associated with PO’s that were created too late.</a:t>
            </a:r>
            <a:endParaRPr lang="en-US" sz="1600" dirty="0">
              <a:ea typeface="Inter"/>
              <a:cs typeface="Inter"/>
            </a:endParaRPr>
          </a:p>
          <a:p>
            <a:r>
              <a:rPr lang="en-BE" sz="1600" dirty="0"/>
              <a:t>Any PO that was provided after the invoice was received are considered</a:t>
            </a:r>
            <a:endParaRPr lang="en-BE" sz="1600" dirty="0">
              <a:ea typeface="Inter"/>
              <a:cs typeface="Inter"/>
            </a:endParaRPr>
          </a:p>
        </p:txBody>
      </p:sp>
      <p:sp>
        <p:nvSpPr>
          <p:cNvPr id="6" name="Text Placeholder 5">
            <a:extLst>
              <a:ext uri="{FF2B5EF4-FFF2-40B4-BE49-F238E27FC236}">
                <a16:creationId xmlns:a16="http://schemas.microsoft.com/office/drawing/2014/main" id="{8303409D-AD36-964C-E42B-0E88E464E72A}"/>
              </a:ext>
            </a:extLst>
          </p:cNvPr>
          <p:cNvSpPr>
            <a:spLocks noGrp="1"/>
          </p:cNvSpPr>
          <p:nvPr>
            <p:ph type="body" sz="quarter" idx="13"/>
          </p:nvPr>
        </p:nvSpPr>
        <p:spPr>
          <a:xfrm>
            <a:off x="5188384" y="1739833"/>
            <a:ext cx="5061058" cy="336550"/>
          </a:xfrm>
        </p:spPr>
        <p:txBody>
          <a:bodyPr/>
          <a:lstStyle/>
          <a:p>
            <a:r>
              <a:rPr lang="en-BE" sz="1600" dirty="0"/>
              <a:t>Associated to late POs</a:t>
            </a:r>
          </a:p>
        </p:txBody>
      </p:sp>
      <p:pic>
        <p:nvPicPr>
          <p:cNvPr id="8" name="Picture 7">
            <a:extLst>
              <a:ext uri="{FF2B5EF4-FFF2-40B4-BE49-F238E27FC236}">
                <a16:creationId xmlns:a16="http://schemas.microsoft.com/office/drawing/2014/main" id="{DF5F2C97-3B8A-D104-8F0D-486A7CF5DFF6}"/>
              </a:ext>
            </a:extLst>
          </p:cNvPr>
          <p:cNvPicPr>
            <a:picLocks noChangeAspect="1"/>
          </p:cNvPicPr>
          <p:nvPr/>
        </p:nvPicPr>
        <p:blipFill>
          <a:blip r:embed="rId2"/>
          <a:srcRect r="2114"/>
          <a:stretch/>
        </p:blipFill>
        <p:spPr>
          <a:xfrm>
            <a:off x="1452492" y="2181224"/>
            <a:ext cx="2962073" cy="3366199"/>
          </a:xfrm>
          <a:prstGeom prst="rect">
            <a:avLst/>
          </a:prstGeom>
          <a:effectLst>
            <a:outerShdw blurRad="50800" dist="38100" dir="5400000" algn="t" rotWithShape="0">
              <a:prstClr val="black">
                <a:alpha val="40000"/>
              </a:prstClr>
            </a:outerShdw>
          </a:effectLst>
        </p:spPr>
      </p:pic>
      <p:pic>
        <p:nvPicPr>
          <p:cNvPr id="10" name="Picture 9">
            <a:extLst>
              <a:ext uri="{FF2B5EF4-FFF2-40B4-BE49-F238E27FC236}">
                <a16:creationId xmlns:a16="http://schemas.microsoft.com/office/drawing/2014/main" id="{2FD9F232-C515-4E5E-0F54-6893C37B3B52}"/>
              </a:ext>
            </a:extLst>
          </p:cNvPr>
          <p:cNvPicPr>
            <a:picLocks noChangeAspect="1"/>
          </p:cNvPicPr>
          <p:nvPr/>
        </p:nvPicPr>
        <p:blipFill>
          <a:blip r:embed="rId3"/>
          <a:stretch>
            <a:fillRect/>
          </a:stretch>
        </p:blipFill>
        <p:spPr>
          <a:xfrm>
            <a:off x="5188384" y="3647296"/>
            <a:ext cx="2419688" cy="271500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779714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705D68-82B3-EB13-7158-56A9462B593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09E0D6-DEA7-C0C0-EBED-64FB91F1E62A}"/>
              </a:ext>
            </a:extLst>
          </p:cNvPr>
          <p:cNvSpPr>
            <a:spLocks noGrp="1"/>
          </p:cNvSpPr>
          <p:nvPr>
            <p:ph type="title"/>
          </p:nvPr>
        </p:nvSpPr>
        <p:spPr>
          <a:xfrm>
            <a:off x="367698" y="0"/>
            <a:ext cx="9541042" cy="650875"/>
          </a:xfrm>
        </p:spPr>
        <p:txBody>
          <a:bodyPr/>
          <a:lstStyle/>
          <a:p>
            <a:r>
              <a:rPr lang="en-BE" dirty="0"/>
              <a:t>CFO Cockpit – </a:t>
            </a:r>
            <a:r>
              <a:rPr lang="en-BE" sz="4000" dirty="0"/>
              <a:t>All Transferred &amp; Insights</a:t>
            </a:r>
            <a:endParaRPr lang="en-BE" dirty="0"/>
          </a:p>
        </p:txBody>
      </p:sp>
      <p:sp>
        <p:nvSpPr>
          <p:cNvPr id="3" name="Content Placeholder 2">
            <a:extLst>
              <a:ext uri="{FF2B5EF4-FFF2-40B4-BE49-F238E27FC236}">
                <a16:creationId xmlns:a16="http://schemas.microsoft.com/office/drawing/2014/main" id="{DDB3C5E9-D01C-E937-0163-67EE4E59B49F}"/>
              </a:ext>
            </a:extLst>
          </p:cNvPr>
          <p:cNvSpPr>
            <a:spLocks noGrp="1"/>
          </p:cNvSpPr>
          <p:nvPr>
            <p:ph sz="half" idx="1"/>
          </p:nvPr>
        </p:nvSpPr>
        <p:spPr>
          <a:xfrm>
            <a:off x="379228" y="4859315"/>
            <a:ext cx="6619979" cy="3822115"/>
          </a:xfrm>
        </p:spPr>
        <p:txBody>
          <a:bodyPr/>
          <a:lstStyle/>
          <a:p>
            <a:r>
              <a:rPr lang="en-US" sz="1400" dirty="0"/>
              <a:t>Invoice processing time is measured in days from the creation date to either the transfer date or to the date when it is ready for transfer. </a:t>
            </a:r>
            <a:endParaRPr lang="en-BE" sz="1400" dirty="0"/>
          </a:p>
          <a:p>
            <a:r>
              <a:rPr lang="en-US" sz="1400" dirty="0"/>
              <a:t>If </a:t>
            </a:r>
            <a:r>
              <a:rPr lang="en-BE" sz="1400" dirty="0"/>
              <a:t>the </a:t>
            </a:r>
            <a:r>
              <a:rPr lang="en-US" sz="1400" dirty="0"/>
              <a:t>metric is Invoice value, then only invoices in the selected currency are considered.</a:t>
            </a:r>
            <a:endParaRPr lang="en-BE" sz="1400" dirty="0"/>
          </a:p>
        </p:txBody>
      </p:sp>
      <p:sp>
        <p:nvSpPr>
          <p:cNvPr id="4" name="Text Placeholder 3">
            <a:extLst>
              <a:ext uri="{FF2B5EF4-FFF2-40B4-BE49-F238E27FC236}">
                <a16:creationId xmlns:a16="http://schemas.microsoft.com/office/drawing/2014/main" id="{F67D1643-39FF-C1BF-2E15-EA87042188E0}"/>
              </a:ext>
            </a:extLst>
          </p:cNvPr>
          <p:cNvSpPr>
            <a:spLocks noGrp="1"/>
          </p:cNvSpPr>
          <p:nvPr>
            <p:ph type="body" sz="quarter" idx="13"/>
          </p:nvPr>
        </p:nvSpPr>
        <p:spPr>
          <a:xfrm>
            <a:off x="367698" y="4397604"/>
            <a:ext cx="6619978" cy="336550"/>
          </a:xfrm>
        </p:spPr>
        <p:txBody>
          <a:bodyPr/>
          <a:lstStyle/>
          <a:p>
            <a:pPr marL="0" indent="0">
              <a:buNone/>
            </a:pPr>
            <a:r>
              <a:rPr lang="en-US" sz="1400" b="1" dirty="0"/>
              <a:t>Mean value of the processing time for all invoices in the selected period</a:t>
            </a:r>
            <a:endParaRPr lang="en-BE" sz="1400" b="1" dirty="0"/>
          </a:p>
        </p:txBody>
      </p:sp>
      <p:pic>
        <p:nvPicPr>
          <p:cNvPr id="6" name="Picture 5">
            <a:extLst>
              <a:ext uri="{FF2B5EF4-FFF2-40B4-BE49-F238E27FC236}">
                <a16:creationId xmlns:a16="http://schemas.microsoft.com/office/drawing/2014/main" id="{BEEE5180-606B-2343-44F5-5CCA362A729B}"/>
              </a:ext>
            </a:extLst>
          </p:cNvPr>
          <p:cNvPicPr>
            <a:picLocks noChangeAspect="1"/>
          </p:cNvPicPr>
          <p:nvPr/>
        </p:nvPicPr>
        <p:blipFill>
          <a:blip r:embed="rId2"/>
          <a:srcRect r="39720"/>
          <a:stretch/>
        </p:blipFill>
        <p:spPr>
          <a:xfrm>
            <a:off x="120709" y="1523593"/>
            <a:ext cx="7137016" cy="2547577"/>
          </a:xfrm>
          <a:prstGeom prst="rect">
            <a:avLst/>
          </a:prstGeom>
          <a:effectLst>
            <a:outerShdw blurRad="50800" dist="38100" dir="5400000" algn="t" rotWithShape="0">
              <a:prstClr val="black">
                <a:alpha val="40000"/>
              </a:prstClr>
            </a:outerShdw>
          </a:effectLst>
        </p:spPr>
      </p:pic>
      <p:pic>
        <p:nvPicPr>
          <p:cNvPr id="5" name="Picture 4">
            <a:extLst>
              <a:ext uri="{FF2B5EF4-FFF2-40B4-BE49-F238E27FC236}">
                <a16:creationId xmlns:a16="http://schemas.microsoft.com/office/drawing/2014/main" id="{BA31FE39-D45F-864D-E6E1-04FBF1D65C29}"/>
              </a:ext>
            </a:extLst>
          </p:cNvPr>
          <p:cNvPicPr>
            <a:picLocks noChangeAspect="1"/>
          </p:cNvPicPr>
          <p:nvPr/>
        </p:nvPicPr>
        <p:blipFill>
          <a:blip r:embed="rId3"/>
          <a:srcRect t="1853" r="608"/>
          <a:stretch/>
        </p:blipFill>
        <p:spPr>
          <a:xfrm>
            <a:off x="7312665" y="1681752"/>
            <a:ext cx="4879335" cy="2395775"/>
          </a:xfrm>
          <a:prstGeom prst="rect">
            <a:avLst/>
          </a:prstGeom>
          <a:effectLst>
            <a:outerShdw blurRad="50800" dist="38100" dir="5400000" algn="t" rotWithShape="0">
              <a:prstClr val="black">
                <a:alpha val="40000"/>
              </a:prstClr>
            </a:outerShdw>
          </a:effectLst>
        </p:spPr>
      </p:pic>
      <p:sp>
        <p:nvSpPr>
          <p:cNvPr id="7" name="Content Placeholder 2">
            <a:extLst>
              <a:ext uri="{FF2B5EF4-FFF2-40B4-BE49-F238E27FC236}">
                <a16:creationId xmlns:a16="http://schemas.microsoft.com/office/drawing/2014/main" id="{E4293203-8839-6644-116B-0AFDD2592D3D}"/>
              </a:ext>
            </a:extLst>
          </p:cNvPr>
          <p:cNvSpPr txBox="1">
            <a:spLocks/>
          </p:cNvSpPr>
          <p:nvPr/>
        </p:nvSpPr>
        <p:spPr>
          <a:xfrm>
            <a:off x="7077765" y="4734221"/>
            <a:ext cx="4319588" cy="1612082"/>
          </a:xfrm>
          <a:prstGeom prst="rect">
            <a:avLst/>
          </a:prstGeom>
          <a:solidFill>
            <a:schemeClr val="bg1"/>
          </a:solidFill>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US" sz="1400" dirty="0"/>
              <a:t>P</a:t>
            </a:r>
            <a:r>
              <a:rPr lang="en-BE" sz="1400" dirty="0" err="1"/>
              <a:t>rovides</a:t>
            </a:r>
            <a:r>
              <a:rPr lang="en-BE" sz="1400" dirty="0"/>
              <a:t> an analysis on how the dashboard </a:t>
            </a:r>
            <a:r>
              <a:rPr lang="en-BE" sz="1400" dirty="0" err="1"/>
              <a:t>KPI’s</a:t>
            </a:r>
            <a:r>
              <a:rPr lang="en-BE" sz="1400" dirty="0"/>
              <a:t> have evolved over time</a:t>
            </a:r>
          </a:p>
          <a:p>
            <a:r>
              <a:rPr lang="en-BE" sz="1400" dirty="0"/>
              <a:t>Provides a forecast based on past events as to how </a:t>
            </a:r>
            <a:r>
              <a:rPr lang="en-BE" sz="1400" dirty="0" err="1"/>
              <a:t>KPI’s</a:t>
            </a:r>
            <a:r>
              <a:rPr lang="en-BE" sz="1400" dirty="0"/>
              <a:t> will develop over time</a:t>
            </a:r>
          </a:p>
        </p:txBody>
      </p:sp>
      <p:sp>
        <p:nvSpPr>
          <p:cNvPr id="8" name="Text Placeholder 3">
            <a:extLst>
              <a:ext uri="{FF2B5EF4-FFF2-40B4-BE49-F238E27FC236}">
                <a16:creationId xmlns:a16="http://schemas.microsoft.com/office/drawing/2014/main" id="{A2418754-07FC-CF74-B9B3-94D4B7E6FCF0}"/>
              </a:ext>
            </a:extLst>
          </p:cNvPr>
          <p:cNvSpPr txBox="1">
            <a:spLocks/>
          </p:cNvSpPr>
          <p:nvPr/>
        </p:nvSpPr>
        <p:spPr>
          <a:xfrm>
            <a:off x="7180952" y="4397604"/>
            <a:ext cx="4631820" cy="336550"/>
          </a:xfrm>
          <a:prstGeom prst="rect">
            <a:avLst/>
          </a:prstGeom>
        </p:spPr>
        <p:txBody>
          <a:bodyPr vert="horz" lIns="91440" tIns="45720" rIns="91440" bIns="45720" rtlCol="0">
            <a:noAutofit/>
          </a:bodyPr>
          <a:lstStyle>
            <a:lvl1pPr marL="0" indent="0" algn="l" defTabSz="914400" rtl="0" eaLnBrk="1" latinLnBrk="0" hangingPunct="1">
              <a:lnSpc>
                <a:spcPct val="100000"/>
              </a:lnSpc>
              <a:spcBef>
                <a:spcPts val="400"/>
              </a:spcBef>
              <a:spcAft>
                <a:spcPts val="400"/>
              </a:spcAft>
              <a:buFont typeface="Arial" panose="020B0604020202020204" pitchFamily="34" charset="0"/>
              <a:buNone/>
              <a:defRPr lang="en-US" sz="2000" b="1" kern="1200" dirty="0" smtClean="0">
                <a:solidFill>
                  <a:schemeClr val="tx1"/>
                </a:solidFill>
                <a:latin typeface="Inter" panose="02000503000000020004" pitchFamily="2" charset="0"/>
                <a:ea typeface="+mj-ea"/>
                <a:cs typeface="+mj-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400" dirty="0"/>
              <a:t>Insights</a:t>
            </a:r>
            <a:endParaRPr lang="en-US" sz="1400" dirty="0"/>
          </a:p>
        </p:txBody>
      </p:sp>
    </p:spTree>
    <p:extLst>
      <p:ext uri="{BB962C8B-B14F-4D97-AF65-F5344CB8AC3E}">
        <p14:creationId xmlns:p14="http://schemas.microsoft.com/office/powerpoint/2010/main" val="17963273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E61827-2625-842A-D196-BC5A82FA570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630A6743-8D8E-8A8E-1FF4-A2C7C3B7C156}"/>
              </a:ext>
            </a:extLst>
          </p:cNvPr>
          <p:cNvSpPr>
            <a:spLocks noGrp="1"/>
          </p:cNvSpPr>
          <p:nvPr>
            <p:ph type="title"/>
          </p:nvPr>
        </p:nvSpPr>
        <p:spPr/>
        <p:txBody>
          <a:bodyPr/>
          <a:lstStyle/>
          <a:p>
            <a:r>
              <a:rPr lang="en-BE" dirty="0"/>
              <a:t>CFO Cockpit Dashboard Overview</a:t>
            </a:r>
          </a:p>
        </p:txBody>
      </p:sp>
      <p:sp>
        <p:nvSpPr>
          <p:cNvPr id="4" name="Content Placeholder 3">
            <a:extLst>
              <a:ext uri="{FF2B5EF4-FFF2-40B4-BE49-F238E27FC236}">
                <a16:creationId xmlns:a16="http://schemas.microsoft.com/office/drawing/2014/main" id="{8F5598FF-15C2-1D95-A875-7408C40D0AA0}"/>
              </a:ext>
            </a:extLst>
          </p:cNvPr>
          <p:cNvSpPr>
            <a:spLocks noGrp="1"/>
          </p:cNvSpPr>
          <p:nvPr>
            <p:ph sz="half" idx="1"/>
          </p:nvPr>
        </p:nvSpPr>
        <p:spPr>
          <a:xfrm>
            <a:off x="949961" y="1876424"/>
            <a:ext cx="10028236" cy="3822115"/>
          </a:xfrm>
        </p:spPr>
        <p:txBody>
          <a:bodyPr/>
          <a:lstStyle/>
          <a:p>
            <a:r>
              <a:rPr lang="en-BE" sz="1400" dirty="0"/>
              <a:t>T</a:t>
            </a:r>
            <a:r>
              <a:rPr lang="en-US" sz="1400" b="0" i="0" dirty="0">
                <a:effectLst/>
              </a:rPr>
              <a:t>he CFO Cockpit Dashboard provides a strategic snapshot of key performance indicators relevant to accounts payable and procurement. This dashboard facilitates immediate visibility into financial metrics such as invoice volume, average processing times, and compliance rates with after-the-fact purchase orders (ATF POs). </a:t>
            </a:r>
            <a:endParaRPr lang="en-BE" sz="1400" dirty="0"/>
          </a:p>
          <a:p>
            <a:r>
              <a:rPr lang="en-US" sz="1400" b="0" i="0" dirty="0">
                <a:effectLst/>
              </a:rPr>
              <a:t>It integrates critical data points across the P2P cycle with advanced filtering options, allowing CFOs to swiftly gauge short-term changes and long-term trends, ensuring effective oversight and proactive management of financial operations.</a:t>
            </a:r>
            <a:endParaRPr lang="en-BE" sz="1400" dirty="0"/>
          </a:p>
          <a:p>
            <a:r>
              <a:rPr lang="en-US" sz="1400" b="0" i="0" dirty="0">
                <a:effectLst/>
              </a:rPr>
              <a:t>An AP manager can drive AP operations to achieve efficiency, enhanced productivity, and improved outcomes. The ability to forecast upcoming invoice volumes enables AP teams to better prepare for upcoming workload. Increased productivity and compliance contribute to cost reduction.</a:t>
            </a:r>
            <a:endParaRPr lang="en-BE" sz="1400" b="0" i="0" dirty="0">
              <a:effectLst/>
            </a:endParaRPr>
          </a:p>
          <a:p>
            <a:pPr algn="l">
              <a:buFont typeface="Arial" panose="020B0604020202020204" pitchFamily="34" charset="0"/>
              <a:buChar char="•"/>
            </a:pPr>
            <a:r>
              <a:rPr lang="en-US" sz="1400" b="1" i="0" dirty="0">
                <a:effectLst/>
              </a:rPr>
              <a:t>Lagging Areas Identification</a:t>
            </a:r>
            <a:r>
              <a:rPr lang="en-US" sz="1400" b="0" i="0" dirty="0">
                <a:effectLst/>
              </a:rPr>
              <a:t>: The dashboard helps users identify AP areas that need attention. Insights helps to get the user to focus exactly where attention is needed. By analyzing metrics, it highlights where improvements are necessary. </a:t>
            </a:r>
          </a:p>
          <a:p>
            <a:pPr algn="l">
              <a:buFont typeface="Arial" panose="020B0604020202020204" pitchFamily="34" charset="0"/>
              <a:buChar char="•"/>
            </a:pPr>
            <a:r>
              <a:rPr lang="en-US" sz="1400" b="1" i="0" dirty="0">
                <a:effectLst/>
              </a:rPr>
              <a:t>Monitoring Improvement Actions</a:t>
            </a:r>
            <a:r>
              <a:rPr lang="en-US" sz="1400" b="0" i="0" dirty="0">
                <a:effectLst/>
              </a:rPr>
              <a:t>: The dashboard tracks improvement initiatives. Users can assess whether implemented actions are positively impacting AP performance.</a:t>
            </a:r>
          </a:p>
          <a:p>
            <a:pPr algn="l">
              <a:buFont typeface="Arial" panose="020B0604020202020204" pitchFamily="34" charset="0"/>
              <a:buChar char="•"/>
            </a:pPr>
            <a:r>
              <a:rPr lang="en-US" sz="1400" b="1" i="0" dirty="0">
                <a:effectLst/>
              </a:rPr>
              <a:t>KPI Details</a:t>
            </a:r>
            <a:r>
              <a:rPr lang="en-US" sz="1400" b="0" i="0" dirty="0">
                <a:effectLst/>
              </a:rPr>
              <a:t>: Each Key Performance Indicator (KPI) is accompanied by a detailed outcome. This provides visibility into the success level of each KPI, allowing users to make informed decisions.</a:t>
            </a:r>
          </a:p>
          <a:p>
            <a:pPr algn="l">
              <a:buFont typeface="Arial" panose="020B0604020202020204" pitchFamily="34" charset="0"/>
              <a:buChar char="•"/>
            </a:pPr>
            <a:r>
              <a:rPr lang="en-US" sz="1400" b="1" i="0" dirty="0">
                <a:effectLst/>
              </a:rPr>
              <a:t>Cross-Filtering</a:t>
            </a:r>
            <a:r>
              <a:rPr lang="en-US" sz="1400" b="0" i="0" dirty="0">
                <a:effectLst/>
              </a:rPr>
              <a:t>: The dashboard incorporates cross-filtering, enabling users to explore correlations between different outcomes.  </a:t>
            </a:r>
            <a:r>
              <a:rPr lang="en-US" sz="1400" b="0" i="0" u="none" strike="noStrike" dirty="0">
                <a:effectLst/>
              </a:rPr>
              <a:t>For example, they can analyze how changes in one KPI affect others</a:t>
            </a:r>
            <a:r>
              <a:rPr lang="en-US" sz="1400" b="0" i="0" dirty="0">
                <a:effectLst/>
              </a:rPr>
              <a:t> </a:t>
            </a:r>
          </a:p>
        </p:txBody>
      </p:sp>
      <p:sp>
        <p:nvSpPr>
          <p:cNvPr id="5" name="Text Placeholder 4">
            <a:extLst>
              <a:ext uri="{FF2B5EF4-FFF2-40B4-BE49-F238E27FC236}">
                <a16:creationId xmlns:a16="http://schemas.microsoft.com/office/drawing/2014/main" id="{86E68896-10D8-D92A-4FF1-F0AA4A3802BA}"/>
              </a:ext>
            </a:extLst>
          </p:cNvPr>
          <p:cNvSpPr>
            <a:spLocks noGrp="1"/>
          </p:cNvSpPr>
          <p:nvPr>
            <p:ph type="body" sz="quarter" idx="13"/>
          </p:nvPr>
        </p:nvSpPr>
        <p:spPr>
          <a:xfrm>
            <a:off x="838200" y="1465513"/>
            <a:ext cx="10028235" cy="336550"/>
          </a:xfrm>
        </p:spPr>
        <p:txBody>
          <a:bodyPr/>
          <a:lstStyle/>
          <a:p>
            <a:r>
              <a:rPr lang="en-BE" dirty="0">
                <a:latin typeface="+mn-lt"/>
              </a:rPr>
              <a:t>CFO Cockpit Summary</a:t>
            </a:r>
          </a:p>
        </p:txBody>
      </p:sp>
    </p:spTree>
    <p:extLst>
      <p:ext uri="{BB962C8B-B14F-4D97-AF65-F5344CB8AC3E}">
        <p14:creationId xmlns:p14="http://schemas.microsoft.com/office/powerpoint/2010/main" val="6754173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F43-EB76-6FF6-5790-2FA44CF12E2D}"/>
              </a:ext>
            </a:extLst>
          </p:cNvPr>
          <p:cNvSpPr>
            <a:spLocks noGrp="1"/>
          </p:cNvSpPr>
          <p:nvPr>
            <p:ph type="title"/>
          </p:nvPr>
        </p:nvSpPr>
        <p:spPr/>
        <p:txBody>
          <a:bodyPr/>
          <a:lstStyle/>
          <a:p>
            <a:r>
              <a:rPr lang="en-BE" dirty="0"/>
              <a:t>CFO Cockpit – KPI trend</a:t>
            </a:r>
          </a:p>
        </p:txBody>
      </p:sp>
      <p:sp>
        <p:nvSpPr>
          <p:cNvPr id="3" name="Content Placeholder 2">
            <a:extLst>
              <a:ext uri="{FF2B5EF4-FFF2-40B4-BE49-F238E27FC236}">
                <a16:creationId xmlns:a16="http://schemas.microsoft.com/office/drawing/2014/main" id="{0A6A3A7E-800D-1C4E-6FAA-06382128E502}"/>
              </a:ext>
            </a:extLst>
          </p:cNvPr>
          <p:cNvSpPr>
            <a:spLocks noGrp="1"/>
          </p:cNvSpPr>
          <p:nvPr>
            <p:ph sz="half" idx="1"/>
          </p:nvPr>
        </p:nvSpPr>
        <p:spPr/>
        <p:txBody>
          <a:bodyPr/>
          <a:lstStyle/>
          <a:p>
            <a:endParaRPr lang="en-FI"/>
          </a:p>
        </p:txBody>
      </p:sp>
      <p:sp>
        <p:nvSpPr>
          <p:cNvPr id="5" name="Text Placeholder 4">
            <a:extLst>
              <a:ext uri="{FF2B5EF4-FFF2-40B4-BE49-F238E27FC236}">
                <a16:creationId xmlns:a16="http://schemas.microsoft.com/office/drawing/2014/main" id="{A942ECD5-85BB-93C1-B258-B7949ABE7E45}"/>
              </a:ext>
            </a:extLst>
          </p:cNvPr>
          <p:cNvSpPr>
            <a:spLocks noGrp="1"/>
          </p:cNvSpPr>
          <p:nvPr>
            <p:ph type="body" sz="quarter" idx="13"/>
          </p:nvPr>
        </p:nvSpPr>
        <p:spPr/>
        <p:txBody>
          <a:bodyPr/>
          <a:lstStyle/>
          <a:p>
            <a:endParaRPr lang="en-FI"/>
          </a:p>
        </p:txBody>
      </p:sp>
      <p:pic>
        <p:nvPicPr>
          <p:cNvPr id="4" name="Picture 3" descr="A screenshot of a computer&#10;&#10;Description automatically generated">
            <a:extLst>
              <a:ext uri="{FF2B5EF4-FFF2-40B4-BE49-F238E27FC236}">
                <a16:creationId xmlns:a16="http://schemas.microsoft.com/office/drawing/2014/main" id="{BCC8FE5A-89A6-8624-3FF0-9BE00B0FBA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630" y="1382241"/>
            <a:ext cx="12104370" cy="5019194"/>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988930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F43-EB76-6FF6-5790-2FA44CF12E2D}"/>
              </a:ext>
            </a:extLst>
          </p:cNvPr>
          <p:cNvSpPr>
            <a:spLocks noGrp="1"/>
          </p:cNvSpPr>
          <p:nvPr>
            <p:ph type="title"/>
          </p:nvPr>
        </p:nvSpPr>
        <p:spPr/>
        <p:txBody>
          <a:bodyPr/>
          <a:lstStyle/>
          <a:p>
            <a:r>
              <a:rPr lang="en-BE" dirty="0"/>
              <a:t>CFO Cockpit – KPI trend</a:t>
            </a:r>
          </a:p>
        </p:txBody>
      </p:sp>
      <p:sp>
        <p:nvSpPr>
          <p:cNvPr id="3" name="Content Placeholder 2">
            <a:extLst>
              <a:ext uri="{FF2B5EF4-FFF2-40B4-BE49-F238E27FC236}">
                <a16:creationId xmlns:a16="http://schemas.microsoft.com/office/drawing/2014/main" id="{EA7CE458-DB95-261B-398D-BD868C3587FB}"/>
              </a:ext>
            </a:extLst>
          </p:cNvPr>
          <p:cNvSpPr>
            <a:spLocks noGrp="1"/>
          </p:cNvSpPr>
          <p:nvPr>
            <p:ph sz="half" idx="1"/>
          </p:nvPr>
        </p:nvSpPr>
        <p:spPr/>
        <p:txBody>
          <a:bodyPr/>
          <a:lstStyle/>
          <a:p>
            <a:endParaRPr lang="en-FI"/>
          </a:p>
        </p:txBody>
      </p:sp>
      <p:sp>
        <p:nvSpPr>
          <p:cNvPr id="4" name="Text Placeholder 3">
            <a:extLst>
              <a:ext uri="{FF2B5EF4-FFF2-40B4-BE49-F238E27FC236}">
                <a16:creationId xmlns:a16="http://schemas.microsoft.com/office/drawing/2014/main" id="{FC488BAD-769E-0909-BAED-3B774C111F25}"/>
              </a:ext>
            </a:extLst>
          </p:cNvPr>
          <p:cNvSpPr>
            <a:spLocks noGrp="1"/>
          </p:cNvSpPr>
          <p:nvPr>
            <p:ph type="body" sz="quarter" idx="13"/>
          </p:nvPr>
        </p:nvSpPr>
        <p:spPr/>
        <p:txBody>
          <a:bodyPr/>
          <a:lstStyle/>
          <a:p>
            <a:endParaRPr lang="en-FI"/>
          </a:p>
        </p:txBody>
      </p:sp>
      <p:pic>
        <p:nvPicPr>
          <p:cNvPr id="5" name="Picture 4" descr="A screenshot of a computer&#10;&#10;Description automatically generated">
            <a:extLst>
              <a:ext uri="{FF2B5EF4-FFF2-40B4-BE49-F238E27FC236}">
                <a16:creationId xmlns:a16="http://schemas.microsoft.com/office/drawing/2014/main" id="{226F3F92-E790-DC99-C37D-4535A870E69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64652"/>
            <a:ext cx="12192000" cy="463027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4121071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47492D-8673-70C8-AD52-13DB0639D5C4}"/>
              </a:ext>
            </a:extLst>
          </p:cNvPr>
          <p:cNvSpPr>
            <a:spLocks noGrp="1"/>
          </p:cNvSpPr>
          <p:nvPr>
            <p:ph type="title"/>
          </p:nvPr>
        </p:nvSpPr>
        <p:spPr/>
        <p:txBody>
          <a:bodyPr/>
          <a:lstStyle/>
          <a:p>
            <a:r>
              <a:rPr lang="en-BE" dirty="0"/>
              <a:t>CFO Cockpit Controls</a:t>
            </a:r>
          </a:p>
        </p:txBody>
      </p:sp>
      <p:sp>
        <p:nvSpPr>
          <p:cNvPr id="4" name="Content Placeholder 3">
            <a:extLst>
              <a:ext uri="{FF2B5EF4-FFF2-40B4-BE49-F238E27FC236}">
                <a16:creationId xmlns:a16="http://schemas.microsoft.com/office/drawing/2014/main" id="{2700C616-E9C3-5AE3-F07B-F91B495FA38A}"/>
              </a:ext>
            </a:extLst>
          </p:cNvPr>
          <p:cNvSpPr>
            <a:spLocks noGrp="1"/>
          </p:cNvSpPr>
          <p:nvPr>
            <p:ph sz="half" idx="1"/>
          </p:nvPr>
        </p:nvSpPr>
        <p:spPr>
          <a:xfrm>
            <a:off x="351007" y="3544110"/>
            <a:ext cx="5744994" cy="3822115"/>
          </a:xfrm>
        </p:spPr>
        <p:txBody>
          <a:bodyPr/>
          <a:lstStyle/>
          <a:p>
            <a:r>
              <a:rPr lang="en-BE" sz="1300" b="1" dirty="0"/>
              <a:t>Start date: </a:t>
            </a:r>
            <a:r>
              <a:rPr lang="en-US" sz="1300" dirty="0"/>
              <a:t>Select the beginning of the time interval. The selected date is included.</a:t>
            </a:r>
            <a:endParaRPr lang="en-BE" sz="1300" dirty="0"/>
          </a:p>
          <a:p>
            <a:r>
              <a:rPr lang="en-BE" sz="1300" b="1" dirty="0"/>
              <a:t>End date: </a:t>
            </a:r>
            <a:r>
              <a:rPr lang="en-US" sz="1300" dirty="0"/>
              <a:t>Select the end of the time interval. The selected date is included</a:t>
            </a:r>
            <a:endParaRPr lang="en-BE" sz="1300" dirty="0"/>
          </a:p>
          <a:p>
            <a:r>
              <a:rPr lang="fi-FI" sz="1300" b="1" dirty="0"/>
              <a:t>Time resolution for KPIs</a:t>
            </a:r>
            <a:r>
              <a:rPr lang="en-BE" sz="1300" b="1" dirty="0"/>
              <a:t>: </a:t>
            </a:r>
            <a:r>
              <a:rPr lang="en-US" sz="1300" dirty="0"/>
              <a:t>Select how to group data over time. Options include per month, per quarter, or per year. </a:t>
            </a:r>
            <a:endParaRPr lang="en-BE" sz="1300" dirty="0"/>
          </a:p>
          <a:p>
            <a:r>
              <a:rPr lang="fi-FI" sz="1300" b="1" dirty="0"/>
              <a:t>Organization</a:t>
            </a:r>
            <a:r>
              <a:rPr lang="en-BE" sz="1300" b="1" dirty="0"/>
              <a:t>: </a:t>
            </a:r>
            <a:r>
              <a:rPr lang="fi-FI" sz="1300" dirty="0"/>
              <a:t>Filter data by</a:t>
            </a:r>
            <a:r>
              <a:rPr lang="en-BE" sz="1300" dirty="0"/>
              <a:t> your company</a:t>
            </a:r>
            <a:r>
              <a:rPr lang="fi-FI" sz="1300" dirty="0"/>
              <a:t> organizations.</a:t>
            </a:r>
            <a:endParaRPr lang="en-BE" sz="1300" dirty="0"/>
          </a:p>
          <a:p>
            <a:r>
              <a:rPr lang="en-BE" sz="1300" b="1" dirty="0"/>
              <a:t>Supplier: </a:t>
            </a:r>
            <a:r>
              <a:rPr lang="fi-FI" sz="1300" dirty="0"/>
              <a:t>Filter data by suppliers.</a:t>
            </a:r>
            <a:endParaRPr lang="en-BE" sz="1300" dirty="0"/>
          </a:p>
          <a:p>
            <a:pPr algn="l"/>
            <a:r>
              <a:rPr lang="en-BE" sz="1300" b="1" dirty="0"/>
              <a:t>Invoice Association: </a:t>
            </a:r>
            <a:r>
              <a:rPr lang="en-US" sz="1300" dirty="0"/>
              <a:t>Filter data </a:t>
            </a:r>
            <a:r>
              <a:rPr lang="en-BE" sz="1300" dirty="0"/>
              <a:t>based on whether the invoices are</a:t>
            </a:r>
            <a:r>
              <a:rPr lang="en-US" sz="1300" dirty="0"/>
              <a:t> </a:t>
            </a:r>
            <a:r>
              <a:rPr lang="en-BE" sz="1300" dirty="0"/>
              <a:t>PO, Spend Plan or Non-PO invoices</a:t>
            </a:r>
            <a:endParaRPr lang="en-US" sz="1300" dirty="0"/>
          </a:p>
          <a:p>
            <a:r>
              <a:rPr lang="en-BE" sz="1300" b="1" dirty="0"/>
              <a:t>Invoice Origin: </a:t>
            </a:r>
            <a:r>
              <a:rPr lang="en-US" sz="1300" dirty="0"/>
              <a:t>Filter data by invoice origin</a:t>
            </a:r>
            <a:endParaRPr lang="en-BE" sz="1300" dirty="0"/>
          </a:p>
        </p:txBody>
      </p:sp>
      <p:sp>
        <p:nvSpPr>
          <p:cNvPr id="5" name="Text Placeholder 4">
            <a:extLst>
              <a:ext uri="{FF2B5EF4-FFF2-40B4-BE49-F238E27FC236}">
                <a16:creationId xmlns:a16="http://schemas.microsoft.com/office/drawing/2014/main" id="{238892FB-8C0A-F6DA-3144-F139F28BBF21}"/>
              </a:ext>
            </a:extLst>
          </p:cNvPr>
          <p:cNvSpPr>
            <a:spLocks noGrp="1"/>
          </p:cNvSpPr>
          <p:nvPr>
            <p:ph type="body" sz="quarter" idx="13"/>
          </p:nvPr>
        </p:nvSpPr>
        <p:spPr>
          <a:xfrm>
            <a:off x="365760" y="3264290"/>
            <a:ext cx="11475233" cy="559639"/>
          </a:xfrm>
        </p:spPr>
        <p:txBody>
          <a:bodyPr/>
          <a:lstStyle/>
          <a:p>
            <a:pPr marL="0" indent="0">
              <a:buNone/>
            </a:pPr>
            <a:r>
              <a:rPr lang="en-US" sz="1400" b="1" dirty="0">
                <a:latin typeface="+mn-lt"/>
                <a:ea typeface="+mn-ea"/>
                <a:cs typeface="+mn-cs"/>
              </a:rPr>
              <a:t>List settings options: Describe the settings users can modify, such as data ranges, department filters, and currency settings</a:t>
            </a:r>
            <a:r>
              <a:rPr lang="en-US" sz="1400" b="1" i="0" dirty="0">
                <a:solidFill>
                  <a:srgbClr val="292A2E"/>
                </a:solidFill>
                <a:effectLst/>
                <a:latin typeface="ui-sans-serif"/>
              </a:rPr>
              <a:t>.</a:t>
            </a:r>
            <a:endParaRPr lang="en-BE" sz="1600" b="1" dirty="0"/>
          </a:p>
        </p:txBody>
      </p:sp>
      <p:pic>
        <p:nvPicPr>
          <p:cNvPr id="7" name="Picture 6">
            <a:extLst>
              <a:ext uri="{FF2B5EF4-FFF2-40B4-BE49-F238E27FC236}">
                <a16:creationId xmlns:a16="http://schemas.microsoft.com/office/drawing/2014/main" id="{A54C95ED-DD89-F1CB-C403-6A5BA3ABED02}"/>
              </a:ext>
            </a:extLst>
          </p:cNvPr>
          <p:cNvPicPr>
            <a:picLocks noChangeAspect="1"/>
          </p:cNvPicPr>
          <p:nvPr/>
        </p:nvPicPr>
        <p:blipFill>
          <a:blip r:embed="rId2"/>
          <a:stretch>
            <a:fillRect/>
          </a:stretch>
        </p:blipFill>
        <p:spPr>
          <a:xfrm>
            <a:off x="0" y="1553781"/>
            <a:ext cx="12192000" cy="1570599"/>
          </a:xfrm>
          <a:prstGeom prst="rect">
            <a:avLst/>
          </a:prstGeom>
        </p:spPr>
      </p:pic>
      <p:sp>
        <p:nvSpPr>
          <p:cNvPr id="8" name="Content Placeholder 3">
            <a:extLst>
              <a:ext uri="{FF2B5EF4-FFF2-40B4-BE49-F238E27FC236}">
                <a16:creationId xmlns:a16="http://schemas.microsoft.com/office/drawing/2014/main" id="{A38DB801-7B3E-B69C-38E0-41845735FBB9}"/>
              </a:ext>
            </a:extLst>
          </p:cNvPr>
          <p:cNvSpPr txBox="1">
            <a:spLocks/>
          </p:cNvSpPr>
          <p:nvPr/>
        </p:nvSpPr>
        <p:spPr>
          <a:xfrm>
            <a:off x="6276178" y="3544110"/>
            <a:ext cx="5716781" cy="2364113"/>
          </a:xfrm>
          <a:prstGeom prst="rect">
            <a:avLst/>
          </a:prstGeom>
        </p:spPr>
        <p:txBody>
          <a:bodyPr vert="horz" lIns="91440" tIns="45720" rIns="91440" bIns="45720" rtlCol="0">
            <a:noAutofit/>
          </a:bodyPr>
          <a:lstStyle>
            <a:lvl1pPr marL="228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lnSpc>
                <a:spcPct val="100000"/>
              </a:lnSpc>
              <a:spcBef>
                <a:spcPts val="400"/>
              </a:spcBef>
              <a:spcAft>
                <a:spcPts val="400"/>
              </a:spcAft>
              <a:buFont typeface="Arial" panose="020B0604020202020204" pitchFamily="34" charset="0"/>
              <a:buChar char="•"/>
              <a:defRPr sz="2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9pPr>
          </a:lstStyle>
          <a:p>
            <a:r>
              <a:rPr lang="en-BE" sz="1300" b="1" dirty="0"/>
              <a:t>Invoice Type: </a:t>
            </a:r>
            <a:r>
              <a:rPr lang="en-US" sz="1300" dirty="0"/>
              <a:t>Filter data by invoice type.</a:t>
            </a:r>
            <a:endParaRPr lang="en-BE" sz="1300" dirty="0"/>
          </a:p>
          <a:p>
            <a:r>
              <a:rPr lang="en-BE" sz="1300" b="1" dirty="0"/>
              <a:t>Invoice Value: </a:t>
            </a:r>
            <a:r>
              <a:rPr lang="en-US" sz="1300" dirty="0"/>
              <a:t>Select if the invoice and spend values are shown as net sums or gross sums.</a:t>
            </a:r>
            <a:endParaRPr lang="en-BE" sz="1300" dirty="0"/>
          </a:p>
          <a:p>
            <a:r>
              <a:rPr lang="fi-FI" sz="1300" b="1" dirty="0"/>
              <a:t>C</a:t>
            </a:r>
            <a:r>
              <a:rPr lang="en-BE" sz="1300" b="1" dirty="0" err="1"/>
              <a:t>urrency</a:t>
            </a:r>
            <a:r>
              <a:rPr lang="en-BE" sz="1300" b="1" dirty="0"/>
              <a:t>: </a:t>
            </a:r>
            <a:r>
              <a:rPr lang="en-US" sz="1300" dirty="0"/>
              <a:t>Select the currency used in value-based calculations. Currencies are not converted.</a:t>
            </a:r>
            <a:endParaRPr lang="en-BE" sz="1300" dirty="0"/>
          </a:p>
          <a:p>
            <a:r>
              <a:rPr lang="fi-FI" sz="1300" b="1" dirty="0"/>
              <a:t>P</a:t>
            </a:r>
            <a:r>
              <a:rPr lang="en-BE" sz="1300" b="1" dirty="0" err="1"/>
              <a:t>rocessing</a:t>
            </a:r>
            <a:r>
              <a:rPr lang="en-BE" sz="1300" b="1" dirty="0"/>
              <a:t> Time: </a:t>
            </a:r>
            <a:r>
              <a:rPr lang="en-US" sz="1300" dirty="0"/>
              <a:t>Select whether transfer time is included in processing time calculation: Include transfer time, Exclude transfer time.</a:t>
            </a:r>
            <a:endParaRPr lang="en-BE" sz="1300" dirty="0"/>
          </a:p>
          <a:p>
            <a:r>
              <a:rPr lang="en-BE" sz="1300" b="1" dirty="0"/>
              <a:t>Metric: </a:t>
            </a:r>
            <a:r>
              <a:rPr lang="en-US" sz="1300" dirty="0"/>
              <a:t>Select the metric applied in KPI visuals: </a:t>
            </a:r>
            <a:br>
              <a:rPr lang="en-BE" sz="1300" dirty="0"/>
            </a:br>
            <a:r>
              <a:rPr lang="en-US" sz="1300" dirty="0"/>
              <a:t>Invoice count, Invoice value.</a:t>
            </a:r>
            <a:endParaRPr lang="en-BE" sz="1300" dirty="0"/>
          </a:p>
          <a:p>
            <a:r>
              <a:rPr lang="en-BE" sz="1300" b="1" dirty="0"/>
              <a:t>Show Invoice List: </a:t>
            </a:r>
            <a:r>
              <a:rPr lang="en-US" sz="1300" dirty="0"/>
              <a:t>Select whether to show a table containing all the invoices</a:t>
            </a:r>
            <a:r>
              <a:rPr lang="en-BE" sz="1300" dirty="0"/>
              <a:t> </a:t>
            </a:r>
          </a:p>
        </p:txBody>
      </p:sp>
    </p:spTree>
    <p:extLst>
      <p:ext uri="{BB962C8B-B14F-4D97-AF65-F5344CB8AC3E}">
        <p14:creationId xmlns:p14="http://schemas.microsoft.com/office/powerpoint/2010/main" val="10144313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F43-EB76-6FF6-5790-2FA44CF12E2D}"/>
              </a:ext>
            </a:extLst>
          </p:cNvPr>
          <p:cNvSpPr>
            <a:spLocks noGrp="1"/>
          </p:cNvSpPr>
          <p:nvPr>
            <p:ph type="title"/>
          </p:nvPr>
        </p:nvSpPr>
        <p:spPr/>
        <p:txBody>
          <a:bodyPr/>
          <a:lstStyle/>
          <a:p>
            <a:r>
              <a:rPr lang="en-BE" dirty="0"/>
              <a:t>CFO Cockpit – KPI outcome</a:t>
            </a:r>
          </a:p>
        </p:txBody>
      </p:sp>
      <p:sp>
        <p:nvSpPr>
          <p:cNvPr id="3" name="Content Placeholder 2">
            <a:extLst>
              <a:ext uri="{FF2B5EF4-FFF2-40B4-BE49-F238E27FC236}">
                <a16:creationId xmlns:a16="http://schemas.microsoft.com/office/drawing/2014/main" id="{E7BA0378-ACCB-1B39-1A6C-AA4953C785E8}"/>
              </a:ext>
            </a:extLst>
          </p:cNvPr>
          <p:cNvSpPr>
            <a:spLocks noGrp="1"/>
          </p:cNvSpPr>
          <p:nvPr>
            <p:ph sz="half" idx="1"/>
          </p:nvPr>
        </p:nvSpPr>
        <p:spPr/>
        <p:txBody>
          <a:bodyPr/>
          <a:lstStyle/>
          <a:p>
            <a:endParaRPr lang="en-FI"/>
          </a:p>
        </p:txBody>
      </p:sp>
      <p:sp>
        <p:nvSpPr>
          <p:cNvPr id="4" name="Text Placeholder 3">
            <a:extLst>
              <a:ext uri="{FF2B5EF4-FFF2-40B4-BE49-F238E27FC236}">
                <a16:creationId xmlns:a16="http://schemas.microsoft.com/office/drawing/2014/main" id="{B1342B80-8C36-7ABA-BDF1-91FE7CD70652}"/>
              </a:ext>
            </a:extLst>
          </p:cNvPr>
          <p:cNvSpPr>
            <a:spLocks noGrp="1"/>
          </p:cNvSpPr>
          <p:nvPr>
            <p:ph type="body" sz="quarter" idx="13"/>
          </p:nvPr>
        </p:nvSpPr>
        <p:spPr/>
        <p:txBody>
          <a:bodyPr/>
          <a:lstStyle/>
          <a:p>
            <a:endParaRPr lang="en-FI"/>
          </a:p>
        </p:txBody>
      </p:sp>
      <p:pic>
        <p:nvPicPr>
          <p:cNvPr id="5" name="Picture 4" descr="A screenshot of a computer&#10;&#10;Description automatically generated">
            <a:extLst>
              <a:ext uri="{FF2B5EF4-FFF2-40B4-BE49-F238E27FC236}">
                <a16:creationId xmlns:a16="http://schemas.microsoft.com/office/drawing/2014/main" id="{506C3923-2DFA-8AE0-B6C9-56EDB91D691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2349" y="1363455"/>
            <a:ext cx="10885206" cy="503312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5519939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F39F43-EB76-6FF6-5790-2FA44CF12E2D}"/>
              </a:ext>
            </a:extLst>
          </p:cNvPr>
          <p:cNvSpPr>
            <a:spLocks noGrp="1"/>
          </p:cNvSpPr>
          <p:nvPr>
            <p:ph type="title"/>
          </p:nvPr>
        </p:nvSpPr>
        <p:spPr/>
        <p:txBody>
          <a:bodyPr/>
          <a:lstStyle/>
          <a:p>
            <a:r>
              <a:rPr lang="en-BE" dirty="0"/>
              <a:t>CFO Cockpit – KPI outcome</a:t>
            </a:r>
          </a:p>
        </p:txBody>
      </p:sp>
      <p:sp>
        <p:nvSpPr>
          <p:cNvPr id="3" name="Content Placeholder 2">
            <a:extLst>
              <a:ext uri="{FF2B5EF4-FFF2-40B4-BE49-F238E27FC236}">
                <a16:creationId xmlns:a16="http://schemas.microsoft.com/office/drawing/2014/main" id="{8BC4B762-5EFE-4B27-7288-940A47402851}"/>
              </a:ext>
            </a:extLst>
          </p:cNvPr>
          <p:cNvSpPr>
            <a:spLocks noGrp="1"/>
          </p:cNvSpPr>
          <p:nvPr>
            <p:ph sz="half" idx="1"/>
          </p:nvPr>
        </p:nvSpPr>
        <p:spPr/>
        <p:txBody>
          <a:bodyPr/>
          <a:lstStyle/>
          <a:p>
            <a:endParaRPr lang="en-FI"/>
          </a:p>
        </p:txBody>
      </p:sp>
      <p:sp>
        <p:nvSpPr>
          <p:cNvPr id="5" name="Text Placeholder 4">
            <a:extLst>
              <a:ext uri="{FF2B5EF4-FFF2-40B4-BE49-F238E27FC236}">
                <a16:creationId xmlns:a16="http://schemas.microsoft.com/office/drawing/2014/main" id="{24BF9CC7-44AA-E879-C20D-82D32B974B5F}"/>
              </a:ext>
            </a:extLst>
          </p:cNvPr>
          <p:cNvSpPr>
            <a:spLocks noGrp="1"/>
          </p:cNvSpPr>
          <p:nvPr>
            <p:ph type="body" sz="quarter" idx="13"/>
          </p:nvPr>
        </p:nvSpPr>
        <p:spPr/>
        <p:txBody>
          <a:bodyPr/>
          <a:lstStyle/>
          <a:p>
            <a:endParaRPr lang="en-FI"/>
          </a:p>
        </p:txBody>
      </p:sp>
      <p:pic>
        <p:nvPicPr>
          <p:cNvPr id="4" name="Picture 3" descr="A screenshot of a computer&#10;&#10;Description automatically generated">
            <a:extLst>
              <a:ext uri="{FF2B5EF4-FFF2-40B4-BE49-F238E27FC236}">
                <a16:creationId xmlns:a16="http://schemas.microsoft.com/office/drawing/2014/main" id="{B6FCA3F4-04F2-7BF5-1F8A-A8FB46B632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0456" y="1375633"/>
            <a:ext cx="10860810" cy="5005269"/>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9689947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817D5B-2B8F-7EF3-2B80-E7966554E78B}"/>
              </a:ext>
            </a:extLst>
          </p:cNvPr>
          <p:cNvSpPr>
            <a:spLocks noGrp="1"/>
          </p:cNvSpPr>
          <p:nvPr>
            <p:ph type="title"/>
          </p:nvPr>
        </p:nvSpPr>
        <p:spPr/>
        <p:txBody>
          <a:bodyPr/>
          <a:lstStyle/>
          <a:p>
            <a:r>
              <a:rPr lang="en-BE" dirty="0"/>
              <a:t>CFO Cockpit – </a:t>
            </a:r>
            <a:r>
              <a:rPr lang="en-BE" sz="3600" dirty="0"/>
              <a:t>Touchless Rate</a:t>
            </a:r>
            <a:endParaRPr lang="en-BE" dirty="0"/>
          </a:p>
        </p:txBody>
      </p:sp>
      <p:sp>
        <p:nvSpPr>
          <p:cNvPr id="5" name="Content Placeholder 4">
            <a:extLst>
              <a:ext uri="{FF2B5EF4-FFF2-40B4-BE49-F238E27FC236}">
                <a16:creationId xmlns:a16="http://schemas.microsoft.com/office/drawing/2014/main" id="{FAA80F59-1C7D-468D-D80C-4A9637F2086C}"/>
              </a:ext>
            </a:extLst>
          </p:cNvPr>
          <p:cNvSpPr>
            <a:spLocks noGrp="1"/>
          </p:cNvSpPr>
          <p:nvPr>
            <p:ph sz="half" idx="2"/>
          </p:nvPr>
        </p:nvSpPr>
        <p:spPr>
          <a:xfrm>
            <a:off x="5258900" y="2066151"/>
            <a:ext cx="6531512" cy="3636154"/>
          </a:xfrm>
        </p:spPr>
        <p:txBody>
          <a:bodyPr/>
          <a:lstStyle/>
          <a:p>
            <a:r>
              <a:rPr lang="en-BE" sz="1400" dirty="0"/>
              <a:t>The Touchless Rate is the percentage of invoices created and processed automatically, with no manual task or actions of all of the invoices transferred</a:t>
            </a:r>
          </a:p>
          <a:p>
            <a:r>
              <a:rPr lang="en-BE" sz="1400" dirty="0"/>
              <a:t>M</a:t>
            </a:r>
            <a:r>
              <a:rPr lang="en-US" sz="1400" dirty="0" err="1"/>
              <a:t>easured</a:t>
            </a:r>
            <a:r>
              <a:rPr lang="en-US" sz="1400" dirty="0"/>
              <a:t> either by invoice count or value.</a:t>
            </a:r>
          </a:p>
          <a:p>
            <a:pPr lvl="1">
              <a:spcBef>
                <a:spcPts val="750"/>
              </a:spcBef>
            </a:pPr>
            <a:r>
              <a:rPr lang="en-US" sz="1400" dirty="0"/>
              <a:t>Document is not created manually</a:t>
            </a:r>
          </a:p>
          <a:p>
            <a:pPr lvl="1">
              <a:spcBef>
                <a:spcPts val="750"/>
              </a:spcBef>
            </a:pPr>
            <a:r>
              <a:rPr lang="en-US" sz="1400" dirty="0"/>
              <a:t>All tasks are </a:t>
            </a:r>
            <a:r>
              <a:rPr lang="en-BE" sz="1400" dirty="0"/>
              <a:t>executed</a:t>
            </a:r>
            <a:r>
              <a:rPr lang="en-US" sz="1400" dirty="0"/>
              <a:t> automatically</a:t>
            </a:r>
          </a:p>
          <a:p>
            <a:pPr lvl="1">
              <a:spcBef>
                <a:spcPts val="750"/>
              </a:spcBef>
            </a:pPr>
            <a:r>
              <a:rPr lang="en-US" sz="1400" dirty="0"/>
              <a:t>No user actions performed</a:t>
            </a:r>
            <a:endParaRPr lang="en-BE" sz="1400" dirty="0"/>
          </a:p>
          <a:p>
            <a:pPr lvl="1">
              <a:spcBef>
                <a:spcPts val="750"/>
              </a:spcBef>
            </a:pPr>
            <a:r>
              <a:rPr lang="en-BE" sz="1400" dirty="0"/>
              <a:t>All actions are automatic across Receiving, Matching, Workflow and Transfer</a:t>
            </a:r>
            <a:endParaRPr lang="en-BE" sz="1600" dirty="0"/>
          </a:p>
          <a:p>
            <a:pPr>
              <a:spcBef>
                <a:spcPts val="750"/>
              </a:spcBef>
            </a:pPr>
            <a:endParaRPr lang="en-US" sz="1600" dirty="0"/>
          </a:p>
          <a:p>
            <a:endParaRPr lang="en-BE" dirty="0"/>
          </a:p>
        </p:txBody>
      </p:sp>
      <p:sp>
        <p:nvSpPr>
          <p:cNvPr id="7" name="Text Placeholder 6">
            <a:extLst>
              <a:ext uri="{FF2B5EF4-FFF2-40B4-BE49-F238E27FC236}">
                <a16:creationId xmlns:a16="http://schemas.microsoft.com/office/drawing/2014/main" id="{A863EAB7-AE40-92C3-C36C-D7350D255947}"/>
              </a:ext>
            </a:extLst>
          </p:cNvPr>
          <p:cNvSpPr>
            <a:spLocks noGrp="1"/>
          </p:cNvSpPr>
          <p:nvPr>
            <p:ph type="body" sz="quarter" idx="14"/>
          </p:nvPr>
        </p:nvSpPr>
        <p:spPr>
          <a:xfrm>
            <a:off x="5050887" y="1580788"/>
            <a:ext cx="6988323" cy="336550"/>
          </a:xfrm>
        </p:spPr>
        <p:txBody>
          <a:bodyPr/>
          <a:lstStyle/>
          <a:p>
            <a:r>
              <a:rPr lang="en-US" sz="1600" dirty="0"/>
              <a:t>Percentage of associated invoices that are touchless</a:t>
            </a:r>
            <a:endParaRPr lang="en-BE" sz="1600" dirty="0"/>
          </a:p>
        </p:txBody>
      </p:sp>
      <p:pic>
        <p:nvPicPr>
          <p:cNvPr id="3" name="Picture 2">
            <a:extLst>
              <a:ext uri="{FF2B5EF4-FFF2-40B4-BE49-F238E27FC236}">
                <a16:creationId xmlns:a16="http://schemas.microsoft.com/office/drawing/2014/main" id="{149B5448-A003-A7FA-2052-A7A16677AA5A}"/>
              </a:ext>
            </a:extLst>
          </p:cNvPr>
          <p:cNvPicPr>
            <a:picLocks noChangeAspect="1"/>
          </p:cNvPicPr>
          <p:nvPr/>
        </p:nvPicPr>
        <p:blipFill>
          <a:blip r:embed="rId2"/>
          <a:stretch>
            <a:fillRect/>
          </a:stretch>
        </p:blipFill>
        <p:spPr>
          <a:xfrm>
            <a:off x="219343" y="1654160"/>
            <a:ext cx="2278489" cy="2716005"/>
          </a:xfrm>
          <a:prstGeom prst="rect">
            <a:avLst/>
          </a:prstGeom>
          <a:effectLst>
            <a:outerShdw blurRad="50800" dist="38100" dir="5400000" algn="t" rotWithShape="0">
              <a:prstClr val="black">
                <a:alpha val="40000"/>
              </a:prstClr>
            </a:outerShdw>
          </a:effectLst>
        </p:spPr>
      </p:pic>
      <p:sp>
        <p:nvSpPr>
          <p:cNvPr id="6" name="Rectangle 5">
            <a:extLst>
              <a:ext uri="{FF2B5EF4-FFF2-40B4-BE49-F238E27FC236}">
                <a16:creationId xmlns:a16="http://schemas.microsoft.com/office/drawing/2014/main" id="{A34C3FC8-B555-62D1-40E5-F897AAB99633}"/>
              </a:ext>
            </a:extLst>
          </p:cNvPr>
          <p:cNvSpPr/>
          <p:nvPr/>
        </p:nvSpPr>
        <p:spPr>
          <a:xfrm>
            <a:off x="219343" y="4662282"/>
            <a:ext cx="4831544" cy="1642685"/>
          </a:xfrm>
          <a:prstGeom prst="rect">
            <a:avLst/>
          </a:prstGeom>
          <a:solidFill>
            <a:schemeClr val="accent6">
              <a:lumMod val="25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1"/>
            <a:r>
              <a:rPr lang="en-US" sz="1050" dirty="0">
                <a:effectLst/>
              </a:rPr>
              <a:t>In </a:t>
            </a:r>
            <a:r>
              <a:rPr lang="en-BE" sz="1050" dirty="0">
                <a:effectLst/>
              </a:rPr>
              <a:t>previous versions</a:t>
            </a:r>
            <a:r>
              <a:rPr lang="en-US" sz="1050" dirty="0">
                <a:effectLst/>
              </a:rPr>
              <a:t>, </a:t>
            </a:r>
            <a:r>
              <a:rPr lang="en-BE" sz="1050" dirty="0">
                <a:effectLst/>
              </a:rPr>
              <a:t>a </a:t>
            </a:r>
            <a:r>
              <a:rPr lang="en-BE" sz="1050" dirty="0" err="1">
                <a:effectLst/>
              </a:rPr>
              <a:t>cust</a:t>
            </a:r>
            <a:r>
              <a:rPr lang="fi-FI" sz="1050" dirty="0">
                <a:effectLst/>
              </a:rPr>
              <a:t>o</a:t>
            </a:r>
            <a:r>
              <a:rPr lang="en-BE" sz="1050" dirty="0" err="1">
                <a:effectLst/>
              </a:rPr>
              <a:t>mer</a:t>
            </a:r>
            <a:r>
              <a:rPr lang="en-BE" sz="1050" dirty="0">
                <a:effectLst/>
              </a:rPr>
              <a:t> could have </a:t>
            </a:r>
            <a:r>
              <a:rPr lang="en-US" sz="1050" dirty="0">
                <a:effectLst/>
              </a:rPr>
              <a:t>had cancel and resend done but all tasks executed automatically, which gave a false positive, meaning the invoice was touched but show</a:t>
            </a:r>
            <a:r>
              <a:rPr lang="en-BE" sz="1050" dirty="0">
                <a:effectLst/>
              </a:rPr>
              <a:t>ed</a:t>
            </a:r>
            <a:r>
              <a:rPr lang="en-US" sz="1050" dirty="0">
                <a:effectLst/>
              </a:rPr>
              <a:t> as touchless.</a:t>
            </a:r>
            <a:br>
              <a:rPr lang="en-BE" sz="1050" dirty="0">
                <a:effectLst/>
              </a:rPr>
            </a:br>
            <a:endParaRPr lang="en-BE" sz="1050" dirty="0">
              <a:effectLst/>
            </a:endParaRPr>
          </a:p>
          <a:p>
            <a:pPr lvl="1"/>
            <a:r>
              <a:rPr lang="en-US" sz="1050" dirty="0">
                <a:effectLst/>
              </a:rPr>
              <a:t>Similarly,</a:t>
            </a:r>
            <a:r>
              <a:rPr lang="en-BE" sz="1050" dirty="0">
                <a:effectLst/>
              </a:rPr>
              <a:t> in previou</a:t>
            </a:r>
            <a:r>
              <a:rPr lang="en-BE" sz="1050" dirty="0"/>
              <a:t>s versions a</a:t>
            </a:r>
            <a:r>
              <a:rPr lang="en-US" sz="1050" dirty="0">
                <a:effectLst/>
              </a:rPr>
              <a:t> manually created invoice may have had all tasks executed automatically which is wrong because someone in AP spent time doing manual work to get the invoice into the system</a:t>
            </a:r>
            <a:endParaRPr lang="en-BE" sz="1050" dirty="0"/>
          </a:p>
        </p:txBody>
      </p:sp>
      <p:pic>
        <p:nvPicPr>
          <p:cNvPr id="8" name="Picture 7">
            <a:extLst>
              <a:ext uri="{FF2B5EF4-FFF2-40B4-BE49-F238E27FC236}">
                <a16:creationId xmlns:a16="http://schemas.microsoft.com/office/drawing/2014/main" id="{416499F8-5173-9F1E-BAC8-6184EAED403F}"/>
              </a:ext>
            </a:extLst>
          </p:cNvPr>
          <p:cNvPicPr>
            <a:picLocks noChangeAspect="1"/>
          </p:cNvPicPr>
          <p:nvPr/>
        </p:nvPicPr>
        <p:blipFill>
          <a:blip r:embed="rId3"/>
          <a:stretch>
            <a:fillRect/>
          </a:stretch>
        </p:blipFill>
        <p:spPr>
          <a:xfrm>
            <a:off x="2705845" y="1917338"/>
            <a:ext cx="2278489" cy="2189647"/>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6103307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A6E97A-CFF2-8B7A-05B3-1833860A85E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1F8E56-546F-ABF8-6170-D97F4E90E11E}"/>
              </a:ext>
            </a:extLst>
          </p:cNvPr>
          <p:cNvSpPr>
            <a:spLocks noGrp="1"/>
          </p:cNvSpPr>
          <p:nvPr>
            <p:ph type="title"/>
          </p:nvPr>
        </p:nvSpPr>
        <p:spPr/>
        <p:txBody>
          <a:bodyPr/>
          <a:lstStyle/>
          <a:p>
            <a:r>
              <a:rPr lang="en-BE" dirty="0"/>
              <a:t>CFO Cockpit – E-invoices</a:t>
            </a:r>
          </a:p>
        </p:txBody>
      </p:sp>
      <p:sp>
        <p:nvSpPr>
          <p:cNvPr id="4" name="Content Placeholder 3">
            <a:extLst>
              <a:ext uri="{FF2B5EF4-FFF2-40B4-BE49-F238E27FC236}">
                <a16:creationId xmlns:a16="http://schemas.microsoft.com/office/drawing/2014/main" id="{E7A07EE6-9558-65F7-7138-84A7A221383E}"/>
              </a:ext>
            </a:extLst>
          </p:cNvPr>
          <p:cNvSpPr>
            <a:spLocks noGrp="1"/>
          </p:cNvSpPr>
          <p:nvPr>
            <p:ph sz="half" idx="1"/>
          </p:nvPr>
        </p:nvSpPr>
        <p:spPr>
          <a:xfrm>
            <a:off x="5943600" y="2191350"/>
            <a:ext cx="5181600" cy="3822115"/>
          </a:xfrm>
        </p:spPr>
        <p:txBody>
          <a:bodyPr/>
          <a:lstStyle/>
          <a:p>
            <a:r>
              <a:rPr lang="en-US" sz="1600" dirty="0"/>
              <a:t>Measured either by count or value. This metric outcome is a break down of all invoice receiving channels in three groups: e-invoices, smart invoices, and manually extracted invoices. </a:t>
            </a:r>
            <a:endParaRPr lang="en-BE" sz="1600" dirty="0"/>
          </a:p>
          <a:p>
            <a:r>
              <a:rPr lang="en-US" sz="1600" b="1" dirty="0"/>
              <a:t>E-invoices</a:t>
            </a:r>
            <a:r>
              <a:rPr lang="en-US" sz="1600" dirty="0"/>
              <a:t> are issued, received, and processed in digital form throughout its life cycle. </a:t>
            </a:r>
            <a:r>
              <a:rPr lang="en-BE" sz="1600" dirty="0"/>
              <a:t>(e.g. XML, data file, EDI,...)</a:t>
            </a:r>
          </a:p>
          <a:p>
            <a:r>
              <a:rPr lang="en-US" sz="1600" b="1" dirty="0"/>
              <a:t>Smart invoices </a:t>
            </a:r>
            <a:r>
              <a:rPr lang="en-US" sz="1600" dirty="0"/>
              <a:t>are digitized through automated extraction of invoice content. </a:t>
            </a:r>
            <a:r>
              <a:rPr lang="en-BE" sz="1600" dirty="0"/>
              <a:t>(mostly from PDF)</a:t>
            </a:r>
          </a:p>
          <a:p>
            <a:r>
              <a:rPr lang="en-US" sz="1600" b="1" dirty="0"/>
              <a:t>Manually extracted </a:t>
            </a:r>
            <a:r>
              <a:rPr lang="en-US" sz="1600" dirty="0"/>
              <a:t>invoices require manual intervention for content extraction. In visualizations, smart invoices and manually extracted invoices together are referred to as non-e-invoices </a:t>
            </a:r>
            <a:endParaRPr lang="en-BE" sz="1600" dirty="0"/>
          </a:p>
        </p:txBody>
      </p:sp>
      <p:sp>
        <p:nvSpPr>
          <p:cNvPr id="9" name="Text Placeholder 8">
            <a:extLst>
              <a:ext uri="{FF2B5EF4-FFF2-40B4-BE49-F238E27FC236}">
                <a16:creationId xmlns:a16="http://schemas.microsoft.com/office/drawing/2014/main" id="{9C3D6F01-8564-9128-78DE-64A0A104C627}"/>
              </a:ext>
            </a:extLst>
          </p:cNvPr>
          <p:cNvSpPr>
            <a:spLocks noGrp="1"/>
          </p:cNvSpPr>
          <p:nvPr>
            <p:ph type="body" sz="quarter" idx="14"/>
          </p:nvPr>
        </p:nvSpPr>
        <p:spPr>
          <a:xfrm>
            <a:off x="5668991" y="1648142"/>
            <a:ext cx="6334760" cy="239395"/>
          </a:xfrm>
        </p:spPr>
        <p:txBody>
          <a:bodyPr/>
          <a:lstStyle/>
          <a:p>
            <a:r>
              <a:rPr lang="en-US" sz="1600" b="1" dirty="0"/>
              <a:t>Percentage of transferred invoices classified as e-invoices</a:t>
            </a:r>
            <a:endParaRPr lang="en-BE" sz="1600" b="1" dirty="0"/>
          </a:p>
        </p:txBody>
      </p:sp>
      <p:pic>
        <p:nvPicPr>
          <p:cNvPr id="10" name="Picture 9">
            <a:extLst>
              <a:ext uri="{FF2B5EF4-FFF2-40B4-BE49-F238E27FC236}">
                <a16:creationId xmlns:a16="http://schemas.microsoft.com/office/drawing/2014/main" id="{0FD83B07-6874-B399-D7CE-A74445433663}"/>
              </a:ext>
            </a:extLst>
          </p:cNvPr>
          <p:cNvPicPr>
            <a:picLocks noChangeAspect="1"/>
          </p:cNvPicPr>
          <p:nvPr/>
        </p:nvPicPr>
        <p:blipFill>
          <a:blip r:embed="rId2"/>
          <a:srcRect r="67032"/>
          <a:stretch/>
        </p:blipFill>
        <p:spPr>
          <a:xfrm>
            <a:off x="711200" y="1887537"/>
            <a:ext cx="2644431" cy="4429743"/>
          </a:xfrm>
          <a:prstGeom prst="rect">
            <a:avLst/>
          </a:prstGeom>
          <a:effectLst>
            <a:outerShdw blurRad="50800" dist="38100" dir="5400000" algn="t" rotWithShape="0">
              <a:prstClr val="black">
                <a:alpha val="40000"/>
              </a:prstClr>
            </a:outerShdw>
          </a:effectLst>
        </p:spPr>
      </p:pic>
      <p:pic>
        <p:nvPicPr>
          <p:cNvPr id="3" name="Picture 2">
            <a:extLst>
              <a:ext uri="{FF2B5EF4-FFF2-40B4-BE49-F238E27FC236}">
                <a16:creationId xmlns:a16="http://schemas.microsoft.com/office/drawing/2014/main" id="{66C5AEF3-FA95-F6E5-CB00-1C57C5397475}"/>
              </a:ext>
            </a:extLst>
          </p:cNvPr>
          <p:cNvPicPr>
            <a:picLocks noChangeAspect="1"/>
          </p:cNvPicPr>
          <p:nvPr/>
        </p:nvPicPr>
        <p:blipFill>
          <a:blip r:embed="rId3"/>
          <a:srcRect r="75507"/>
          <a:stretch/>
        </p:blipFill>
        <p:spPr>
          <a:xfrm>
            <a:off x="3403688" y="2780339"/>
            <a:ext cx="2095219" cy="2279198"/>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18322204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Office Theme">
  <a:themeElements>
    <a:clrScheme name="Basware - Now it all just happens">
      <a:dk1>
        <a:srgbClr val="120A48"/>
      </a:dk1>
      <a:lt1>
        <a:sysClr val="window" lastClr="FFFFFF"/>
      </a:lt1>
      <a:dk2>
        <a:srgbClr val="333333"/>
      </a:dk2>
      <a:lt2>
        <a:srgbClr val="EAEFFF"/>
      </a:lt2>
      <a:accent1>
        <a:srgbClr val="04D3AA"/>
      </a:accent1>
      <a:accent2>
        <a:srgbClr val="549CFF"/>
      </a:accent2>
      <a:accent3>
        <a:srgbClr val="FA6496"/>
      </a:accent3>
      <a:accent4>
        <a:srgbClr val="6404DA"/>
      </a:accent4>
      <a:accent5>
        <a:srgbClr val="120A48"/>
      </a:accent5>
      <a:accent6>
        <a:srgbClr val="EAEFFF"/>
      </a:accent6>
      <a:hlink>
        <a:srgbClr val="549CFF"/>
      </a:hlink>
      <a:folHlink>
        <a:srgbClr val="6404DA"/>
      </a:folHlink>
    </a:clrScheme>
    <a:fontScheme name="Inter">
      <a:majorFont>
        <a:latin typeface="Inter Extra Bold"/>
        <a:ea typeface=""/>
        <a:cs typeface=""/>
      </a:majorFont>
      <a:minorFont>
        <a:latin typeface="Inter"/>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sware Presentation Template Finalized" id="{4CCE0CB5-D4AF-4997-8FDF-098AC69A3CFF}" vid="{84E051C0-A685-4E5A-97D0-7963A542A46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f7afc72-a310-4c93-83e9-21ce9b8f8abd" xsi:nil="true"/>
    <lcf76f155ced4ddcb4097134ff3c332f xmlns="d8732223-c9df-4e1c-8a15-8e2d35da7866">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2BA14B6F5C04C4388980EA7648E7B7F" ma:contentTypeVersion="14" ma:contentTypeDescription="Create a new document." ma:contentTypeScope="" ma:versionID="91ad081767c4ab8bebc35d904d06ca04">
  <xsd:schema xmlns:xsd="http://www.w3.org/2001/XMLSchema" xmlns:xs="http://www.w3.org/2001/XMLSchema" xmlns:p="http://schemas.microsoft.com/office/2006/metadata/properties" xmlns:ns2="d8732223-c9df-4e1c-8a15-8e2d35da7866" xmlns:ns3="bf7afc72-a310-4c93-83e9-21ce9b8f8abd" targetNamespace="http://schemas.microsoft.com/office/2006/metadata/properties" ma:root="true" ma:fieldsID="07f2e5efa26c1d5d558fe4face5794ee" ns2:_="" ns3:_="">
    <xsd:import namespace="d8732223-c9df-4e1c-8a15-8e2d35da7866"/>
    <xsd:import namespace="bf7afc72-a310-4c93-83e9-21ce9b8f8ab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732223-c9df-4e1c-8a15-8e2d35da78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ObjectDetectorVersions" ma:index="15" nillable="true" ma:displayName="MediaServiceObjectDetectorVersions" ma:hidden="true" ma:indexed="true" ma:internalName="MediaServiceObjectDetectorVersion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27b19439-60cf-4e0a-9723-6b74af8c3ced"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bf7afc72-a310-4c93-83e9-21ce9b8f8abd"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0" nillable="true" ma:displayName="Taxonomy Catch All Column" ma:hidden="true" ma:list="{84ac04e8-da66-42a4-98c8-493df02263cd}" ma:internalName="TaxCatchAll" ma:showField="CatchAllData" ma:web="bf7afc72-a310-4c93-83e9-21ce9b8f8a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5F642A9-5CBF-413B-876D-9D8465690AF7}">
  <ds:schemaRefs>
    <ds:schemaRef ds:uri="http://schemas.microsoft.com/sharepoint/v3/contenttype/forms"/>
  </ds:schemaRefs>
</ds:datastoreItem>
</file>

<file path=customXml/itemProps2.xml><?xml version="1.0" encoding="utf-8"?>
<ds:datastoreItem xmlns:ds="http://schemas.openxmlformats.org/officeDocument/2006/customXml" ds:itemID="{3D6566D7-3FA1-4C8F-BC70-902AF669E16E}">
  <ds:schemaRefs>
    <ds:schemaRef ds:uri="http://schemas.microsoft.com/office/2006/documentManagement/types"/>
    <ds:schemaRef ds:uri="http://purl.org/dc/dcmitype/"/>
    <ds:schemaRef ds:uri="d8732223-c9df-4e1c-8a15-8e2d35da7866"/>
    <ds:schemaRef ds:uri="http://www.w3.org/XML/1998/namespace"/>
    <ds:schemaRef ds:uri="http://purl.org/dc/terms/"/>
    <ds:schemaRef ds:uri="http://purl.org/dc/elements/1.1/"/>
    <ds:schemaRef ds:uri="http://schemas.openxmlformats.org/package/2006/metadata/core-properties"/>
    <ds:schemaRef ds:uri="bf7afc72-a310-4c93-83e9-21ce9b8f8abd"/>
    <ds:schemaRef ds:uri="http://schemas.microsoft.com/office/infopath/2007/PartnerControls"/>
    <ds:schemaRef ds:uri="http://schemas.microsoft.com/office/2006/metadata/properties"/>
  </ds:schemaRefs>
</ds:datastoreItem>
</file>

<file path=customXml/itemProps3.xml><?xml version="1.0" encoding="utf-8"?>
<ds:datastoreItem xmlns:ds="http://schemas.openxmlformats.org/officeDocument/2006/customXml" ds:itemID="{F01DBAD9-A3C4-4045-82FF-133D625B8416}">
  <ds:schemaRefs>
    <ds:schemaRef ds:uri="bf7afc72-a310-4c93-83e9-21ce9b8f8abd"/>
    <ds:schemaRef ds:uri="d8732223-c9df-4e1c-8a15-8e2d35da7866"/>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12</TotalTime>
  <Words>1597</Words>
  <Application>Microsoft Office PowerPoint</Application>
  <PresentationFormat>Widescreen</PresentationFormat>
  <Paragraphs>106</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CFO Cockpit</vt:lpstr>
      <vt:lpstr>CFO Cockpit Dashboard Overview</vt:lpstr>
      <vt:lpstr>CFO Cockpit – KPI trend</vt:lpstr>
      <vt:lpstr>CFO Cockpit – KPI trend</vt:lpstr>
      <vt:lpstr>CFO Cockpit Controls</vt:lpstr>
      <vt:lpstr>CFO Cockpit – KPI outcome</vt:lpstr>
      <vt:lpstr>CFO Cockpit – KPI outcome</vt:lpstr>
      <vt:lpstr>CFO Cockpit – Touchless Rate</vt:lpstr>
      <vt:lpstr>CFO Cockpit – E-invoices</vt:lpstr>
      <vt:lpstr>CFO Cockpit– Associated Invoices</vt:lpstr>
      <vt:lpstr>CFO Cockpit – Touchless Match</vt:lpstr>
      <vt:lpstr>CFO Cockpit – Spend Under Control</vt:lpstr>
      <vt:lpstr>CFO Cockpit – On-Time Payment</vt:lpstr>
      <vt:lpstr>CFO Cockpit – On-time transfer</vt:lpstr>
      <vt:lpstr>CFO Cockpit – Average Invoice processing time</vt:lpstr>
      <vt:lpstr>CFO Cockpit – Days payable outstanding</vt:lpstr>
      <vt:lpstr>CFO Cockpit – Associated to late PO’s</vt:lpstr>
      <vt:lpstr>CFO Cockpit – All Transferred &amp; Insights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Tom Van Vaerenbergh</dc:creator>
  <cp:lastModifiedBy>Kaisa Välimäki</cp:lastModifiedBy>
  <cp:revision>4</cp:revision>
  <dcterms:created xsi:type="dcterms:W3CDTF">2025-01-22T14:35:08Z</dcterms:created>
  <dcterms:modified xsi:type="dcterms:W3CDTF">2025-03-11T10:32:23Z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eb1e97fa-b66f-4aa1-9b90-3f31ca839e6c_Enabled">
    <vt:lpwstr>true</vt:lpwstr>
  </property>
  <property fmtid="{D5CDD505-2E9C-101B-9397-08002B2CF9AE}" pid="3" name="MSIP_Label_eb1e97fa-b66f-4aa1-9b90-3f31ca839e6c_SetDate">
    <vt:lpwstr>2025-01-22T14:45:24Z</vt:lpwstr>
  </property>
  <property fmtid="{D5CDD505-2E9C-101B-9397-08002B2CF9AE}" pid="4" name="MSIP_Label_eb1e97fa-b66f-4aa1-9b90-3f31ca839e6c_Method">
    <vt:lpwstr>Standard</vt:lpwstr>
  </property>
  <property fmtid="{D5CDD505-2E9C-101B-9397-08002B2CF9AE}" pid="5" name="MSIP_Label_eb1e97fa-b66f-4aa1-9b90-3f31ca839e6c_Name">
    <vt:lpwstr>Private</vt:lpwstr>
  </property>
  <property fmtid="{D5CDD505-2E9C-101B-9397-08002B2CF9AE}" pid="6" name="MSIP_Label_eb1e97fa-b66f-4aa1-9b90-3f31ca839e6c_SiteId">
    <vt:lpwstr>9737b55a-4455-48e4-8c47-a26a6ee65c97</vt:lpwstr>
  </property>
  <property fmtid="{D5CDD505-2E9C-101B-9397-08002B2CF9AE}" pid="7" name="MSIP_Label_eb1e97fa-b66f-4aa1-9b90-3f31ca839e6c_ActionId">
    <vt:lpwstr>3220a420-f597-4faf-9cbd-9d8c20cb35b8</vt:lpwstr>
  </property>
  <property fmtid="{D5CDD505-2E9C-101B-9397-08002B2CF9AE}" pid="8" name="MSIP_Label_eb1e97fa-b66f-4aa1-9b90-3f31ca839e6c_ContentBits">
    <vt:lpwstr>2</vt:lpwstr>
  </property>
  <property fmtid="{D5CDD505-2E9C-101B-9397-08002B2CF9AE}" pid="9" name="ClassificationContentMarkingFooterLocations">
    <vt:lpwstr>Office Theme:6</vt:lpwstr>
  </property>
  <property fmtid="{D5CDD505-2E9C-101B-9397-08002B2CF9AE}" pid="10" name="ClassificationContentMarkingFooterText">
    <vt:lpwstr>Classified as Private</vt:lpwstr>
  </property>
  <property fmtid="{D5CDD505-2E9C-101B-9397-08002B2CF9AE}" pid="11" name="ContentTypeId">
    <vt:lpwstr>0x01010072BA14B6F5C04C4388980EA7648E7B7F</vt:lpwstr>
  </property>
  <property fmtid="{D5CDD505-2E9C-101B-9397-08002B2CF9AE}" pid="12" name="MediaServiceImageTags">
    <vt:lpwstr/>
  </property>
</Properties>
</file>