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6" r:id="rId5"/>
    <p:sldId id="416" r:id="rId6"/>
    <p:sldId id="417" r:id="rId7"/>
    <p:sldId id="418" r:id="rId8"/>
    <p:sldId id="352" r:id="rId9"/>
  </p:sldIdLst>
  <p:sldSz cx="12192000" cy="6858000"/>
  <p:notesSz cx="6858000" cy="9144000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AF368-BC68-49CC-AA7A-06B984D92959}" v="6" dt="2025-03-10T11:07:30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3" d="100"/>
          <a:sy n="63" d="100"/>
        </p:scale>
        <p:origin x="80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Välimäki" userId="748bfbdf-5648-43ca-b5dc-bdb32b059750" providerId="ADAL" clId="{321FA6C4-8C4B-412D-B03C-74BFDC407D10}"/>
    <pc:docChg chg="undo custSel addSld delSld modSld">
      <pc:chgData name="Kaisa Välimäki" userId="748bfbdf-5648-43ca-b5dc-bdb32b059750" providerId="ADAL" clId="{321FA6C4-8C4B-412D-B03C-74BFDC407D10}" dt="2025-02-25T11:25:14.803" v="38" actId="47"/>
      <pc:docMkLst>
        <pc:docMk/>
      </pc:docMkLst>
      <pc:sldChg chg="modSp mod">
        <pc:chgData name="Kaisa Välimäki" userId="748bfbdf-5648-43ca-b5dc-bdb32b059750" providerId="ADAL" clId="{321FA6C4-8C4B-412D-B03C-74BFDC407D10}" dt="2025-02-25T11:24:52.526" v="35" actId="20577"/>
        <pc:sldMkLst>
          <pc:docMk/>
          <pc:sldMk cId="1854199711" sldId="256"/>
        </pc:sldMkLst>
        <pc:spChg chg="mod">
          <ac:chgData name="Kaisa Välimäki" userId="748bfbdf-5648-43ca-b5dc-bdb32b059750" providerId="ADAL" clId="{321FA6C4-8C4B-412D-B03C-74BFDC407D10}" dt="2025-02-25T11:24:52.526" v="35" actId="20577"/>
          <ac:spMkLst>
            <pc:docMk/>
            <pc:sldMk cId="1854199711" sldId="256"/>
            <ac:spMk id="4" creationId="{7EB72CFE-095D-B86C-EC52-98C8DC40D0BD}"/>
          </ac:spMkLst>
        </pc:spChg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205618619" sldId="29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653512687" sldId="30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988930583" sldId="30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121071900" sldId="30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968994710" sldId="30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551993988" sldId="30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135301328" sldId="30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894949806" sldId="30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797233310" sldId="30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48834975" sldId="30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012759927" sldId="31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60756354" sldId="31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450190320" sldId="31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524311119" sldId="31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527830879" sldId="31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672348335" sldId="31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030065872" sldId="31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378528983" sldId="31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596869539" sldId="32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788703727" sldId="322"/>
        </pc:sldMkLst>
      </pc:sldChg>
      <pc:sldChg chg="add del">
        <pc:chgData name="Kaisa Välimäki" userId="748bfbdf-5648-43ca-b5dc-bdb32b059750" providerId="ADAL" clId="{321FA6C4-8C4B-412D-B03C-74BFDC407D10}" dt="2025-02-25T11:25:02.593" v="36" actId="47"/>
        <pc:sldMkLst>
          <pc:docMk/>
          <pc:sldMk cId="1221248950" sldId="32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310029527" sldId="32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54904080" sldId="32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538597282" sldId="32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835384343" sldId="32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717657524" sldId="32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018246919" sldId="32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864699528" sldId="33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292936495" sldId="33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69860492" sldId="332"/>
        </pc:sldMkLst>
      </pc:sldChg>
      <pc:sldChg chg="add del">
        <pc:chgData name="Kaisa Välimäki" userId="748bfbdf-5648-43ca-b5dc-bdb32b059750" providerId="ADAL" clId="{321FA6C4-8C4B-412D-B03C-74BFDC407D10}" dt="2025-02-25T11:25:02.593" v="36" actId="47"/>
        <pc:sldMkLst>
          <pc:docMk/>
          <pc:sldMk cId="4282255781" sldId="33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703057547" sldId="33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687433936" sldId="34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636642166" sldId="34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460639307" sldId="34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23001272" sldId="34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774703633" sldId="34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920263595" sldId="36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298590772" sldId="36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889952100" sldId="37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03000067" sldId="37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728543628" sldId="37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274401360" sldId="37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773473345" sldId="37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404176935" sldId="38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610330744" sldId="38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46918987" sldId="39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833032213" sldId="39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146332038" sldId="39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083843901" sldId="39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857440374" sldId="39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839051854" sldId="40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055447153" sldId="40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325274459" sldId="40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18354870" sldId="40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121571201" sldId="40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294048048" sldId="41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843426578" sldId="41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825823758" sldId="414"/>
        </pc:sldMkLst>
      </pc:sldChg>
      <pc:sldChg chg="addSp modSp del mod">
        <pc:chgData name="Kaisa Välimäki" userId="748bfbdf-5648-43ca-b5dc-bdb32b059750" providerId="ADAL" clId="{321FA6C4-8C4B-412D-B03C-74BFDC407D10}" dt="2025-02-25T11:25:05.169" v="37" actId="47"/>
        <pc:sldMkLst>
          <pc:docMk/>
          <pc:sldMk cId="1782364706" sldId="41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782015864" sldId="41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014431329" sldId="42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832220462" sldId="42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758495586" sldId="42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34254014" sldId="42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755638713" sldId="42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294796305" sldId="42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675417354" sldId="42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796327379" sldId="42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299825545" sldId="42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790074769" sldId="42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206060040" sldId="43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177971457" sldId="43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683054097" sldId="43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646832728" sldId="43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64070695" sldId="43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139206880" sldId="43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760853195" sldId="43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132439745" sldId="43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335687882" sldId="43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05139554" sldId="44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292810321" sldId="44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37062472" sldId="44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232697476" sldId="44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113918644" sldId="44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643964112" sldId="44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630122759" sldId="44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4020585427" sldId="44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431822597" sldId="44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537141026" sldId="44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97231722" sldId="45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47291449" sldId="45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571062616" sldId="45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924511251" sldId="45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908507948" sldId="45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165129909" sldId="45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781764488" sldId="45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122399563" sldId="45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691115067" sldId="45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971125405" sldId="45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16600083" sldId="46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039796688" sldId="46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872253873" sldId="46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131853744" sldId="46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327651820" sldId="46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713975919" sldId="465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704500328" sldId="466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142639264" sldId="467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39802349" sldId="468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905749708" sldId="469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04504857" sldId="470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484822276" sldId="471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637644860" sldId="472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3433117974" sldId="473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2165698015" sldId="474"/>
        </pc:sldMkLst>
      </pc:sldChg>
      <pc:sldChg chg="del">
        <pc:chgData name="Kaisa Välimäki" userId="748bfbdf-5648-43ca-b5dc-bdb32b059750" providerId="ADAL" clId="{321FA6C4-8C4B-412D-B03C-74BFDC407D10}" dt="2025-02-25T11:25:14.803" v="38" actId="47"/>
        <pc:sldMkLst>
          <pc:docMk/>
          <pc:sldMk cId="1097431664" sldId="475"/>
        </pc:sldMkLst>
      </pc:sldChg>
    </pc:docChg>
  </pc:docChgLst>
  <pc:docChgLst>
    <pc:chgData name="Kaisa Välimäki" userId="748bfbdf-5648-43ca-b5dc-bdb32b059750" providerId="ADAL" clId="{961906F3-E383-4D94-BFE2-F236723BAF3B}"/>
    <pc:docChg chg="custSel modSld">
      <pc:chgData name="Kaisa Välimäki" userId="748bfbdf-5648-43ca-b5dc-bdb32b059750" providerId="ADAL" clId="{961906F3-E383-4D94-BFE2-F236723BAF3B}" dt="2025-03-11T08:51:08.098" v="16" actId="1076"/>
      <pc:docMkLst>
        <pc:docMk/>
      </pc:docMkLst>
      <pc:sldChg chg="modSp mod modClrScheme chgLayout">
        <pc:chgData name="Kaisa Välimäki" userId="748bfbdf-5648-43ca-b5dc-bdb32b059750" providerId="ADAL" clId="{961906F3-E383-4D94-BFE2-F236723BAF3B}" dt="2025-03-11T08:51:08.098" v="16" actId="1076"/>
        <pc:sldMkLst>
          <pc:docMk/>
          <pc:sldMk cId="654317970" sldId="352"/>
        </pc:sldMkLst>
        <pc:spChg chg="mod ord">
          <ac:chgData name="Kaisa Välimäki" userId="748bfbdf-5648-43ca-b5dc-bdb32b059750" providerId="ADAL" clId="{961906F3-E383-4D94-BFE2-F236723BAF3B}" dt="2025-03-11T08:49:41.460" v="0" actId="700"/>
          <ac:spMkLst>
            <pc:docMk/>
            <pc:sldMk cId="654317970" sldId="352"/>
            <ac:spMk id="2" creationId="{E647492D-8673-70C8-AD52-13DB0639D5C4}"/>
          </ac:spMkLst>
        </pc:spChg>
        <pc:spChg chg="mod ord">
          <ac:chgData name="Kaisa Välimäki" userId="748bfbdf-5648-43ca-b5dc-bdb32b059750" providerId="ADAL" clId="{961906F3-E383-4D94-BFE2-F236723BAF3B}" dt="2025-03-11T08:51:04.473" v="14" actId="1076"/>
          <ac:spMkLst>
            <pc:docMk/>
            <pc:sldMk cId="654317970" sldId="352"/>
            <ac:spMk id="4" creationId="{2700C616-E9C3-5AE3-F07B-F91B495FA38A}"/>
          </ac:spMkLst>
        </pc:spChg>
        <pc:spChg chg="mod ord">
          <ac:chgData name="Kaisa Välimäki" userId="748bfbdf-5648-43ca-b5dc-bdb32b059750" providerId="ADAL" clId="{961906F3-E383-4D94-BFE2-F236723BAF3B}" dt="2025-03-11T08:51:04.473" v="14" actId="1076"/>
          <ac:spMkLst>
            <pc:docMk/>
            <pc:sldMk cId="654317970" sldId="352"/>
            <ac:spMk id="5" creationId="{238892FB-8C0A-F6DA-3144-F139F28BBF21}"/>
          </ac:spMkLst>
        </pc:spChg>
        <pc:picChg chg="mod">
          <ac:chgData name="Kaisa Välimäki" userId="748bfbdf-5648-43ca-b5dc-bdb32b059750" providerId="ADAL" clId="{961906F3-E383-4D94-BFE2-F236723BAF3B}" dt="2025-03-11T08:51:08.098" v="16" actId="1076"/>
          <ac:picMkLst>
            <pc:docMk/>
            <pc:sldMk cId="654317970" sldId="352"/>
            <ac:picMk id="3" creationId="{70860347-BC04-BAD2-8DA7-A015962E188A}"/>
          </ac:picMkLst>
        </pc:picChg>
      </pc:sldChg>
      <pc:sldChg chg="modSp mod modClrScheme chgLayout">
        <pc:chgData name="Kaisa Välimäki" userId="748bfbdf-5648-43ca-b5dc-bdb32b059750" providerId="ADAL" clId="{961906F3-E383-4D94-BFE2-F236723BAF3B}" dt="2025-03-11T08:49:52.866" v="2" actId="14100"/>
        <pc:sldMkLst>
          <pc:docMk/>
          <pc:sldMk cId="3203188562" sldId="416"/>
        </pc:sldMkLst>
        <pc:spChg chg="mod ord">
          <ac:chgData name="Kaisa Välimäki" userId="748bfbdf-5648-43ca-b5dc-bdb32b059750" providerId="ADAL" clId="{961906F3-E383-4D94-BFE2-F236723BAF3B}" dt="2025-03-11T08:49:41.460" v="0" actId="700"/>
          <ac:spMkLst>
            <pc:docMk/>
            <pc:sldMk cId="3203188562" sldId="416"/>
            <ac:spMk id="3" creationId="{93129F5C-8B23-14C8-3323-75F7D0AD0EE5}"/>
          </ac:spMkLst>
        </pc:spChg>
        <pc:spChg chg="mod ord">
          <ac:chgData name="Kaisa Välimäki" userId="748bfbdf-5648-43ca-b5dc-bdb32b059750" providerId="ADAL" clId="{961906F3-E383-4D94-BFE2-F236723BAF3B}" dt="2025-03-11T08:49:52.866" v="2" actId="14100"/>
          <ac:spMkLst>
            <pc:docMk/>
            <pc:sldMk cId="3203188562" sldId="416"/>
            <ac:spMk id="4" creationId="{20723456-34AA-7ADB-A62E-8AE08E300E6E}"/>
          </ac:spMkLst>
        </pc:spChg>
        <pc:spChg chg="mod ord">
          <ac:chgData name="Kaisa Välimäki" userId="748bfbdf-5648-43ca-b5dc-bdb32b059750" providerId="ADAL" clId="{961906F3-E383-4D94-BFE2-F236723BAF3B}" dt="2025-03-11T08:49:52.866" v="2" actId="14100"/>
          <ac:spMkLst>
            <pc:docMk/>
            <pc:sldMk cId="3203188562" sldId="416"/>
            <ac:spMk id="6" creationId="{690856AA-F619-488B-CD8B-7E908F69F6BB}"/>
          </ac:spMkLst>
        </pc:spChg>
      </pc:sldChg>
      <pc:sldChg chg="modSp mod modClrScheme chgLayout">
        <pc:chgData name="Kaisa Välimäki" userId="748bfbdf-5648-43ca-b5dc-bdb32b059750" providerId="ADAL" clId="{961906F3-E383-4D94-BFE2-F236723BAF3B}" dt="2025-03-11T08:50:04.129" v="4" actId="1076"/>
        <pc:sldMkLst>
          <pc:docMk/>
          <pc:sldMk cId="4205675484" sldId="417"/>
        </pc:sldMkLst>
        <pc:spChg chg="mod ord">
          <ac:chgData name="Kaisa Välimäki" userId="748bfbdf-5648-43ca-b5dc-bdb32b059750" providerId="ADAL" clId="{961906F3-E383-4D94-BFE2-F236723BAF3B}" dt="2025-03-11T08:49:41.460" v="0" actId="700"/>
          <ac:spMkLst>
            <pc:docMk/>
            <pc:sldMk cId="4205675484" sldId="417"/>
            <ac:spMk id="3" creationId="{93129F5C-8B23-14C8-3323-75F7D0AD0EE5}"/>
          </ac:spMkLst>
        </pc:spChg>
        <pc:spChg chg="mod ord">
          <ac:chgData name="Kaisa Välimäki" userId="748bfbdf-5648-43ca-b5dc-bdb32b059750" providerId="ADAL" clId="{961906F3-E383-4D94-BFE2-F236723BAF3B}" dt="2025-03-11T08:49:59.903" v="3" actId="14100"/>
          <ac:spMkLst>
            <pc:docMk/>
            <pc:sldMk cId="4205675484" sldId="417"/>
            <ac:spMk id="4" creationId="{20723456-34AA-7ADB-A62E-8AE08E300E6E}"/>
          </ac:spMkLst>
        </pc:spChg>
        <pc:spChg chg="mod ord">
          <ac:chgData name="Kaisa Välimäki" userId="748bfbdf-5648-43ca-b5dc-bdb32b059750" providerId="ADAL" clId="{961906F3-E383-4D94-BFE2-F236723BAF3B}" dt="2025-03-11T08:49:41.460" v="0" actId="700"/>
          <ac:spMkLst>
            <pc:docMk/>
            <pc:sldMk cId="4205675484" sldId="417"/>
            <ac:spMk id="6" creationId="{690856AA-F619-488B-CD8B-7E908F69F6BB}"/>
          </ac:spMkLst>
        </pc:spChg>
        <pc:picChg chg="mod">
          <ac:chgData name="Kaisa Välimäki" userId="748bfbdf-5648-43ca-b5dc-bdb32b059750" providerId="ADAL" clId="{961906F3-E383-4D94-BFE2-F236723BAF3B}" dt="2025-03-11T08:50:04.129" v="4" actId="1076"/>
          <ac:picMkLst>
            <pc:docMk/>
            <pc:sldMk cId="4205675484" sldId="417"/>
            <ac:picMk id="8" creationId="{D321DEBD-A6E3-588D-BF53-CCBEEB6DDE02}"/>
          </ac:picMkLst>
        </pc:picChg>
      </pc:sldChg>
      <pc:sldChg chg="modSp mod modClrScheme chgLayout">
        <pc:chgData name="Kaisa Välimäki" userId="748bfbdf-5648-43ca-b5dc-bdb32b059750" providerId="ADAL" clId="{961906F3-E383-4D94-BFE2-F236723BAF3B}" dt="2025-03-11T08:50:49.524" v="12" actId="554"/>
        <pc:sldMkLst>
          <pc:docMk/>
          <pc:sldMk cId="2312756513" sldId="418"/>
        </pc:sldMkLst>
        <pc:spChg chg="mod ord">
          <ac:chgData name="Kaisa Välimäki" userId="748bfbdf-5648-43ca-b5dc-bdb32b059750" providerId="ADAL" clId="{961906F3-E383-4D94-BFE2-F236723BAF3B}" dt="2025-03-11T08:49:41.460" v="0" actId="700"/>
          <ac:spMkLst>
            <pc:docMk/>
            <pc:sldMk cId="2312756513" sldId="418"/>
            <ac:spMk id="3" creationId="{93129F5C-8B23-14C8-3323-75F7D0AD0EE5}"/>
          </ac:spMkLst>
        </pc:spChg>
        <pc:spChg chg="mod ord">
          <ac:chgData name="Kaisa Välimäki" userId="748bfbdf-5648-43ca-b5dc-bdb32b059750" providerId="ADAL" clId="{961906F3-E383-4D94-BFE2-F236723BAF3B}" dt="2025-03-11T08:50:10.410" v="5" actId="14100"/>
          <ac:spMkLst>
            <pc:docMk/>
            <pc:sldMk cId="2312756513" sldId="418"/>
            <ac:spMk id="4" creationId="{20723456-34AA-7ADB-A62E-8AE08E300E6E}"/>
          </ac:spMkLst>
        </pc:spChg>
        <pc:spChg chg="mod ord">
          <ac:chgData name="Kaisa Välimäki" userId="748bfbdf-5648-43ca-b5dc-bdb32b059750" providerId="ADAL" clId="{961906F3-E383-4D94-BFE2-F236723BAF3B}" dt="2025-03-11T08:49:41.460" v="0" actId="700"/>
          <ac:spMkLst>
            <pc:docMk/>
            <pc:sldMk cId="2312756513" sldId="418"/>
            <ac:spMk id="6" creationId="{690856AA-F619-488B-CD8B-7E908F69F6BB}"/>
          </ac:spMkLst>
        </pc:spChg>
        <pc:picChg chg="mod">
          <ac:chgData name="Kaisa Välimäki" userId="748bfbdf-5648-43ca-b5dc-bdb32b059750" providerId="ADAL" clId="{961906F3-E383-4D94-BFE2-F236723BAF3B}" dt="2025-03-11T08:50:49.524" v="12" actId="554"/>
          <ac:picMkLst>
            <pc:docMk/>
            <pc:sldMk cId="2312756513" sldId="418"/>
            <ac:picMk id="5" creationId="{00B990D4-94AE-184D-35FE-6D184C098113}"/>
          </ac:picMkLst>
        </pc:picChg>
        <pc:picChg chg="mod">
          <ac:chgData name="Kaisa Välimäki" userId="748bfbdf-5648-43ca-b5dc-bdb32b059750" providerId="ADAL" clId="{961906F3-E383-4D94-BFE2-F236723BAF3B}" dt="2025-03-11T08:50:49.524" v="12" actId="554"/>
          <ac:picMkLst>
            <pc:docMk/>
            <pc:sldMk cId="2312756513" sldId="418"/>
            <ac:picMk id="9" creationId="{8DB41802-F179-E613-2226-FC610DF50F20}"/>
          </ac:picMkLst>
        </pc:picChg>
      </pc:sldChg>
    </pc:docChg>
  </pc:docChgLst>
  <pc:docChgLst>
    <pc:chgData name="Kaisa Välimäki" userId="748bfbdf-5648-43ca-b5dc-bdb32b059750" providerId="ADAL" clId="{44F7B8E2-6CAD-4A4F-9BCD-6A1FB9710D0F}"/>
    <pc:docChg chg="undo custSel modSld">
      <pc:chgData name="Kaisa Välimäki" userId="748bfbdf-5648-43ca-b5dc-bdb32b059750" providerId="ADAL" clId="{44F7B8E2-6CAD-4A4F-9BCD-6A1FB9710D0F}" dt="2025-03-07T14:18:19.352" v="20" actId="14861"/>
      <pc:docMkLst>
        <pc:docMk/>
      </pc:docMkLst>
      <pc:sldChg chg="modSp mod modClrScheme chgLayout">
        <pc:chgData name="Kaisa Välimäki" userId="748bfbdf-5648-43ca-b5dc-bdb32b059750" providerId="ADAL" clId="{44F7B8E2-6CAD-4A4F-9BCD-6A1FB9710D0F}" dt="2025-03-07T14:15:34.704" v="1" actId="1076"/>
        <pc:sldMkLst>
          <pc:docMk/>
          <pc:sldMk cId="1854199711" sldId="256"/>
        </pc:sldMkLst>
        <pc:spChg chg="mod">
          <ac:chgData name="Kaisa Välimäki" userId="748bfbdf-5648-43ca-b5dc-bdb32b059750" providerId="ADAL" clId="{44F7B8E2-6CAD-4A4F-9BCD-6A1FB9710D0F}" dt="2025-03-07T14:15:34.704" v="1" actId="1076"/>
          <ac:spMkLst>
            <pc:docMk/>
            <pc:sldMk cId="1854199711" sldId="256"/>
            <ac:spMk id="2" creationId="{AF1CC365-8602-D514-9CB6-69AB9F7F7876}"/>
          </ac:spMkLst>
        </pc:spChg>
        <pc:spChg chg="mod">
          <ac:chgData name="Kaisa Välimäki" userId="748bfbdf-5648-43ca-b5dc-bdb32b059750" providerId="ADAL" clId="{44F7B8E2-6CAD-4A4F-9BCD-6A1FB9710D0F}" dt="2025-03-07T14:15:34.704" v="1" actId="1076"/>
          <ac:spMkLst>
            <pc:docMk/>
            <pc:sldMk cId="1854199711" sldId="256"/>
            <ac:spMk id="3" creationId="{59875801-8560-F839-CD8E-609AA4AED508}"/>
          </ac:spMkLst>
        </pc:spChg>
        <pc:spChg chg="mod ord">
          <ac:chgData name="Kaisa Välimäki" userId="748bfbdf-5648-43ca-b5dc-bdb32b059750" providerId="ADAL" clId="{44F7B8E2-6CAD-4A4F-9BCD-6A1FB9710D0F}" dt="2025-03-07T14:15:30.625" v="0" actId="700"/>
          <ac:spMkLst>
            <pc:docMk/>
            <pc:sldMk cId="1854199711" sldId="256"/>
            <ac:spMk id="4" creationId="{7EB72CFE-095D-B86C-EC52-98C8DC40D0BD}"/>
          </ac:spMkLst>
        </pc:spChg>
      </pc:sldChg>
      <pc:sldChg chg="modSp mod modClrScheme chgLayout">
        <pc:chgData name="Kaisa Välimäki" userId="748bfbdf-5648-43ca-b5dc-bdb32b059750" providerId="ADAL" clId="{44F7B8E2-6CAD-4A4F-9BCD-6A1FB9710D0F}" dt="2025-03-07T14:18:19.352" v="20" actId="14861"/>
        <pc:sldMkLst>
          <pc:docMk/>
          <pc:sldMk cId="654317970" sldId="352"/>
        </pc:sldMkLst>
        <pc:spChg chg="mod ord">
          <ac:chgData name="Kaisa Välimäki" userId="748bfbdf-5648-43ca-b5dc-bdb32b059750" providerId="ADAL" clId="{44F7B8E2-6CAD-4A4F-9BCD-6A1FB9710D0F}" dt="2025-03-07T14:18:02.259" v="16" actId="700"/>
          <ac:spMkLst>
            <pc:docMk/>
            <pc:sldMk cId="654317970" sldId="352"/>
            <ac:spMk id="2" creationId="{E647492D-8673-70C8-AD52-13DB0639D5C4}"/>
          </ac:spMkLst>
        </pc:spChg>
        <pc:spChg chg="mod ord">
          <ac:chgData name="Kaisa Välimäki" userId="748bfbdf-5648-43ca-b5dc-bdb32b059750" providerId="ADAL" clId="{44F7B8E2-6CAD-4A4F-9BCD-6A1FB9710D0F}" dt="2025-03-07T14:18:06.006" v="17" actId="1076"/>
          <ac:spMkLst>
            <pc:docMk/>
            <pc:sldMk cId="654317970" sldId="352"/>
            <ac:spMk id="4" creationId="{2700C616-E9C3-5AE3-F07B-F91B495FA38A}"/>
          </ac:spMkLst>
        </pc:spChg>
        <pc:spChg chg="mod ord">
          <ac:chgData name="Kaisa Välimäki" userId="748bfbdf-5648-43ca-b5dc-bdb32b059750" providerId="ADAL" clId="{44F7B8E2-6CAD-4A4F-9BCD-6A1FB9710D0F}" dt="2025-03-07T14:18:10.297" v="19" actId="113"/>
          <ac:spMkLst>
            <pc:docMk/>
            <pc:sldMk cId="654317970" sldId="352"/>
            <ac:spMk id="5" creationId="{238892FB-8C0A-F6DA-3144-F139F28BBF21}"/>
          </ac:spMkLst>
        </pc:spChg>
        <pc:picChg chg="mod">
          <ac:chgData name="Kaisa Välimäki" userId="748bfbdf-5648-43ca-b5dc-bdb32b059750" providerId="ADAL" clId="{44F7B8E2-6CAD-4A4F-9BCD-6A1FB9710D0F}" dt="2025-03-07T14:18:19.352" v="20" actId="14861"/>
          <ac:picMkLst>
            <pc:docMk/>
            <pc:sldMk cId="654317970" sldId="352"/>
            <ac:picMk id="3" creationId="{70860347-BC04-BAD2-8DA7-A015962E188A}"/>
          </ac:picMkLst>
        </pc:picChg>
      </pc:sldChg>
      <pc:sldChg chg="modSp mod">
        <pc:chgData name="Kaisa Välimäki" userId="748bfbdf-5648-43ca-b5dc-bdb32b059750" providerId="ADAL" clId="{44F7B8E2-6CAD-4A4F-9BCD-6A1FB9710D0F}" dt="2025-03-07T14:17:06.309" v="7" actId="14861"/>
        <pc:sldMkLst>
          <pc:docMk/>
          <pc:sldMk cId="3203188562" sldId="416"/>
        </pc:sldMkLst>
        <pc:spChg chg="mod">
          <ac:chgData name="Kaisa Välimäki" userId="748bfbdf-5648-43ca-b5dc-bdb32b059750" providerId="ADAL" clId="{44F7B8E2-6CAD-4A4F-9BCD-6A1FB9710D0F}" dt="2025-03-07T14:16:15.083" v="2" actId="1076"/>
          <ac:spMkLst>
            <pc:docMk/>
            <pc:sldMk cId="3203188562" sldId="416"/>
            <ac:spMk id="3" creationId="{93129F5C-8B23-14C8-3323-75F7D0AD0EE5}"/>
          </ac:spMkLst>
        </pc:spChg>
        <pc:spChg chg="mod">
          <ac:chgData name="Kaisa Välimäki" userId="748bfbdf-5648-43ca-b5dc-bdb32b059750" providerId="ADAL" clId="{44F7B8E2-6CAD-4A4F-9BCD-6A1FB9710D0F}" dt="2025-03-07T14:16:22.919" v="3" actId="1076"/>
          <ac:spMkLst>
            <pc:docMk/>
            <pc:sldMk cId="3203188562" sldId="416"/>
            <ac:spMk id="4" creationId="{20723456-34AA-7ADB-A62E-8AE08E300E6E}"/>
          </ac:spMkLst>
        </pc:spChg>
        <pc:spChg chg="mod">
          <ac:chgData name="Kaisa Välimäki" userId="748bfbdf-5648-43ca-b5dc-bdb32b059750" providerId="ADAL" clId="{44F7B8E2-6CAD-4A4F-9BCD-6A1FB9710D0F}" dt="2025-03-07T14:16:22.919" v="3" actId="1076"/>
          <ac:spMkLst>
            <pc:docMk/>
            <pc:sldMk cId="3203188562" sldId="416"/>
            <ac:spMk id="6" creationId="{690856AA-F619-488B-CD8B-7E908F69F6BB}"/>
          </ac:spMkLst>
        </pc:spChg>
        <pc:picChg chg="mod">
          <ac:chgData name="Kaisa Välimäki" userId="748bfbdf-5648-43ca-b5dc-bdb32b059750" providerId="ADAL" clId="{44F7B8E2-6CAD-4A4F-9BCD-6A1FB9710D0F}" dt="2025-03-07T14:17:06.309" v="7" actId="14861"/>
          <ac:picMkLst>
            <pc:docMk/>
            <pc:sldMk cId="3203188562" sldId="416"/>
            <ac:picMk id="9" creationId="{4E764667-2D77-A081-7EEA-3DA49B2AFCAF}"/>
          </ac:picMkLst>
        </pc:picChg>
        <pc:picChg chg="mod">
          <ac:chgData name="Kaisa Välimäki" userId="748bfbdf-5648-43ca-b5dc-bdb32b059750" providerId="ADAL" clId="{44F7B8E2-6CAD-4A4F-9BCD-6A1FB9710D0F}" dt="2025-03-07T14:17:06.309" v="7" actId="14861"/>
          <ac:picMkLst>
            <pc:docMk/>
            <pc:sldMk cId="3203188562" sldId="416"/>
            <ac:picMk id="11" creationId="{E3186F1C-D3B4-0399-015B-722656CF67C8}"/>
          </ac:picMkLst>
        </pc:picChg>
        <pc:picChg chg="mod">
          <ac:chgData name="Kaisa Välimäki" userId="748bfbdf-5648-43ca-b5dc-bdb32b059750" providerId="ADAL" clId="{44F7B8E2-6CAD-4A4F-9BCD-6A1FB9710D0F}" dt="2025-03-07T14:17:06.309" v="7" actId="14861"/>
          <ac:picMkLst>
            <pc:docMk/>
            <pc:sldMk cId="3203188562" sldId="416"/>
            <ac:picMk id="13" creationId="{DC5BBB11-82D2-BCFC-4F29-E4793657CC57}"/>
          </ac:picMkLst>
        </pc:picChg>
        <pc:picChg chg="mod">
          <ac:chgData name="Kaisa Välimäki" userId="748bfbdf-5648-43ca-b5dc-bdb32b059750" providerId="ADAL" clId="{44F7B8E2-6CAD-4A4F-9BCD-6A1FB9710D0F}" dt="2025-03-07T14:17:06.309" v="7" actId="14861"/>
          <ac:picMkLst>
            <pc:docMk/>
            <pc:sldMk cId="3203188562" sldId="416"/>
            <ac:picMk id="15" creationId="{1A90D5C5-C2F1-4598-EA85-1D7A5110B906}"/>
          </ac:picMkLst>
        </pc:picChg>
      </pc:sldChg>
      <pc:sldChg chg="modSp mod">
        <pc:chgData name="Kaisa Välimäki" userId="748bfbdf-5648-43ca-b5dc-bdb32b059750" providerId="ADAL" clId="{44F7B8E2-6CAD-4A4F-9BCD-6A1FB9710D0F}" dt="2025-03-07T14:17:18.433" v="9" actId="14861"/>
        <pc:sldMkLst>
          <pc:docMk/>
          <pc:sldMk cId="4205675484" sldId="417"/>
        </pc:sldMkLst>
        <pc:picChg chg="mod">
          <ac:chgData name="Kaisa Välimäki" userId="748bfbdf-5648-43ca-b5dc-bdb32b059750" providerId="ADAL" clId="{44F7B8E2-6CAD-4A4F-9BCD-6A1FB9710D0F}" dt="2025-03-07T14:17:18.433" v="9" actId="14861"/>
          <ac:picMkLst>
            <pc:docMk/>
            <pc:sldMk cId="4205675484" sldId="417"/>
            <ac:picMk id="8" creationId="{D321DEBD-A6E3-588D-BF53-CCBEEB6DDE02}"/>
          </ac:picMkLst>
        </pc:picChg>
      </pc:sldChg>
    </pc:docChg>
  </pc:docChgLst>
  <pc:docChgLst>
    <pc:chgData name="Kaisa Välimäki" userId="S::kaisaval@basware.com::748bfbdf-5648-43ca-b5dc-bdb32b059750" providerId="AD" clId="Web-{DBDAF368-BC68-49CC-AA7A-06B984D92959}"/>
    <pc:docChg chg="modSld">
      <pc:chgData name="Kaisa Välimäki" userId="S::kaisaval@basware.com::748bfbdf-5648-43ca-b5dc-bdb32b059750" providerId="AD" clId="Web-{DBDAF368-BC68-49CC-AA7A-06B984D92959}" dt="2025-03-10T11:07:30.350" v="5" actId="1076"/>
      <pc:docMkLst>
        <pc:docMk/>
      </pc:docMkLst>
      <pc:sldChg chg="modSp">
        <pc:chgData name="Kaisa Välimäki" userId="S::kaisaval@basware.com::748bfbdf-5648-43ca-b5dc-bdb32b059750" providerId="AD" clId="Web-{DBDAF368-BC68-49CC-AA7A-06B984D92959}" dt="2025-03-10T11:07:30.350" v="5" actId="1076"/>
        <pc:sldMkLst>
          <pc:docMk/>
          <pc:sldMk cId="1854199711" sldId="256"/>
        </pc:sldMkLst>
        <pc:spChg chg="mod">
          <ac:chgData name="Kaisa Välimäki" userId="S::kaisaval@basware.com::748bfbdf-5648-43ca-b5dc-bdb32b059750" providerId="AD" clId="Web-{DBDAF368-BC68-49CC-AA7A-06B984D92959}" dt="2025-03-10T11:07:30.350" v="5" actId="1076"/>
          <ac:spMkLst>
            <pc:docMk/>
            <pc:sldMk cId="1854199711" sldId="256"/>
            <ac:spMk id="4" creationId="{7EB72CFE-095D-B86C-EC52-98C8DC40D0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72CFE-095D-B86C-EC52-98C8DC40D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39" y="-161471"/>
            <a:ext cx="7761874" cy="2590800"/>
          </a:xfrm>
        </p:spPr>
        <p:txBody>
          <a:bodyPr/>
          <a:lstStyle/>
          <a:p>
            <a:br>
              <a:rPr lang="en-BE" dirty="0"/>
            </a:br>
            <a:r>
              <a:rPr lang="fi-FI" sz="4000" err="1">
                <a:latin typeface="Inter"/>
                <a:ea typeface="Inter"/>
                <a:cs typeface="Inter"/>
              </a:rPr>
              <a:t>Shared</a:t>
            </a:r>
            <a:r>
              <a:rPr lang="fi-FI" sz="4000" dirty="0">
                <a:latin typeface="Inter"/>
                <a:ea typeface="Inter"/>
                <a:cs typeface="Inter"/>
              </a:rPr>
              <a:t> </a:t>
            </a:r>
            <a:r>
              <a:rPr lang="fi-FI" sz="4000" err="1">
                <a:latin typeface="Inter"/>
                <a:ea typeface="Inter"/>
                <a:cs typeface="Inter"/>
              </a:rPr>
              <a:t>dashboard</a:t>
            </a:r>
            <a:r>
              <a:rPr lang="fi-FI" sz="4000" dirty="0">
                <a:latin typeface="Inter"/>
                <a:ea typeface="Inter"/>
                <a:cs typeface="Inter"/>
              </a:rPr>
              <a:t> </a:t>
            </a:r>
            <a:r>
              <a:rPr lang="fi-FI" sz="4000" err="1">
                <a:latin typeface="Inter"/>
                <a:ea typeface="Inter"/>
                <a:cs typeface="Inter"/>
              </a:rPr>
              <a:t>functionality</a:t>
            </a:r>
            <a:endParaRPr lang="en-US" sz="4000">
              <a:latin typeface="Inter"/>
              <a:ea typeface="Inter"/>
              <a:cs typeface="Inter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1CC365-8602-D514-9CB6-69AB9F7F7876}"/>
              </a:ext>
            </a:extLst>
          </p:cNvPr>
          <p:cNvSpPr/>
          <p:nvPr/>
        </p:nvSpPr>
        <p:spPr>
          <a:xfrm>
            <a:off x="4528292" y="2661206"/>
            <a:ext cx="1643908" cy="6973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Essentials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875801-8560-F839-CD8E-609AA4AED508}"/>
              </a:ext>
            </a:extLst>
          </p:cNvPr>
          <p:cNvSpPr/>
          <p:nvPr/>
        </p:nvSpPr>
        <p:spPr>
          <a:xfrm>
            <a:off x="6911422" y="2661206"/>
            <a:ext cx="1643908" cy="6973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</a:t>
            </a:r>
            <a:r>
              <a:rPr lang="fi-FI" sz="1400" dirty="0"/>
              <a:t>Pro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8541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29F5C-8B23-14C8-3323-75F7D0AD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Overall Functionality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3456-34AA-7ADB-A62E-8AE08E300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44738"/>
            <a:ext cx="7162799" cy="3822115"/>
          </a:xfrm>
        </p:spPr>
        <p:txBody>
          <a:bodyPr/>
          <a:lstStyle/>
          <a:p>
            <a:r>
              <a:rPr lang="en-BE" sz="1400" dirty="0"/>
              <a:t>The Arrow keys will allow you to:</a:t>
            </a:r>
          </a:p>
          <a:p>
            <a:pPr lvl="1"/>
            <a:r>
              <a:rPr lang="en-BE" sz="1200" dirty="0"/>
              <a:t>Reload the entire dashboard</a:t>
            </a:r>
          </a:p>
          <a:p>
            <a:pPr lvl="1"/>
            <a:r>
              <a:rPr lang="fi-FI" sz="1200" dirty="0"/>
              <a:t>G</a:t>
            </a:r>
            <a:r>
              <a:rPr lang="en-BE" sz="1200" dirty="0"/>
              <a:t>o back one step – undo a previous selection</a:t>
            </a:r>
          </a:p>
          <a:p>
            <a:pPr lvl="1"/>
            <a:r>
              <a:rPr lang="en-BE" sz="1200" dirty="0"/>
              <a:t>Go forward one step – redo an undone selection</a:t>
            </a:r>
          </a:p>
          <a:p>
            <a:r>
              <a:rPr lang="en-BE" sz="1400" dirty="0"/>
              <a:t>The </a:t>
            </a:r>
            <a:r>
              <a:rPr lang="en-BE" sz="1400" b="1" dirty="0"/>
              <a:t>bookmark</a:t>
            </a:r>
            <a:r>
              <a:rPr lang="en-BE" sz="1400" dirty="0"/>
              <a:t> functionality allows you to save any dash</a:t>
            </a:r>
            <a:r>
              <a:rPr lang="fi-FI" sz="1400" dirty="0"/>
              <a:t>b</a:t>
            </a:r>
            <a:r>
              <a:rPr lang="en-BE" sz="1400" dirty="0"/>
              <a:t>oards with filters applied, and set that bookmark as your default view after saving</a:t>
            </a:r>
          </a:p>
          <a:p>
            <a:r>
              <a:rPr lang="en-BE" sz="1400" dirty="0"/>
              <a:t>The </a:t>
            </a:r>
            <a:r>
              <a:rPr lang="en-BE" sz="1400" b="1" dirty="0"/>
              <a:t>filters</a:t>
            </a:r>
            <a:r>
              <a:rPr lang="en-BE" sz="1400" dirty="0"/>
              <a:t> tab wish show the filters currently applied, these can be changed here as</a:t>
            </a:r>
            <a:r>
              <a:rPr lang="fi-FI" sz="1400" dirty="0"/>
              <a:t> </a:t>
            </a:r>
            <a:r>
              <a:rPr lang="en-BE" sz="1400" dirty="0"/>
              <a:t>well, but will require knowledge on specific naming conventions</a:t>
            </a:r>
          </a:p>
          <a:p>
            <a:r>
              <a:rPr lang="en-BE" sz="1400" dirty="0"/>
              <a:t>The </a:t>
            </a:r>
            <a:r>
              <a:rPr lang="en-BE" sz="1400" b="1" dirty="0"/>
              <a:t>download and Export capabilities</a:t>
            </a:r>
            <a:r>
              <a:rPr lang="en-BE" sz="1400" dirty="0"/>
              <a:t>:</a:t>
            </a:r>
          </a:p>
          <a:p>
            <a:pPr lvl="1"/>
            <a:r>
              <a:rPr lang="en-BE" sz="1400" dirty="0"/>
              <a:t>These features allow you to export all data, either by printing, generating PDF or exporting the data to CSV or XLS</a:t>
            </a:r>
          </a:p>
          <a:p>
            <a:pPr lvl="1"/>
            <a:r>
              <a:rPr lang="en-BE" sz="1400" dirty="0"/>
              <a:t>These features are also available for every specific visualization by hovering over it and clicking the 3 dots.</a:t>
            </a:r>
          </a:p>
          <a:p>
            <a:r>
              <a:rPr lang="en-BE" sz="1400" dirty="0"/>
              <a:t>Every Visualization can be put to full screen to focus on it, show all the data or increase the visuals for easy screenshots, simply hover over and click expand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0856AA-F619-488B-CD8B-7E908F69F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483027"/>
            <a:ext cx="7162798" cy="336550"/>
          </a:xfrm>
        </p:spPr>
        <p:txBody>
          <a:bodyPr/>
          <a:lstStyle/>
          <a:p>
            <a:r>
              <a:rPr lang="en-BE" sz="1600" dirty="0"/>
              <a:t>Functionality present on every Dashboard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64667-2D77-A081-7EEA-3DA49B2A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05"/>
          <a:stretch/>
        </p:blipFill>
        <p:spPr>
          <a:xfrm>
            <a:off x="8487940" y="1485989"/>
            <a:ext cx="2163827" cy="8127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86F1C-D3B4-0399-015B-722656CF6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940" y="2661939"/>
            <a:ext cx="2059018" cy="8127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BBB11-82D2-BCFC-4F29-E4793657C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940" y="3611833"/>
            <a:ext cx="2059018" cy="12868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90D5C5-C2F1-4598-EA85-1D7A5110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940" y="5136937"/>
            <a:ext cx="1891461" cy="98217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18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29F5C-8B23-14C8-3323-75F7D0AD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Bookmarks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3456-34AA-7ADB-A62E-8AE08E300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6229350" cy="3822115"/>
          </a:xfrm>
        </p:spPr>
        <p:txBody>
          <a:bodyPr/>
          <a:lstStyle/>
          <a:p>
            <a:r>
              <a:rPr lang="en-BE" sz="1600" dirty="0"/>
              <a:t>Bookmarks can be created by your users on any dashboard</a:t>
            </a:r>
          </a:p>
          <a:p>
            <a:r>
              <a:rPr lang="en-BE" sz="1600" dirty="0"/>
              <a:t>These are useful if users:</a:t>
            </a:r>
          </a:p>
          <a:p>
            <a:pPr lvl="1"/>
            <a:r>
              <a:rPr lang="en-BE" sz="1600" dirty="0"/>
              <a:t>Wish to save a specific view for reporting</a:t>
            </a:r>
          </a:p>
          <a:p>
            <a:pPr lvl="1"/>
            <a:r>
              <a:rPr lang="en-BE" sz="1600" dirty="0"/>
              <a:t>Always have the data they need to see in front of them by clicking once</a:t>
            </a:r>
          </a:p>
          <a:p>
            <a:pPr lvl="1"/>
            <a:r>
              <a:rPr lang="en-BE" sz="1600" dirty="0"/>
              <a:t>Make sure they do not need to repeat filters every time</a:t>
            </a:r>
          </a:p>
          <a:p>
            <a:r>
              <a:rPr lang="en-BE" sz="1600" dirty="0"/>
              <a:t>Bookmarks can be added and removed per user</a:t>
            </a:r>
          </a:p>
          <a:p>
            <a:r>
              <a:rPr lang="en-BE" sz="1600" dirty="0"/>
              <a:t>A description needs to be provided for every bookmark created</a:t>
            </a:r>
            <a:endParaRPr lang="fi-FI" sz="1600" dirty="0"/>
          </a:p>
          <a:p>
            <a:r>
              <a:rPr lang="fi-FI" sz="1600" b="1" i="1" dirty="0"/>
              <a:t>Note</a:t>
            </a:r>
            <a:r>
              <a:rPr lang="fi-FI" sz="1600" i="1" dirty="0"/>
              <a:t>: At the moment bookmarks cannot be shared but this will be possible in the future</a:t>
            </a:r>
            <a:endParaRPr lang="en-BE" sz="16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0856AA-F619-488B-CD8B-7E908F69F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sz="1600" dirty="0"/>
              <a:t>Bookmarks saved by your users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1DEBD-A6E3-588D-BF53-CCBEEB6D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1"/>
          <a:stretch/>
        </p:blipFill>
        <p:spPr>
          <a:xfrm>
            <a:off x="7989009" y="1436358"/>
            <a:ext cx="2689484" cy="48514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67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29F5C-8B23-14C8-3323-75F7D0AD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3456-34AA-7ADB-A62E-8AE08E300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362550" cy="3822115"/>
          </a:xfrm>
        </p:spPr>
        <p:txBody>
          <a:bodyPr/>
          <a:lstStyle/>
          <a:p>
            <a:r>
              <a:rPr lang="en-BE" sz="1600" dirty="0"/>
              <a:t>These advanced filters can be used to check what the original naming conventions are of the data used in creating and filtering the insights reporting</a:t>
            </a:r>
          </a:p>
          <a:p>
            <a:r>
              <a:rPr lang="fi-FI" sz="1600" dirty="0"/>
              <a:t>W</a:t>
            </a:r>
            <a:r>
              <a:rPr lang="en-BE" sz="1600" dirty="0" err="1"/>
              <a:t>ith</a:t>
            </a:r>
            <a:r>
              <a:rPr lang="en-BE" sz="1600" dirty="0"/>
              <a:t> the advanced filters feature, a user could in theory reshape how a dashboard looks like</a:t>
            </a:r>
          </a:p>
          <a:p>
            <a:r>
              <a:rPr lang="en-BE" sz="1600" dirty="0"/>
              <a:t>To use this feature effectively, it is recommended that users do have a deep knowledge of technical processes and naming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0856AA-F619-488B-CD8B-7E908F69F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sz="1600" dirty="0"/>
              <a:t>Advanced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990D4-94AE-184D-35FE-6D184C09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42" y="679196"/>
            <a:ext cx="1708370" cy="6178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41802-F179-E613-2226-FC610DF5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068" y="679196"/>
            <a:ext cx="1708370" cy="60431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75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492D-8673-70C8-AD52-13DB0639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Invoice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0C616-E9C3-5AE3-F07B-F91B495FA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4568824"/>
            <a:ext cx="10028236" cy="3822115"/>
          </a:xfrm>
        </p:spPr>
        <p:txBody>
          <a:bodyPr/>
          <a:lstStyle/>
          <a:p>
            <a:r>
              <a:rPr lang="en-BE" sz="1600" dirty="0"/>
              <a:t>In almost every insights dashboard, an invoice list can be accessed for you to easily have a list of invoices that are behind a selection you made on the dashboard in question</a:t>
            </a:r>
          </a:p>
          <a:p>
            <a:r>
              <a:rPr lang="fi-FI" sz="1600" dirty="0"/>
              <a:t>T</a:t>
            </a:r>
            <a:r>
              <a:rPr lang="en-BE" sz="1600" dirty="0"/>
              <a:t>his gives you a way to see actual real-life examples of the invoices affecting the metrics shown, dive deeper into matching exceptions or see examples of invoices that were send from a specific invoice origin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892FB-8C0A-F6DA-3144-F139F28BB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4107113"/>
            <a:ext cx="10028235" cy="336550"/>
          </a:xfrm>
        </p:spPr>
        <p:txBody>
          <a:bodyPr/>
          <a:lstStyle/>
          <a:p>
            <a:pPr marL="0" indent="0">
              <a:buNone/>
            </a:pPr>
            <a:r>
              <a:rPr lang="en-BE" sz="1600" b="1" dirty="0"/>
              <a:t>Invoice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60347-BC04-BAD2-8DA7-A015962E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48" y="1483746"/>
            <a:ext cx="9526494" cy="2311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31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521350-F1B1-4E56-855B-56B36DDBC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9EEE7-6507-4023-A8AA-DC0A3FE87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EC0C2-884E-47A9-9C03-411AFC6E2646}">
  <ds:schemaRefs>
    <ds:schemaRef ds:uri="http://schemas.microsoft.com/office/2006/metadata/properties"/>
    <ds:schemaRef ds:uri="http://purl.org/dc/terms/"/>
    <ds:schemaRef ds:uri="bf7afc72-a310-4c93-83e9-21ce9b8f8ab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8732223-c9df-4e1c-8a15-8e2d35da786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1042</TotalTime>
  <Words>408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Inter</vt:lpstr>
      <vt:lpstr>Arial</vt:lpstr>
      <vt:lpstr>Office Theme</vt:lpstr>
      <vt:lpstr> Shared dashboard functionality</vt:lpstr>
      <vt:lpstr>Overall Functionality</vt:lpstr>
      <vt:lpstr>Bookmarks</vt:lpstr>
      <vt:lpstr>Filters</vt:lpstr>
      <vt:lpstr>Invoice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82</cp:revision>
  <dcterms:created xsi:type="dcterms:W3CDTF">2025-01-22T14:35:08Z</dcterms:created>
  <dcterms:modified xsi:type="dcterms:W3CDTF">2025-03-11T08:51:12Z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