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56" r:id="rId5"/>
    <p:sldId id="300" r:id="rId6"/>
    <p:sldId id="339" r:id="rId7"/>
    <p:sldId id="340" r:id="rId8"/>
    <p:sldId id="341" r:id="rId9"/>
    <p:sldId id="343" r:id="rId10"/>
    <p:sldId id="342" r:id="rId11"/>
  </p:sldIdLst>
  <p:sldSz cx="12192000" cy="6858000"/>
  <p:notesSz cx="6858000" cy="9144000"/>
  <p:embeddedFontLst>
    <p:embeddedFont>
      <p:font typeface="Inter" panose="02000503000000020004" pitchFamily="2" charset="0"/>
      <p:regular r:id="rId13"/>
      <p:bold r:id="rId14"/>
      <p:italic r:id="rId15"/>
      <p:boldItalic r:id="rId1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3" d="100"/>
          <a:sy n="63" d="100"/>
        </p:scale>
        <p:origin x="80" y="2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Välimäki" userId="S::kaisaval@basware.com::748bfbdf-5648-43ca-b5dc-bdb32b059750" providerId="AD" clId="Web-{D1CB5DD3-5290-409E-8E40-B4963F7E9C7B}"/>
    <pc:docChg chg="modSld">
      <pc:chgData name="Kaisa Välimäki" userId="S::kaisaval@basware.com::748bfbdf-5648-43ca-b5dc-bdb32b059750" providerId="AD" clId="Web-{D1CB5DD3-5290-409E-8E40-B4963F7E9C7B}" dt="2025-03-07T14:15:10.322" v="2" actId="1076"/>
      <pc:docMkLst>
        <pc:docMk/>
      </pc:docMkLst>
      <pc:sldChg chg="modSp mod modClrScheme chgLayout">
        <pc:chgData name="Kaisa Välimäki" userId="S::kaisaval@basware.com::748bfbdf-5648-43ca-b5dc-bdb32b059750" providerId="AD" clId="Web-{D1CB5DD3-5290-409E-8E40-B4963F7E9C7B}" dt="2025-03-07T14:15:10.322" v="2" actId="1076"/>
        <pc:sldMkLst>
          <pc:docMk/>
          <pc:sldMk cId="1854199711" sldId="256"/>
        </pc:sldMkLst>
        <pc:spChg chg="mod">
          <ac:chgData name="Kaisa Välimäki" userId="S::kaisaval@basware.com::748bfbdf-5648-43ca-b5dc-bdb32b059750" providerId="AD" clId="Web-{D1CB5DD3-5290-409E-8E40-B4963F7E9C7B}" dt="2025-03-07T14:15:10.306" v="1" actId="1076"/>
          <ac:spMkLst>
            <pc:docMk/>
            <pc:sldMk cId="1854199711" sldId="256"/>
            <ac:spMk id="2" creationId="{AF1CC365-8602-D514-9CB6-69AB9F7F7876}"/>
          </ac:spMkLst>
        </pc:spChg>
        <pc:spChg chg="mod">
          <ac:chgData name="Kaisa Välimäki" userId="S::kaisaval@basware.com::748bfbdf-5648-43ca-b5dc-bdb32b059750" providerId="AD" clId="Web-{D1CB5DD3-5290-409E-8E40-B4963F7E9C7B}" dt="2025-03-07T14:15:10.322" v="2" actId="1076"/>
          <ac:spMkLst>
            <pc:docMk/>
            <pc:sldMk cId="1854199711" sldId="256"/>
            <ac:spMk id="3" creationId="{59875801-8560-F839-CD8E-609AA4AED508}"/>
          </ac:spMkLst>
        </pc:spChg>
        <pc:spChg chg="mod ord">
          <ac:chgData name="Kaisa Välimäki" userId="S::kaisaval@basware.com::748bfbdf-5648-43ca-b5dc-bdb32b059750" providerId="AD" clId="Web-{D1CB5DD3-5290-409E-8E40-B4963F7E9C7B}" dt="2025-03-07T14:15:03.962" v="0"/>
          <ac:spMkLst>
            <pc:docMk/>
            <pc:sldMk cId="1854199711" sldId="256"/>
            <ac:spMk id="4" creationId="{7EB72CFE-095D-B86C-EC52-98C8DC40D0BD}"/>
          </ac:spMkLst>
        </pc:spChg>
      </pc:sldChg>
    </pc:docChg>
  </pc:docChgLst>
  <pc:docChgLst>
    <pc:chgData name="Kaisa Välimäki" userId="748bfbdf-5648-43ca-b5dc-bdb32b059750" providerId="ADAL" clId="{F00A2926-98D7-44E3-A290-91B7F4173CE3}"/>
    <pc:docChg chg="delSld modSld">
      <pc:chgData name="Kaisa Välimäki" userId="748bfbdf-5648-43ca-b5dc-bdb32b059750" providerId="ADAL" clId="{F00A2926-98D7-44E3-A290-91B7F4173CE3}" dt="2025-02-25T11:26:48.796" v="7" actId="47"/>
      <pc:docMkLst>
        <pc:docMk/>
      </pc:docMkLst>
      <pc:sldChg chg="modSp mod">
        <pc:chgData name="Kaisa Välimäki" userId="748bfbdf-5648-43ca-b5dc-bdb32b059750" providerId="ADAL" clId="{F00A2926-98D7-44E3-A290-91B7F4173CE3}" dt="2025-02-25T11:26:28.156" v="5" actId="20577"/>
        <pc:sldMkLst>
          <pc:docMk/>
          <pc:sldMk cId="1854199711" sldId="256"/>
        </pc:sldMkLst>
        <pc:spChg chg="mod">
          <ac:chgData name="Kaisa Välimäki" userId="748bfbdf-5648-43ca-b5dc-bdb32b059750" providerId="ADAL" clId="{F00A2926-98D7-44E3-A290-91B7F4173CE3}" dt="2025-02-25T11:26:28.156" v="5" actId="20577"/>
          <ac:spMkLst>
            <pc:docMk/>
            <pc:sldMk cId="1854199711" sldId="256"/>
            <ac:spMk id="4" creationId="{7EB72CFE-095D-B86C-EC52-98C8DC40D0BD}"/>
          </ac:spMkLst>
        </pc:spChg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205618619" sldId="29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988930583" sldId="30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121071900" sldId="30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968994710" sldId="30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551993988" sldId="30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135301328" sldId="30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894949806" sldId="30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797233310" sldId="30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548834975" sldId="30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012759927" sldId="31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560756354" sldId="31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450190320" sldId="31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524311119" sldId="31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527830879" sldId="31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672348335" sldId="31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030065872" sldId="31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378528983" sldId="31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596869539" sldId="32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788703727" sldId="322"/>
        </pc:sldMkLst>
      </pc:sldChg>
      <pc:sldChg chg="del">
        <pc:chgData name="Kaisa Välimäki" userId="748bfbdf-5648-43ca-b5dc-bdb32b059750" providerId="ADAL" clId="{F00A2926-98D7-44E3-A290-91B7F4173CE3}" dt="2025-02-25T11:26:10.321" v="1" actId="47"/>
        <pc:sldMkLst>
          <pc:docMk/>
          <pc:sldMk cId="1221248950" sldId="32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310029527" sldId="324"/>
        </pc:sldMkLst>
      </pc:sldChg>
      <pc:sldChg chg="del">
        <pc:chgData name="Kaisa Välimäki" userId="748bfbdf-5648-43ca-b5dc-bdb32b059750" providerId="ADAL" clId="{F00A2926-98D7-44E3-A290-91B7F4173CE3}" dt="2025-02-25T11:26:36.112" v="6" actId="47"/>
        <pc:sldMkLst>
          <pc:docMk/>
          <pc:sldMk cId="154904080" sldId="32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538597282" sldId="32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835384343" sldId="32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717657524" sldId="32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018246919" sldId="32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864699528" sldId="33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292936495" sldId="33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69860492" sldId="332"/>
        </pc:sldMkLst>
      </pc:sldChg>
      <pc:sldChg chg="del">
        <pc:chgData name="Kaisa Välimäki" userId="748bfbdf-5648-43ca-b5dc-bdb32b059750" providerId="ADAL" clId="{F00A2926-98D7-44E3-A290-91B7F4173CE3}" dt="2025-02-25T11:26:10.321" v="1" actId="47"/>
        <pc:sldMkLst>
          <pc:docMk/>
          <pc:sldMk cId="4282255781" sldId="33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774703633" sldId="345"/>
        </pc:sldMkLst>
      </pc:sldChg>
      <pc:sldChg chg="del">
        <pc:chgData name="Kaisa Välimäki" userId="748bfbdf-5648-43ca-b5dc-bdb32b059750" providerId="ADAL" clId="{F00A2926-98D7-44E3-A290-91B7F4173CE3}" dt="2025-02-25T11:26:10.321" v="1" actId="47"/>
        <pc:sldMkLst>
          <pc:docMk/>
          <pc:sldMk cId="654317970" sldId="35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920263595" sldId="36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298590772" sldId="36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889952100" sldId="37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03000067" sldId="37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728543628" sldId="37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274401360" sldId="37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773473345" sldId="37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404176935" sldId="38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610330744" sldId="38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46918987" sldId="39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833032213" sldId="39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146332038" sldId="39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083843901" sldId="39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857440374" sldId="39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839051854" sldId="40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055447153" sldId="40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325274459" sldId="40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518354870" sldId="40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121571201" sldId="40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294048048" sldId="41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843426578" sldId="41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825823758" sldId="414"/>
        </pc:sldMkLst>
      </pc:sldChg>
      <pc:sldChg chg="del">
        <pc:chgData name="Kaisa Välimäki" userId="748bfbdf-5648-43ca-b5dc-bdb32b059750" providerId="ADAL" clId="{F00A2926-98D7-44E3-A290-91B7F4173CE3}" dt="2025-02-25T11:26:10.321" v="1" actId="47"/>
        <pc:sldMkLst>
          <pc:docMk/>
          <pc:sldMk cId="1782364706" sldId="415"/>
        </pc:sldMkLst>
      </pc:sldChg>
      <pc:sldChg chg="del">
        <pc:chgData name="Kaisa Välimäki" userId="748bfbdf-5648-43ca-b5dc-bdb32b059750" providerId="ADAL" clId="{F00A2926-98D7-44E3-A290-91B7F4173CE3}" dt="2025-02-25T11:26:10.321" v="1" actId="47"/>
        <pc:sldMkLst>
          <pc:docMk/>
          <pc:sldMk cId="3203188562" sldId="416"/>
        </pc:sldMkLst>
      </pc:sldChg>
      <pc:sldChg chg="del">
        <pc:chgData name="Kaisa Välimäki" userId="748bfbdf-5648-43ca-b5dc-bdb32b059750" providerId="ADAL" clId="{F00A2926-98D7-44E3-A290-91B7F4173CE3}" dt="2025-02-25T11:26:10.321" v="1" actId="47"/>
        <pc:sldMkLst>
          <pc:docMk/>
          <pc:sldMk cId="4205675484" sldId="417"/>
        </pc:sldMkLst>
      </pc:sldChg>
      <pc:sldChg chg="del">
        <pc:chgData name="Kaisa Välimäki" userId="748bfbdf-5648-43ca-b5dc-bdb32b059750" providerId="ADAL" clId="{F00A2926-98D7-44E3-A290-91B7F4173CE3}" dt="2025-02-25T11:26:10.321" v="1" actId="47"/>
        <pc:sldMkLst>
          <pc:docMk/>
          <pc:sldMk cId="2312756513" sldId="41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782015864" sldId="41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014431329" sldId="42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832220462" sldId="42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758495586" sldId="42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34254014" sldId="42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755638713" sldId="42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294796305" sldId="42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675417354" sldId="42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796327379" sldId="42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299825545" sldId="42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790074769" sldId="42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206060040" sldId="43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177971457" sldId="43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683054097" sldId="43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646832728" sldId="43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64070695" sldId="43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139206880" sldId="43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760853195" sldId="43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132439745" sldId="43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335687882" sldId="43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505139554" sldId="44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292810321" sldId="44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537062472" sldId="44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232697476" sldId="44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113918644" sldId="44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643964112" sldId="44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630122759" sldId="44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4020585427" sldId="44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431822597" sldId="44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537141026" sldId="44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97231722" sldId="45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47291449" sldId="45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571062616" sldId="45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924511251" sldId="45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908507948" sldId="45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165129909" sldId="45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781764488" sldId="45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122399563" sldId="45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691115067" sldId="45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971125405" sldId="45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16600083" sldId="46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039796688" sldId="46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872253873" sldId="46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131853744" sldId="46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327651820" sldId="46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713975919" sldId="465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704500328" sldId="466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142639264" sldId="467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39802349" sldId="468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905749708" sldId="469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04504857" sldId="470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484822276" sldId="471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637644860" sldId="472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3433117974" sldId="473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2165698015" sldId="474"/>
        </pc:sldMkLst>
      </pc:sldChg>
      <pc:sldChg chg="del">
        <pc:chgData name="Kaisa Välimäki" userId="748bfbdf-5648-43ca-b5dc-bdb32b059750" providerId="ADAL" clId="{F00A2926-98D7-44E3-A290-91B7F4173CE3}" dt="2025-02-25T11:26:48.796" v="7" actId="47"/>
        <pc:sldMkLst>
          <pc:docMk/>
          <pc:sldMk cId="1097431664" sldId="475"/>
        </pc:sldMkLst>
      </pc:sldChg>
    </pc:docChg>
  </pc:docChgLst>
  <pc:docChgLst>
    <pc:chgData name="Kaisa Välimäki" userId="748bfbdf-5648-43ca-b5dc-bdb32b059750" providerId="ADAL" clId="{F2E41B52-0ECA-42DA-9641-38565AD27254}"/>
    <pc:docChg chg="custSel modSld">
      <pc:chgData name="Kaisa Välimäki" userId="748bfbdf-5648-43ca-b5dc-bdb32b059750" providerId="ADAL" clId="{F2E41B52-0ECA-42DA-9641-38565AD27254}" dt="2025-03-11T08:54:33.573" v="38" actId="14861"/>
      <pc:docMkLst>
        <pc:docMk/>
      </pc:docMkLst>
      <pc:sldChg chg="addSp delSp modSp mod modClrScheme chgLayout">
        <pc:chgData name="Kaisa Välimäki" userId="748bfbdf-5648-43ca-b5dc-bdb32b059750" providerId="ADAL" clId="{F2E41B52-0ECA-42DA-9641-38565AD27254}" dt="2025-03-11T08:53:01.363" v="11" actId="14861"/>
        <pc:sldMkLst>
          <pc:docMk/>
          <pc:sldMk cId="1653512687" sldId="300"/>
        </pc:sldMkLst>
        <pc:spChg chg="mod">
          <ac:chgData name="Kaisa Välimäki" userId="748bfbdf-5648-43ca-b5dc-bdb32b059750" providerId="ADAL" clId="{F2E41B52-0ECA-42DA-9641-38565AD27254}" dt="2025-03-11T08:52:30.322" v="6" actId="14100"/>
          <ac:spMkLst>
            <pc:docMk/>
            <pc:sldMk cId="1653512687" sldId="300"/>
            <ac:spMk id="2" creationId="{8712685E-AD01-56DC-D763-21AD583BA9E1}"/>
          </ac:spMkLst>
        </pc:spChg>
        <pc:spChg chg="add del mod ord">
          <ac:chgData name="Kaisa Välimäki" userId="748bfbdf-5648-43ca-b5dc-bdb32b059750" providerId="ADAL" clId="{F2E41B52-0ECA-42DA-9641-38565AD27254}" dt="2025-03-11T08:52:21.322" v="3" actId="478"/>
          <ac:spMkLst>
            <pc:docMk/>
            <pc:sldMk cId="1653512687" sldId="300"/>
            <ac:spMk id="3" creationId="{06F122CC-8B03-C5D9-ED8A-E96B5BB4A9A5}"/>
          </ac:spMkLst>
        </pc:spChg>
        <pc:spChg chg="mod ord">
          <ac:chgData name="Kaisa Välimäki" userId="748bfbdf-5648-43ca-b5dc-bdb32b059750" providerId="ADAL" clId="{F2E41B52-0ECA-42DA-9641-38565AD27254}" dt="2025-03-11T08:51:57.045" v="0" actId="700"/>
          <ac:spMkLst>
            <pc:docMk/>
            <pc:sldMk cId="1653512687" sldId="300"/>
            <ac:spMk id="4" creationId="{6BC41A47-A253-5F53-4839-BB5C5D868CBC}"/>
          </ac:spMkLst>
        </pc:spChg>
        <pc:spChg chg="add del mod ord">
          <ac:chgData name="Kaisa Välimäki" userId="748bfbdf-5648-43ca-b5dc-bdb32b059750" providerId="ADAL" clId="{F2E41B52-0ECA-42DA-9641-38565AD27254}" dt="2025-03-11T08:52:24.264" v="4" actId="478"/>
          <ac:spMkLst>
            <pc:docMk/>
            <pc:sldMk cId="1653512687" sldId="300"/>
            <ac:spMk id="5" creationId="{32588BB1-D5C8-4158-C88D-C483B7BE95A0}"/>
          </ac:spMkLst>
        </pc:spChg>
        <pc:spChg chg="mod">
          <ac:chgData name="Kaisa Välimäki" userId="748bfbdf-5648-43ca-b5dc-bdb32b059750" providerId="ADAL" clId="{F2E41B52-0ECA-42DA-9641-38565AD27254}" dt="2025-03-11T08:52:49.458" v="9" actId="1076"/>
          <ac:spMkLst>
            <pc:docMk/>
            <pc:sldMk cId="1653512687" sldId="300"/>
            <ac:spMk id="13" creationId="{D7EED978-BBA6-B3E2-E3B2-25AB3236B50A}"/>
          </ac:spMkLst>
        </pc:spChg>
        <pc:spChg chg="mod">
          <ac:chgData name="Kaisa Välimäki" userId="748bfbdf-5648-43ca-b5dc-bdb32b059750" providerId="ADAL" clId="{F2E41B52-0ECA-42DA-9641-38565AD27254}" dt="2025-03-11T08:52:43.721" v="8" actId="1076"/>
          <ac:spMkLst>
            <pc:docMk/>
            <pc:sldMk cId="1653512687" sldId="300"/>
            <ac:spMk id="14" creationId="{290B67AF-4F87-440A-1FB2-1B5628E97A30}"/>
          </ac:spMkLst>
        </pc:spChg>
        <pc:picChg chg="mod">
          <ac:chgData name="Kaisa Välimäki" userId="748bfbdf-5648-43ca-b5dc-bdb32b059750" providerId="ADAL" clId="{F2E41B52-0ECA-42DA-9641-38565AD27254}" dt="2025-03-11T08:53:01.363" v="11" actId="14861"/>
          <ac:picMkLst>
            <pc:docMk/>
            <pc:sldMk cId="1653512687" sldId="300"/>
            <ac:picMk id="6" creationId="{62CA16AF-8FEE-A26A-5C22-22D21181E95A}"/>
          </ac:picMkLst>
        </pc:picChg>
        <pc:picChg chg="mod">
          <ac:chgData name="Kaisa Välimäki" userId="748bfbdf-5648-43ca-b5dc-bdb32b059750" providerId="ADAL" clId="{F2E41B52-0ECA-42DA-9641-38565AD27254}" dt="2025-03-11T08:53:01.363" v="11" actId="14861"/>
          <ac:picMkLst>
            <pc:docMk/>
            <pc:sldMk cId="1653512687" sldId="300"/>
            <ac:picMk id="12" creationId="{882473F1-27E9-29E0-DF88-29C0FD3B0616}"/>
          </ac:picMkLst>
        </pc:picChg>
      </pc:sldChg>
      <pc:sldChg chg="modSp mod modClrScheme chgLayout">
        <pc:chgData name="Kaisa Välimäki" userId="748bfbdf-5648-43ca-b5dc-bdb32b059750" providerId="ADAL" clId="{F2E41B52-0ECA-42DA-9641-38565AD27254}" dt="2025-03-11T08:54:14.289" v="34" actId="1076"/>
        <pc:sldMkLst>
          <pc:docMk/>
          <pc:sldMk cId="3703057547" sldId="339"/>
        </pc:sldMkLst>
        <pc:spChg chg="mod ord">
          <ac:chgData name="Kaisa Välimäki" userId="748bfbdf-5648-43ca-b5dc-bdb32b059750" providerId="ADAL" clId="{F2E41B52-0ECA-42DA-9641-38565AD27254}" dt="2025-03-11T08:51:57.045" v="0" actId="700"/>
          <ac:spMkLst>
            <pc:docMk/>
            <pc:sldMk cId="3703057547" sldId="339"/>
            <ac:spMk id="2" creationId="{DD070CA5-5006-F6C4-7E9A-C143C4C98338}"/>
          </ac:spMkLst>
        </pc:spChg>
        <pc:spChg chg="mod ord">
          <ac:chgData name="Kaisa Välimäki" userId="748bfbdf-5648-43ca-b5dc-bdb32b059750" providerId="ADAL" clId="{F2E41B52-0ECA-42DA-9641-38565AD27254}" dt="2025-03-11T08:54:14.289" v="34" actId="1076"/>
          <ac:spMkLst>
            <pc:docMk/>
            <pc:sldMk cId="3703057547" sldId="339"/>
            <ac:spMk id="5" creationId="{E1676F91-CC75-E79E-4504-BB15585D9518}"/>
          </ac:spMkLst>
        </pc:spChg>
        <pc:spChg chg="mod ord">
          <ac:chgData name="Kaisa Välimäki" userId="748bfbdf-5648-43ca-b5dc-bdb32b059750" providerId="ADAL" clId="{F2E41B52-0ECA-42DA-9641-38565AD27254}" dt="2025-03-11T08:51:57.045" v="0" actId="700"/>
          <ac:spMkLst>
            <pc:docMk/>
            <pc:sldMk cId="3703057547" sldId="339"/>
            <ac:spMk id="6" creationId="{72FD6ECA-3254-B3F8-2D1D-9C9FA6AD563F}"/>
          </ac:spMkLst>
        </pc:spChg>
        <pc:picChg chg="mod">
          <ac:chgData name="Kaisa Välimäki" userId="748bfbdf-5648-43ca-b5dc-bdb32b059750" providerId="ADAL" clId="{F2E41B52-0ECA-42DA-9641-38565AD27254}" dt="2025-03-11T08:53:22.750" v="16" actId="14861"/>
          <ac:picMkLst>
            <pc:docMk/>
            <pc:sldMk cId="3703057547" sldId="339"/>
            <ac:picMk id="4" creationId="{DFB8897D-A1F4-40BB-8CDB-BB04DF6C411A}"/>
          </ac:picMkLst>
        </pc:picChg>
      </pc:sldChg>
      <pc:sldChg chg="modSp mod modClrScheme chgLayout">
        <pc:chgData name="Kaisa Välimäki" userId="748bfbdf-5648-43ca-b5dc-bdb32b059750" providerId="ADAL" clId="{F2E41B52-0ECA-42DA-9641-38565AD27254}" dt="2025-03-11T08:53:39.691" v="23" actId="1076"/>
        <pc:sldMkLst>
          <pc:docMk/>
          <pc:sldMk cId="1687433936" sldId="340"/>
        </pc:sldMkLst>
        <pc:spChg chg="mod ord">
          <ac:chgData name="Kaisa Välimäki" userId="748bfbdf-5648-43ca-b5dc-bdb32b059750" providerId="ADAL" clId="{F2E41B52-0ECA-42DA-9641-38565AD27254}" dt="2025-03-11T08:51:57.045" v="0" actId="700"/>
          <ac:spMkLst>
            <pc:docMk/>
            <pc:sldMk cId="1687433936" sldId="340"/>
            <ac:spMk id="2" creationId="{DD070CA5-5006-F6C4-7E9A-C143C4C98338}"/>
          </ac:spMkLst>
        </pc:spChg>
        <pc:spChg chg="mod ord">
          <ac:chgData name="Kaisa Välimäki" userId="748bfbdf-5648-43ca-b5dc-bdb32b059750" providerId="ADAL" clId="{F2E41B52-0ECA-42DA-9641-38565AD27254}" dt="2025-03-11T08:53:39.691" v="23" actId="1076"/>
          <ac:spMkLst>
            <pc:docMk/>
            <pc:sldMk cId="1687433936" sldId="340"/>
            <ac:spMk id="5" creationId="{E1676F91-CC75-E79E-4504-BB15585D9518}"/>
          </ac:spMkLst>
        </pc:spChg>
        <pc:spChg chg="mod ord">
          <ac:chgData name="Kaisa Välimäki" userId="748bfbdf-5648-43ca-b5dc-bdb32b059750" providerId="ADAL" clId="{F2E41B52-0ECA-42DA-9641-38565AD27254}" dt="2025-03-11T08:53:34.378" v="21" actId="1076"/>
          <ac:spMkLst>
            <pc:docMk/>
            <pc:sldMk cId="1687433936" sldId="340"/>
            <ac:spMk id="6" creationId="{72FD6ECA-3254-B3F8-2D1D-9C9FA6AD563F}"/>
          </ac:spMkLst>
        </pc:spChg>
        <pc:picChg chg="mod">
          <ac:chgData name="Kaisa Välimäki" userId="748bfbdf-5648-43ca-b5dc-bdb32b059750" providerId="ADAL" clId="{F2E41B52-0ECA-42DA-9641-38565AD27254}" dt="2025-03-11T08:53:37.281" v="22" actId="1076"/>
          <ac:picMkLst>
            <pc:docMk/>
            <pc:sldMk cId="1687433936" sldId="340"/>
            <ac:picMk id="7" creationId="{46E520DB-EB13-1CE3-D1AF-8110276C71F7}"/>
          </ac:picMkLst>
        </pc:picChg>
      </pc:sldChg>
      <pc:sldChg chg="modSp mod modClrScheme chgLayout">
        <pc:chgData name="Kaisa Välimäki" userId="748bfbdf-5648-43ca-b5dc-bdb32b059750" providerId="ADAL" clId="{F2E41B52-0ECA-42DA-9641-38565AD27254}" dt="2025-03-11T08:53:51.549" v="28" actId="14861"/>
        <pc:sldMkLst>
          <pc:docMk/>
          <pc:sldMk cId="1636642166" sldId="341"/>
        </pc:sldMkLst>
        <pc:spChg chg="mod ord">
          <ac:chgData name="Kaisa Välimäki" userId="748bfbdf-5648-43ca-b5dc-bdb32b059750" providerId="ADAL" clId="{F2E41B52-0ECA-42DA-9641-38565AD27254}" dt="2025-03-11T08:51:57.045" v="0" actId="700"/>
          <ac:spMkLst>
            <pc:docMk/>
            <pc:sldMk cId="1636642166" sldId="341"/>
            <ac:spMk id="2" creationId="{DD070CA5-5006-F6C4-7E9A-C143C4C98338}"/>
          </ac:spMkLst>
        </pc:spChg>
        <pc:spChg chg="mod ord">
          <ac:chgData name="Kaisa Välimäki" userId="748bfbdf-5648-43ca-b5dc-bdb32b059750" providerId="ADAL" clId="{F2E41B52-0ECA-42DA-9641-38565AD27254}" dt="2025-03-11T08:53:47.419" v="26" actId="1076"/>
          <ac:spMkLst>
            <pc:docMk/>
            <pc:sldMk cId="1636642166" sldId="341"/>
            <ac:spMk id="5" creationId="{E1676F91-CC75-E79E-4504-BB15585D9518}"/>
          </ac:spMkLst>
        </pc:spChg>
        <pc:spChg chg="mod ord">
          <ac:chgData name="Kaisa Välimäki" userId="748bfbdf-5648-43ca-b5dc-bdb32b059750" providerId="ADAL" clId="{F2E41B52-0ECA-42DA-9641-38565AD27254}" dt="2025-03-11T08:53:47.419" v="26" actId="1076"/>
          <ac:spMkLst>
            <pc:docMk/>
            <pc:sldMk cId="1636642166" sldId="341"/>
            <ac:spMk id="6" creationId="{72FD6ECA-3254-B3F8-2D1D-9C9FA6AD563F}"/>
          </ac:spMkLst>
        </pc:spChg>
        <pc:picChg chg="mod">
          <ac:chgData name="Kaisa Välimäki" userId="748bfbdf-5648-43ca-b5dc-bdb32b059750" providerId="ADAL" clId="{F2E41B52-0ECA-42DA-9641-38565AD27254}" dt="2025-03-11T08:53:51.549" v="28" actId="14861"/>
          <ac:picMkLst>
            <pc:docMk/>
            <pc:sldMk cId="1636642166" sldId="341"/>
            <ac:picMk id="4" creationId="{FEE191B1-F696-F0E7-C207-C7E8D626B0DC}"/>
          </ac:picMkLst>
        </pc:picChg>
      </pc:sldChg>
      <pc:sldChg chg="modSp mod modClrScheme chgLayout">
        <pc:chgData name="Kaisa Välimäki" userId="748bfbdf-5648-43ca-b5dc-bdb32b059750" providerId="ADAL" clId="{F2E41B52-0ECA-42DA-9641-38565AD27254}" dt="2025-03-11T08:54:33.573" v="38" actId="14861"/>
        <pc:sldMkLst>
          <pc:docMk/>
          <pc:sldMk cId="1460639307" sldId="342"/>
        </pc:sldMkLst>
        <pc:spChg chg="mod ord">
          <ac:chgData name="Kaisa Välimäki" userId="748bfbdf-5648-43ca-b5dc-bdb32b059750" providerId="ADAL" clId="{F2E41B52-0ECA-42DA-9641-38565AD27254}" dt="2025-03-11T08:51:57.045" v="0" actId="700"/>
          <ac:spMkLst>
            <pc:docMk/>
            <pc:sldMk cId="1460639307" sldId="342"/>
            <ac:spMk id="2" creationId="{DD070CA5-5006-F6C4-7E9A-C143C4C98338}"/>
          </ac:spMkLst>
        </pc:spChg>
        <pc:spChg chg="mod ord">
          <ac:chgData name="Kaisa Välimäki" userId="748bfbdf-5648-43ca-b5dc-bdb32b059750" providerId="ADAL" clId="{F2E41B52-0ECA-42DA-9641-38565AD27254}" dt="2025-03-11T08:54:30.224" v="37" actId="1076"/>
          <ac:spMkLst>
            <pc:docMk/>
            <pc:sldMk cId="1460639307" sldId="342"/>
            <ac:spMk id="5" creationId="{E1676F91-CC75-E79E-4504-BB15585D9518}"/>
          </ac:spMkLst>
        </pc:spChg>
        <pc:spChg chg="mod ord">
          <ac:chgData name="Kaisa Välimäki" userId="748bfbdf-5648-43ca-b5dc-bdb32b059750" providerId="ADAL" clId="{F2E41B52-0ECA-42DA-9641-38565AD27254}" dt="2025-03-11T08:54:30.224" v="37" actId="1076"/>
          <ac:spMkLst>
            <pc:docMk/>
            <pc:sldMk cId="1460639307" sldId="342"/>
            <ac:spMk id="6" creationId="{72FD6ECA-3254-B3F8-2D1D-9C9FA6AD563F}"/>
          </ac:spMkLst>
        </pc:spChg>
        <pc:picChg chg="mod">
          <ac:chgData name="Kaisa Välimäki" userId="748bfbdf-5648-43ca-b5dc-bdb32b059750" providerId="ADAL" clId="{F2E41B52-0ECA-42DA-9641-38565AD27254}" dt="2025-03-11T08:54:33.573" v="38" actId="14861"/>
          <ac:picMkLst>
            <pc:docMk/>
            <pc:sldMk cId="1460639307" sldId="342"/>
            <ac:picMk id="9" creationId="{7E020DB8-2EB8-E644-A1ED-6FEAF96ACE73}"/>
          </ac:picMkLst>
        </pc:picChg>
      </pc:sldChg>
      <pc:sldChg chg="modSp mod modClrScheme chgLayout">
        <pc:chgData name="Kaisa Välimäki" userId="748bfbdf-5648-43ca-b5dc-bdb32b059750" providerId="ADAL" clId="{F2E41B52-0ECA-42DA-9641-38565AD27254}" dt="2025-03-11T08:54:08.993" v="33" actId="1076"/>
        <pc:sldMkLst>
          <pc:docMk/>
          <pc:sldMk cId="523001272" sldId="343"/>
        </pc:sldMkLst>
        <pc:spChg chg="mod ord">
          <ac:chgData name="Kaisa Välimäki" userId="748bfbdf-5648-43ca-b5dc-bdb32b059750" providerId="ADAL" clId="{F2E41B52-0ECA-42DA-9641-38565AD27254}" dt="2025-03-11T08:51:57.045" v="0" actId="700"/>
          <ac:spMkLst>
            <pc:docMk/>
            <pc:sldMk cId="523001272" sldId="343"/>
            <ac:spMk id="2" creationId="{DD070CA5-5006-F6C4-7E9A-C143C4C98338}"/>
          </ac:spMkLst>
        </pc:spChg>
        <pc:spChg chg="mod ord">
          <ac:chgData name="Kaisa Välimäki" userId="748bfbdf-5648-43ca-b5dc-bdb32b059750" providerId="ADAL" clId="{F2E41B52-0ECA-42DA-9641-38565AD27254}" dt="2025-03-11T08:54:08.993" v="33" actId="1076"/>
          <ac:spMkLst>
            <pc:docMk/>
            <pc:sldMk cId="523001272" sldId="343"/>
            <ac:spMk id="5" creationId="{E1676F91-CC75-E79E-4504-BB15585D9518}"/>
          </ac:spMkLst>
        </pc:spChg>
        <pc:spChg chg="mod ord">
          <ac:chgData name="Kaisa Välimäki" userId="748bfbdf-5648-43ca-b5dc-bdb32b059750" providerId="ADAL" clId="{F2E41B52-0ECA-42DA-9641-38565AD27254}" dt="2025-03-11T08:54:08.993" v="33" actId="1076"/>
          <ac:spMkLst>
            <pc:docMk/>
            <pc:sldMk cId="523001272" sldId="343"/>
            <ac:spMk id="6" creationId="{72FD6ECA-3254-B3F8-2D1D-9C9FA6AD563F}"/>
          </ac:spMkLst>
        </pc:spChg>
        <pc:picChg chg="mod">
          <ac:chgData name="Kaisa Välimäki" userId="748bfbdf-5648-43ca-b5dc-bdb32b059750" providerId="ADAL" clId="{F2E41B52-0ECA-42DA-9641-38565AD27254}" dt="2025-03-11T08:54:04.813" v="32" actId="14861"/>
          <ac:picMkLst>
            <pc:docMk/>
            <pc:sldMk cId="523001272" sldId="343"/>
            <ac:picMk id="7" creationId="{4CD5F7F4-03BE-09D0-CB21-76E9EC606F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72CFE-095D-B86C-EC52-98C8DC40D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Insights </a:t>
            </a:r>
            <a:r>
              <a:rPr lang="fi-FI" dirty="0"/>
              <a:t>Home</a:t>
            </a:r>
            <a:endParaRPr lang="en-B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1CC365-8602-D514-9CB6-69AB9F7F7876}"/>
              </a:ext>
            </a:extLst>
          </p:cNvPr>
          <p:cNvSpPr/>
          <p:nvPr/>
        </p:nvSpPr>
        <p:spPr>
          <a:xfrm>
            <a:off x="4561856" y="2555626"/>
            <a:ext cx="1643908" cy="6973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Essentials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875801-8560-F839-CD8E-609AA4AED508}"/>
              </a:ext>
            </a:extLst>
          </p:cNvPr>
          <p:cNvSpPr/>
          <p:nvPr/>
        </p:nvSpPr>
        <p:spPr>
          <a:xfrm>
            <a:off x="6944986" y="2555626"/>
            <a:ext cx="1643908" cy="6973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</a:t>
            </a:r>
            <a:r>
              <a:rPr lang="fi-FI" sz="1400" dirty="0"/>
              <a:t>Pro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18541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41A47-A253-5F53-4839-BB5C5D86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Insights Home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2CA16AF-8FEE-A26A-5C22-22D21181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6" y="1640621"/>
            <a:ext cx="6955967" cy="2939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473F1-27E9-29E0-DF88-29C0FD3B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773" y="3858273"/>
            <a:ext cx="6740027" cy="2955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EED978-BBA6-B3E2-E3B2-25AB3236B50A}"/>
              </a:ext>
            </a:extLst>
          </p:cNvPr>
          <p:cNvSpPr/>
          <p:nvPr/>
        </p:nvSpPr>
        <p:spPr>
          <a:xfrm>
            <a:off x="9963684" y="3460229"/>
            <a:ext cx="1390116" cy="515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Essentials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0B67AF-4F87-440A-1FB2-1B5628E97A30}"/>
              </a:ext>
            </a:extLst>
          </p:cNvPr>
          <p:cNvSpPr/>
          <p:nvPr/>
        </p:nvSpPr>
        <p:spPr>
          <a:xfrm>
            <a:off x="5872207" y="1125529"/>
            <a:ext cx="1390116" cy="51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>
                <a:solidFill>
                  <a:schemeClr val="accent6">
                    <a:lumMod val="25000"/>
                  </a:schemeClr>
                </a:solidFill>
              </a:rPr>
              <a:t>Insights Pro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2685E-AD01-56DC-D763-21AD583BA9E1}"/>
              </a:ext>
            </a:extLst>
          </p:cNvPr>
          <p:cNvSpPr txBox="1"/>
          <p:nvPr/>
        </p:nvSpPr>
        <p:spPr>
          <a:xfrm>
            <a:off x="7697467" y="1383075"/>
            <a:ext cx="4275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The value of the metrics is shown based on the organisation rights a user has. In practice this means that a user will only see the performance of a metric for organisations they have rights to in Admin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351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0CA5-5006-F6C4-7E9A-C143C4C9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Touchless 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76F91-CC75-E79E-4504-BB15585D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4946942"/>
            <a:ext cx="10028236" cy="3822115"/>
          </a:xfrm>
        </p:spPr>
        <p:txBody>
          <a:bodyPr/>
          <a:lstStyle/>
          <a:p>
            <a:pPr marL="0" indent="0">
              <a:buNone/>
            </a:pPr>
            <a:r>
              <a:rPr lang="en-BE" dirty="0"/>
              <a:t>The Touchless Rate is the percentage of invoices created and processed automatically, with no manual task or actions of all of the invoices transferred in the last 30 days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D6ECA-3254-B3F8-2D1D-9C9FA6AD5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dirty="0"/>
              <a:t>Touchless 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897D-A1F4-40BB-8CDB-BB04DF6C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92165"/>
            <a:ext cx="7268589" cy="26673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5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0CA5-5006-F6C4-7E9A-C143C4C9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Touchless Match 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76F91-CC75-E79E-4504-BB15585D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278" y="5096578"/>
            <a:ext cx="10028236" cy="3822115"/>
          </a:xfrm>
        </p:spPr>
        <p:txBody>
          <a:bodyPr/>
          <a:lstStyle/>
          <a:p>
            <a:pPr marL="0" indent="0">
              <a:buNone/>
            </a:pPr>
            <a:r>
              <a:rPr lang="en-BE" dirty="0"/>
              <a:t>The Touchless Match Rate is the percentage of invoices matched automatically in a single pass, with no exceptions and with all coding rows generated automatically from all invoices transferred in the last 30 days.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D6ECA-3254-B3F8-2D1D-9C9FA6AD5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26473"/>
            <a:ext cx="10028235" cy="336550"/>
          </a:xfrm>
        </p:spPr>
        <p:txBody>
          <a:bodyPr/>
          <a:lstStyle/>
          <a:p>
            <a:r>
              <a:rPr lang="en-BE" dirty="0"/>
              <a:t>Touchless Match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520DB-EB13-1CE3-D1AF-8110276C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78" y="2123893"/>
            <a:ext cx="7278116" cy="26102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43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0CA5-5006-F6C4-7E9A-C143C4C9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On-time Transfer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76F91-CC75-E79E-4504-BB15585D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640" y="5066664"/>
            <a:ext cx="10028236" cy="3822115"/>
          </a:xfrm>
        </p:spPr>
        <p:txBody>
          <a:bodyPr/>
          <a:lstStyle/>
          <a:p>
            <a:pPr marL="0" indent="0">
              <a:buNone/>
            </a:pPr>
            <a:r>
              <a:rPr lang="en-BE" dirty="0"/>
              <a:t>On-time transfer rate is the percentage of invoices transferred by or before their due date out of all transferred invoices in the last 30 days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D6ECA-3254-B3F8-2D1D-9C9FA6AD5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639" y="4604953"/>
            <a:ext cx="10028235" cy="336550"/>
          </a:xfrm>
        </p:spPr>
        <p:txBody>
          <a:bodyPr/>
          <a:lstStyle/>
          <a:p>
            <a:r>
              <a:rPr lang="en-BE" dirty="0"/>
              <a:t>On-time Transfer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191B1-F696-F0E7-C207-C7E8D626B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23" y="1599979"/>
            <a:ext cx="4896533" cy="26578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64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0CA5-5006-F6C4-7E9A-C143C4C9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On-time Payment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76F91-CC75-E79E-4504-BB15585D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0573" y="5180122"/>
            <a:ext cx="10028236" cy="3822115"/>
          </a:xfrm>
        </p:spPr>
        <p:txBody>
          <a:bodyPr/>
          <a:lstStyle/>
          <a:p>
            <a:pPr marL="0" indent="0">
              <a:buNone/>
            </a:pPr>
            <a:r>
              <a:rPr lang="en-BE" dirty="0"/>
              <a:t>On-time payment rate is the percentage of invoices paid on or before their due date out of all paid invoices in the last 30 days.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D6ECA-3254-B3F8-2D1D-9C9FA6AD5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0572" y="4718411"/>
            <a:ext cx="10028235" cy="336550"/>
          </a:xfrm>
        </p:spPr>
        <p:txBody>
          <a:bodyPr/>
          <a:lstStyle/>
          <a:p>
            <a:r>
              <a:rPr lang="en-BE" dirty="0"/>
              <a:t>On-time Payment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5F7F4-03BE-09D0-CB21-76E9EC606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72" y="1655762"/>
            <a:ext cx="4715533" cy="25911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00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0CA5-5006-F6C4-7E9A-C143C4C9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</a:t>
            </a:r>
            <a:r>
              <a:rPr lang="en-BE" dirty="0"/>
              <a:t>-Invoicing 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76F91-CC75-E79E-4504-BB15585D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26" y="4766881"/>
            <a:ext cx="10028236" cy="3822115"/>
          </a:xfrm>
        </p:spPr>
        <p:txBody>
          <a:bodyPr/>
          <a:lstStyle/>
          <a:p>
            <a:pPr marL="0" indent="0">
              <a:buNone/>
            </a:pPr>
            <a:r>
              <a:rPr lang="en-BE" dirty="0"/>
              <a:t>E-Invoice rate is the percentage of invoices classified as </a:t>
            </a:r>
            <a:br>
              <a:rPr lang="en-BE" dirty="0"/>
            </a:br>
            <a:r>
              <a:rPr lang="en-BE" dirty="0"/>
              <a:t>e-invoices out of all invoices transferred in the last 30 days. As a standard this metric does not include PDF processed by AI or template (Smart Invoices), but can this can be customized in the Invoice Origin Discovery Dashboard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D6ECA-3254-B3F8-2D1D-9C9FA6AD5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225" y="4305170"/>
            <a:ext cx="10028235" cy="336550"/>
          </a:xfrm>
        </p:spPr>
        <p:txBody>
          <a:bodyPr/>
          <a:lstStyle/>
          <a:p>
            <a:r>
              <a:rPr lang="en-BE" dirty="0"/>
              <a:t>E-Invoices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20DB8-2EB8-E644-A1ED-6FEAF96A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25" y="1458668"/>
            <a:ext cx="4753638" cy="25721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63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F70F8-EEAF-4B5C-9267-23A5BC0ED3ED}">
  <ds:schemaRefs>
    <ds:schemaRef ds:uri="http://purl.org/dc/elements/1.1/"/>
    <ds:schemaRef ds:uri="bf7afc72-a310-4c93-83e9-21ce9b8f8abd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d8732223-c9df-4e1c-8a15-8e2d35da7866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7BBD48-A1E4-4782-9835-48DAA6CA8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2424E-D1E5-40E1-B32B-9F06AF9E7D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1037</TotalTime>
  <Words>242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Inter</vt:lpstr>
      <vt:lpstr>Office Theme</vt:lpstr>
      <vt:lpstr>Insights Home</vt:lpstr>
      <vt:lpstr>Insights Home</vt:lpstr>
      <vt:lpstr>Touchless Rate</vt:lpstr>
      <vt:lpstr>Touchless Match Rate</vt:lpstr>
      <vt:lpstr>On-time Transfer</vt:lpstr>
      <vt:lpstr>On-time Payment</vt:lpstr>
      <vt:lpstr>E-Invoicing 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81</cp:revision>
  <dcterms:created xsi:type="dcterms:W3CDTF">2025-01-22T14:35:08Z</dcterms:created>
  <dcterms:modified xsi:type="dcterms:W3CDTF">2025-03-11T08:54:37Z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