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4"/>
  </p:sldMasterIdLst>
  <p:notesMasterIdLst>
    <p:notesMasterId r:id="rId19"/>
  </p:notesMasterIdLst>
  <p:sldIdLst>
    <p:sldId id="328" r:id="rId5"/>
    <p:sldId id="580" r:id="rId6"/>
    <p:sldId id="581" r:id="rId7"/>
    <p:sldId id="582" r:id="rId8"/>
    <p:sldId id="583" r:id="rId9"/>
    <p:sldId id="584" r:id="rId10"/>
    <p:sldId id="585" r:id="rId11"/>
    <p:sldId id="586" r:id="rId12"/>
    <p:sldId id="587" r:id="rId13"/>
    <p:sldId id="588" r:id="rId14"/>
    <p:sldId id="589" r:id="rId15"/>
    <p:sldId id="590" r:id="rId16"/>
    <p:sldId id="591" r:id="rId17"/>
    <p:sldId id="592" r:id="rId18"/>
  </p:sldIdLst>
  <p:sldSz cx="12192000" cy="6858000"/>
  <p:notesSz cx="6858000" cy="9144000"/>
  <p:embeddedFontLst>
    <p:embeddedFont>
      <p:font typeface="Inter" panose="02000503000000020004" pitchFamily="2" charset="0"/>
      <p:regular r:id="rId20"/>
      <p:bold r:id="rId21"/>
      <p:italic r:id="rId22"/>
      <p:boldItalic r:id="rId23"/>
    </p:embeddedFont>
  </p:embeddedFontLst>
  <p:defaultTextStyle>
    <a:defPPr>
      <a:defRPr lang="fi-FI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9F943F76-FA01-BD28-E3B3-CA89A5528E38}" name="Nikita Bazalo-Prins" initials="NB" userId="S::nikita.bazalo-prins@basware.com::3eba2ab9-9a82-4ad9-8403-facffa0b8329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68AEE4F-CF71-4A3B-9711-B947F7FB3157}" v="1" dt="2025-03-10T13:03:12.42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38" autoAdjust="0"/>
    <p:restoredTop sz="96807" autoAdjust="0"/>
  </p:normalViewPr>
  <p:slideViewPr>
    <p:cSldViewPr snapToGrid="0">
      <p:cViewPr varScale="1">
        <p:scale>
          <a:sx n="67" d="100"/>
          <a:sy n="67" d="100"/>
        </p:scale>
        <p:origin x="648" y="272"/>
      </p:cViewPr>
      <p:guideLst/>
    </p:cSldViewPr>
  </p:slideViewPr>
  <p:outlineViewPr>
    <p:cViewPr>
      <p:scale>
        <a:sx n="33" d="100"/>
        <a:sy n="33" d="100"/>
      </p:scale>
      <p:origin x="0" y="-1272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theme" Target="theme/theme1.xml"/><Relationship Id="rId3" Type="http://schemas.openxmlformats.org/officeDocument/2006/relationships/customXml" Target="../customXml/item3.xml"/><Relationship Id="rId21" Type="http://schemas.openxmlformats.org/officeDocument/2006/relationships/font" Target="fonts/font2.fntdata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font" Target="fonts/font1.fntdata"/><Relationship Id="rId29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font" Target="fonts/font4.fntdata"/><Relationship Id="rId28" Type="http://schemas.microsoft.com/office/2016/11/relationships/changesInfo" Target="changesInfos/changesInfo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font" Target="fonts/font3.fntdata"/><Relationship Id="rId27" Type="http://schemas.openxmlformats.org/officeDocument/2006/relationships/tableStyles" Target="tableStyles.xml"/><Relationship Id="rId30" Type="http://schemas.microsoft.com/office/2018/10/relationships/authors" Target="author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Kaisa Välimäki" userId="748bfbdf-5648-43ca-b5dc-bdb32b059750" providerId="ADAL" clId="{CA3A9611-A46D-4A60-ACBB-4169594E7083}"/>
    <pc:docChg chg="custSel delSld modSld">
      <pc:chgData name="Kaisa Välimäki" userId="748bfbdf-5648-43ca-b5dc-bdb32b059750" providerId="ADAL" clId="{CA3A9611-A46D-4A60-ACBB-4169594E7083}" dt="2025-02-25T11:58:44.624" v="10" actId="47"/>
      <pc:docMkLst>
        <pc:docMk/>
      </pc:docMkLst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854199711" sldId="256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4205618619" sldId="299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653512687" sldId="300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3988930583" sldId="301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4121071900" sldId="302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968994710" sldId="303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3551993988" sldId="304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2135301328" sldId="306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3894949806" sldId="307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797233310" sldId="308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548834975" sldId="309"/>
        </pc:sldMkLst>
      </pc:sldChg>
      <pc:sldChg chg="mod modShow">
        <pc:chgData name="Kaisa Välimäki" userId="748bfbdf-5648-43ca-b5dc-bdb32b059750" providerId="ADAL" clId="{CA3A9611-A46D-4A60-ACBB-4169594E7083}" dt="2025-02-25T11:58:37.289" v="9" actId="729"/>
        <pc:sldMkLst>
          <pc:docMk/>
          <pc:sldMk cId="560756354" sldId="312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3450190320" sldId="313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3524311119" sldId="314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1527830879" sldId="315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672348335" sldId="316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2030065872" sldId="318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2378528983" sldId="319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3596869539" sldId="321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788703727" sldId="322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221248950" sldId="323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310029527" sldId="324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54904080" sldId="325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3538597282" sldId="326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835384343" sldId="327"/>
        </pc:sldMkLst>
      </pc:sldChg>
      <pc:sldChg chg="delSp modSp mod modClrScheme chgLayout">
        <pc:chgData name="Kaisa Välimäki" userId="748bfbdf-5648-43ca-b5dc-bdb32b059750" providerId="ADAL" clId="{CA3A9611-A46D-4A60-ACBB-4169594E7083}" dt="2025-02-25T11:58:26.351" v="8" actId="1076"/>
        <pc:sldMkLst>
          <pc:docMk/>
          <pc:sldMk cId="2717657524" sldId="328"/>
        </pc:sldMkLst>
        <pc:spChg chg="mod">
          <ac:chgData name="Kaisa Välimäki" userId="748bfbdf-5648-43ca-b5dc-bdb32b059750" providerId="ADAL" clId="{CA3A9611-A46D-4A60-ACBB-4169594E7083}" dt="2025-02-25T11:58:09.517" v="2" actId="1076"/>
          <ac:spMkLst>
            <pc:docMk/>
            <pc:sldMk cId="2717657524" sldId="328"/>
            <ac:spMk id="2" creationId="{DE5DF300-D0AF-D568-E93F-70DC9FB15D6B}"/>
          </ac:spMkLst>
        </pc:spChg>
        <pc:spChg chg="mod ord">
          <ac:chgData name="Kaisa Välimäki" userId="748bfbdf-5648-43ca-b5dc-bdb32b059750" providerId="ADAL" clId="{CA3A9611-A46D-4A60-ACBB-4169594E7083}" dt="2025-02-25T11:58:26.351" v="8" actId="1076"/>
          <ac:spMkLst>
            <pc:docMk/>
            <pc:sldMk cId="2717657524" sldId="328"/>
            <ac:spMk id="3" creationId="{185A76DD-3796-47DF-A93D-92D84B687C6E}"/>
          </ac:spMkLst>
        </pc:spChg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1018246919" sldId="329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864699528" sldId="330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3292936495" sldId="331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369860492" sldId="332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4282255781" sldId="333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3703057547" sldId="339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687433936" sldId="340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636642166" sldId="341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460639307" sldId="342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523001272" sldId="343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2774703633" sldId="345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654317970" sldId="352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1920263595" sldId="363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3298590772" sldId="364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2889952100" sldId="370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203000067" sldId="371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728543628" sldId="372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1274401360" sldId="375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2773473345" sldId="377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3404176935" sldId="382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3610330744" sldId="389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446918987" sldId="393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3833032213" sldId="394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2146332038" sldId="395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3083843901" sldId="396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857440374" sldId="397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839051854" sldId="404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4055447153" sldId="405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2325274459" sldId="406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518354870" sldId="407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4121571201" sldId="408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3294048048" sldId="411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3843426578" sldId="412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3825823758" sldId="414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782364706" sldId="415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3203188562" sldId="416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4205675484" sldId="417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2312756513" sldId="418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782015864" sldId="419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014431329" sldId="420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832220462" sldId="421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3758495586" sldId="422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434254014" sldId="423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755638713" sldId="424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2294796305" sldId="425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675417354" sldId="426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796327379" sldId="427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3299825545" sldId="428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790074769" sldId="429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4206060040" sldId="430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4177971457" sldId="431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683054097" sldId="432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646832728" sldId="433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464070695" sldId="434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4139206880" sldId="435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760853195" sldId="436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132439745" sldId="438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3335687882" sldId="439"/>
        </pc:sldMkLst>
      </pc:sldChg>
      <pc:sldChg chg="mod modShow">
        <pc:chgData name="Kaisa Välimäki" userId="748bfbdf-5648-43ca-b5dc-bdb32b059750" providerId="ADAL" clId="{CA3A9611-A46D-4A60-ACBB-4169594E7083}" dt="2025-02-25T11:58:37.289" v="9" actId="729"/>
        <pc:sldMkLst>
          <pc:docMk/>
          <pc:sldMk cId="1292810321" sldId="441"/>
        </pc:sldMkLst>
      </pc:sldChg>
      <pc:sldChg chg="mod modShow">
        <pc:chgData name="Kaisa Välimäki" userId="748bfbdf-5648-43ca-b5dc-bdb32b059750" providerId="ADAL" clId="{CA3A9611-A46D-4A60-ACBB-4169594E7083}" dt="2025-02-25T11:58:37.289" v="9" actId="729"/>
        <pc:sldMkLst>
          <pc:docMk/>
          <pc:sldMk cId="537062472" sldId="442"/>
        </pc:sldMkLst>
      </pc:sldChg>
      <pc:sldChg chg="mod modShow">
        <pc:chgData name="Kaisa Välimäki" userId="748bfbdf-5648-43ca-b5dc-bdb32b059750" providerId="ADAL" clId="{CA3A9611-A46D-4A60-ACBB-4169594E7083}" dt="2025-02-25T11:58:37.289" v="9" actId="729"/>
        <pc:sldMkLst>
          <pc:docMk/>
          <pc:sldMk cId="3232697476" sldId="443"/>
        </pc:sldMkLst>
      </pc:sldChg>
      <pc:sldChg chg="mod modShow">
        <pc:chgData name="Kaisa Välimäki" userId="748bfbdf-5648-43ca-b5dc-bdb32b059750" providerId="ADAL" clId="{CA3A9611-A46D-4A60-ACBB-4169594E7083}" dt="2025-02-25T11:58:37.289" v="9" actId="729"/>
        <pc:sldMkLst>
          <pc:docMk/>
          <pc:sldMk cId="1113918644" sldId="444"/>
        </pc:sldMkLst>
      </pc:sldChg>
      <pc:sldChg chg="mod modShow">
        <pc:chgData name="Kaisa Välimäki" userId="748bfbdf-5648-43ca-b5dc-bdb32b059750" providerId="ADAL" clId="{CA3A9611-A46D-4A60-ACBB-4169594E7083}" dt="2025-02-25T11:58:37.289" v="9" actId="729"/>
        <pc:sldMkLst>
          <pc:docMk/>
          <pc:sldMk cId="2643964112" sldId="445"/>
        </pc:sldMkLst>
      </pc:sldChg>
      <pc:sldChg chg="mod modShow">
        <pc:chgData name="Kaisa Välimäki" userId="748bfbdf-5648-43ca-b5dc-bdb32b059750" providerId="ADAL" clId="{CA3A9611-A46D-4A60-ACBB-4169594E7083}" dt="2025-02-25T11:58:37.289" v="9" actId="729"/>
        <pc:sldMkLst>
          <pc:docMk/>
          <pc:sldMk cId="630122759" sldId="446"/>
        </pc:sldMkLst>
      </pc:sldChg>
      <pc:sldChg chg="mod modShow">
        <pc:chgData name="Kaisa Välimäki" userId="748bfbdf-5648-43ca-b5dc-bdb32b059750" providerId="ADAL" clId="{CA3A9611-A46D-4A60-ACBB-4169594E7083}" dt="2025-02-25T11:58:37.289" v="9" actId="729"/>
        <pc:sldMkLst>
          <pc:docMk/>
          <pc:sldMk cId="4020585427" sldId="447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1431822597" sldId="448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537141026" sldId="449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197231722" sldId="450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247291449" sldId="451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3571062616" sldId="452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2924511251" sldId="453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3908507948" sldId="454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1165129909" sldId="455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781764488" sldId="456"/>
        </pc:sldMkLst>
      </pc:sldChg>
      <pc:sldChg chg="del">
        <pc:chgData name="Kaisa Välimäki" userId="748bfbdf-5648-43ca-b5dc-bdb32b059750" providerId="ADAL" clId="{CA3A9611-A46D-4A60-ACBB-4169594E7083}" dt="2025-02-25T11:58:44.624" v="10" actId="47"/>
        <pc:sldMkLst>
          <pc:docMk/>
          <pc:sldMk cId="3122399563" sldId="457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3691115067" sldId="458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2971125405" sldId="459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216600083" sldId="460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039796688" sldId="461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2872253873" sldId="462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3131853744" sldId="463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2327651820" sldId="464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2713975919" sldId="465"/>
        </pc:sldMkLst>
      </pc:sldChg>
      <pc:sldChg chg="del">
        <pc:chgData name="Kaisa Välimäki" userId="748bfbdf-5648-43ca-b5dc-bdb32b059750" providerId="ADAL" clId="{CA3A9611-A46D-4A60-ACBB-4169594E7083}" dt="2025-02-25T11:56:26.487" v="0" actId="47"/>
        <pc:sldMkLst>
          <pc:docMk/>
          <pc:sldMk cId="1704500328" sldId="466"/>
        </pc:sldMkLst>
      </pc:sldChg>
      <pc:sldChg chg="mod modShow">
        <pc:chgData name="Kaisa Välimäki" userId="748bfbdf-5648-43ca-b5dc-bdb32b059750" providerId="ADAL" clId="{CA3A9611-A46D-4A60-ACBB-4169594E7083}" dt="2025-02-25T11:58:37.289" v="9" actId="729"/>
        <pc:sldMkLst>
          <pc:docMk/>
          <pc:sldMk cId="3142639264" sldId="467"/>
        </pc:sldMkLst>
      </pc:sldChg>
    </pc:docChg>
  </pc:docChgLst>
  <pc:docChgLst>
    <pc:chgData name="Kaisa Välimäki" userId="748bfbdf-5648-43ca-b5dc-bdb32b059750" providerId="ADAL" clId="{A68AEE4F-CF71-4A3B-9711-B947F7FB3157}"/>
    <pc:docChg chg="undo custSel addSld delSld modSld">
      <pc:chgData name="Kaisa Välimäki" userId="748bfbdf-5648-43ca-b5dc-bdb32b059750" providerId="ADAL" clId="{A68AEE4F-CF71-4A3B-9711-B947F7FB3157}" dt="2025-03-11T09:07:06.255" v="137" actId="1076"/>
      <pc:docMkLst>
        <pc:docMk/>
      </pc:docMkLst>
      <pc:sldChg chg="del">
        <pc:chgData name="Kaisa Välimäki" userId="748bfbdf-5648-43ca-b5dc-bdb32b059750" providerId="ADAL" clId="{A68AEE4F-CF71-4A3B-9711-B947F7FB3157}" dt="2025-03-10T13:03:20.324" v="1" actId="47"/>
        <pc:sldMkLst>
          <pc:docMk/>
          <pc:sldMk cId="4012759927" sldId="311"/>
        </pc:sldMkLst>
      </pc:sldChg>
      <pc:sldChg chg="del">
        <pc:chgData name="Kaisa Välimäki" userId="748bfbdf-5648-43ca-b5dc-bdb32b059750" providerId="ADAL" clId="{A68AEE4F-CF71-4A3B-9711-B947F7FB3157}" dt="2025-03-10T13:03:20.324" v="1" actId="47"/>
        <pc:sldMkLst>
          <pc:docMk/>
          <pc:sldMk cId="560756354" sldId="312"/>
        </pc:sldMkLst>
      </pc:sldChg>
      <pc:sldChg chg="del">
        <pc:chgData name="Kaisa Välimäki" userId="748bfbdf-5648-43ca-b5dc-bdb32b059750" providerId="ADAL" clId="{A68AEE4F-CF71-4A3B-9711-B947F7FB3157}" dt="2025-03-10T13:03:20.324" v="1" actId="47"/>
        <pc:sldMkLst>
          <pc:docMk/>
          <pc:sldMk cId="505139554" sldId="440"/>
        </pc:sldMkLst>
      </pc:sldChg>
      <pc:sldChg chg="del">
        <pc:chgData name="Kaisa Välimäki" userId="748bfbdf-5648-43ca-b5dc-bdb32b059750" providerId="ADAL" clId="{A68AEE4F-CF71-4A3B-9711-B947F7FB3157}" dt="2025-03-10T13:03:20.324" v="1" actId="47"/>
        <pc:sldMkLst>
          <pc:docMk/>
          <pc:sldMk cId="1292810321" sldId="441"/>
        </pc:sldMkLst>
      </pc:sldChg>
      <pc:sldChg chg="del">
        <pc:chgData name="Kaisa Välimäki" userId="748bfbdf-5648-43ca-b5dc-bdb32b059750" providerId="ADAL" clId="{A68AEE4F-CF71-4A3B-9711-B947F7FB3157}" dt="2025-03-10T13:03:20.324" v="1" actId="47"/>
        <pc:sldMkLst>
          <pc:docMk/>
          <pc:sldMk cId="537062472" sldId="442"/>
        </pc:sldMkLst>
      </pc:sldChg>
      <pc:sldChg chg="del">
        <pc:chgData name="Kaisa Välimäki" userId="748bfbdf-5648-43ca-b5dc-bdb32b059750" providerId="ADAL" clId="{A68AEE4F-CF71-4A3B-9711-B947F7FB3157}" dt="2025-03-10T13:03:20.324" v="1" actId="47"/>
        <pc:sldMkLst>
          <pc:docMk/>
          <pc:sldMk cId="3232697476" sldId="443"/>
        </pc:sldMkLst>
      </pc:sldChg>
      <pc:sldChg chg="del">
        <pc:chgData name="Kaisa Välimäki" userId="748bfbdf-5648-43ca-b5dc-bdb32b059750" providerId="ADAL" clId="{A68AEE4F-CF71-4A3B-9711-B947F7FB3157}" dt="2025-03-10T13:03:20.324" v="1" actId="47"/>
        <pc:sldMkLst>
          <pc:docMk/>
          <pc:sldMk cId="1113918644" sldId="444"/>
        </pc:sldMkLst>
      </pc:sldChg>
      <pc:sldChg chg="del">
        <pc:chgData name="Kaisa Välimäki" userId="748bfbdf-5648-43ca-b5dc-bdb32b059750" providerId="ADAL" clId="{A68AEE4F-CF71-4A3B-9711-B947F7FB3157}" dt="2025-03-10T13:03:20.324" v="1" actId="47"/>
        <pc:sldMkLst>
          <pc:docMk/>
          <pc:sldMk cId="2643964112" sldId="445"/>
        </pc:sldMkLst>
      </pc:sldChg>
      <pc:sldChg chg="del">
        <pc:chgData name="Kaisa Välimäki" userId="748bfbdf-5648-43ca-b5dc-bdb32b059750" providerId="ADAL" clId="{A68AEE4F-CF71-4A3B-9711-B947F7FB3157}" dt="2025-03-10T13:03:20.324" v="1" actId="47"/>
        <pc:sldMkLst>
          <pc:docMk/>
          <pc:sldMk cId="630122759" sldId="446"/>
        </pc:sldMkLst>
      </pc:sldChg>
      <pc:sldChg chg="del">
        <pc:chgData name="Kaisa Välimäki" userId="748bfbdf-5648-43ca-b5dc-bdb32b059750" providerId="ADAL" clId="{A68AEE4F-CF71-4A3B-9711-B947F7FB3157}" dt="2025-03-10T13:03:20.324" v="1" actId="47"/>
        <pc:sldMkLst>
          <pc:docMk/>
          <pc:sldMk cId="4020585427" sldId="447"/>
        </pc:sldMkLst>
      </pc:sldChg>
      <pc:sldChg chg="del">
        <pc:chgData name="Kaisa Välimäki" userId="748bfbdf-5648-43ca-b5dc-bdb32b059750" providerId="ADAL" clId="{A68AEE4F-CF71-4A3B-9711-B947F7FB3157}" dt="2025-03-10T13:03:20.324" v="1" actId="47"/>
        <pc:sldMkLst>
          <pc:docMk/>
          <pc:sldMk cId="3142639264" sldId="467"/>
        </pc:sldMkLst>
      </pc:sldChg>
      <pc:sldChg chg="del">
        <pc:chgData name="Kaisa Välimäki" userId="748bfbdf-5648-43ca-b5dc-bdb32b059750" providerId="ADAL" clId="{A68AEE4F-CF71-4A3B-9711-B947F7FB3157}" dt="2025-03-10T13:03:20.324" v="1" actId="47"/>
        <pc:sldMkLst>
          <pc:docMk/>
          <pc:sldMk cId="239802349" sldId="468"/>
        </pc:sldMkLst>
      </pc:sldChg>
      <pc:sldChg chg="del">
        <pc:chgData name="Kaisa Välimäki" userId="748bfbdf-5648-43ca-b5dc-bdb32b059750" providerId="ADAL" clId="{A68AEE4F-CF71-4A3B-9711-B947F7FB3157}" dt="2025-03-10T13:03:20.324" v="1" actId="47"/>
        <pc:sldMkLst>
          <pc:docMk/>
          <pc:sldMk cId="905749708" sldId="469"/>
        </pc:sldMkLst>
      </pc:sldChg>
      <pc:sldChg chg="del">
        <pc:chgData name="Kaisa Välimäki" userId="748bfbdf-5648-43ca-b5dc-bdb32b059750" providerId="ADAL" clId="{A68AEE4F-CF71-4A3B-9711-B947F7FB3157}" dt="2025-03-10T13:03:20.324" v="1" actId="47"/>
        <pc:sldMkLst>
          <pc:docMk/>
          <pc:sldMk cId="304504857" sldId="470"/>
        </pc:sldMkLst>
      </pc:sldChg>
      <pc:sldChg chg="del">
        <pc:chgData name="Kaisa Välimäki" userId="748bfbdf-5648-43ca-b5dc-bdb32b059750" providerId="ADAL" clId="{A68AEE4F-CF71-4A3B-9711-B947F7FB3157}" dt="2025-03-10T13:03:20.324" v="1" actId="47"/>
        <pc:sldMkLst>
          <pc:docMk/>
          <pc:sldMk cId="1484822276" sldId="471"/>
        </pc:sldMkLst>
      </pc:sldChg>
      <pc:sldChg chg="del">
        <pc:chgData name="Kaisa Välimäki" userId="748bfbdf-5648-43ca-b5dc-bdb32b059750" providerId="ADAL" clId="{A68AEE4F-CF71-4A3B-9711-B947F7FB3157}" dt="2025-03-10T13:03:20.324" v="1" actId="47"/>
        <pc:sldMkLst>
          <pc:docMk/>
          <pc:sldMk cId="2637644860" sldId="472"/>
        </pc:sldMkLst>
      </pc:sldChg>
      <pc:sldChg chg="del">
        <pc:chgData name="Kaisa Välimäki" userId="748bfbdf-5648-43ca-b5dc-bdb32b059750" providerId="ADAL" clId="{A68AEE4F-CF71-4A3B-9711-B947F7FB3157}" dt="2025-03-10T13:03:20.324" v="1" actId="47"/>
        <pc:sldMkLst>
          <pc:docMk/>
          <pc:sldMk cId="3433117974" sldId="473"/>
        </pc:sldMkLst>
      </pc:sldChg>
      <pc:sldChg chg="del">
        <pc:chgData name="Kaisa Välimäki" userId="748bfbdf-5648-43ca-b5dc-bdb32b059750" providerId="ADAL" clId="{A68AEE4F-CF71-4A3B-9711-B947F7FB3157}" dt="2025-03-10T13:03:20.324" v="1" actId="47"/>
        <pc:sldMkLst>
          <pc:docMk/>
          <pc:sldMk cId="2165698015" sldId="474"/>
        </pc:sldMkLst>
      </pc:sldChg>
      <pc:sldChg chg="del">
        <pc:chgData name="Kaisa Välimäki" userId="748bfbdf-5648-43ca-b5dc-bdb32b059750" providerId="ADAL" clId="{A68AEE4F-CF71-4A3B-9711-B947F7FB3157}" dt="2025-03-10T13:03:20.324" v="1" actId="47"/>
        <pc:sldMkLst>
          <pc:docMk/>
          <pc:sldMk cId="1097431664" sldId="475"/>
        </pc:sldMkLst>
      </pc:sldChg>
      <pc:sldChg chg="modSp add mod modClrScheme chgLayout">
        <pc:chgData name="Kaisa Välimäki" userId="748bfbdf-5648-43ca-b5dc-bdb32b059750" providerId="ADAL" clId="{A68AEE4F-CF71-4A3B-9711-B947F7FB3157}" dt="2025-03-11T09:06:46.077" v="135" actId="1076"/>
        <pc:sldMkLst>
          <pc:docMk/>
          <pc:sldMk cId="1234808046" sldId="580"/>
        </pc:sldMkLst>
        <pc:spChg chg="mod">
          <ac:chgData name="Kaisa Välimäki" userId="748bfbdf-5648-43ca-b5dc-bdb32b059750" providerId="ADAL" clId="{A68AEE4F-CF71-4A3B-9711-B947F7FB3157}" dt="2025-03-11T09:06:46.077" v="135" actId="1076"/>
          <ac:spMkLst>
            <pc:docMk/>
            <pc:sldMk cId="1234808046" sldId="580"/>
            <ac:spMk id="2" creationId="{45C650DE-9658-8AF8-BF37-E73F9F8CE4A0}"/>
          </ac:spMkLst>
        </pc:spChg>
        <pc:spChg chg="mod ord">
          <ac:chgData name="Kaisa Välimäki" userId="748bfbdf-5648-43ca-b5dc-bdb32b059750" providerId="ADAL" clId="{A68AEE4F-CF71-4A3B-9711-B947F7FB3157}" dt="2025-03-10T13:03:40.090" v="3" actId="1076"/>
          <ac:spMkLst>
            <pc:docMk/>
            <pc:sldMk cId="1234808046" sldId="580"/>
            <ac:spMk id="3" creationId="{9F4A6834-A994-DBC9-7A2A-BF2307FD198A}"/>
          </ac:spMkLst>
        </pc:spChg>
        <pc:spChg chg="mod ord">
          <ac:chgData name="Kaisa Välimäki" userId="748bfbdf-5648-43ca-b5dc-bdb32b059750" providerId="ADAL" clId="{A68AEE4F-CF71-4A3B-9711-B947F7FB3157}" dt="2025-03-11T09:06:46.077" v="135" actId="1076"/>
          <ac:spMkLst>
            <pc:docMk/>
            <pc:sldMk cId="1234808046" sldId="580"/>
            <ac:spMk id="4" creationId="{B698FF05-8CB4-7397-602D-5AC7F8210472}"/>
          </ac:spMkLst>
        </pc:spChg>
        <pc:spChg chg="mod ord">
          <ac:chgData name="Kaisa Välimäki" userId="748bfbdf-5648-43ca-b5dc-bdb32b059750" providerId="ADAL" clId="{A68AEE4F-CF71-4A3B-9711-B947F7FB3157}" dt="2025-03-11T09:06:41.876" v="134" actId="1076"/>
          <ac:spMkLst>
            <pc:docMk/>
            <pc:sldMk cId="1234808046" sldId="580"/>
            <ac:spMk id="5" creationId="{509529F5-1689-9E2A-36C3-F4790735B47B}"/>
          </ac:spMkLst>
        </pc:spChg>
        <pc:spChg chg="mod">
          <ac:chgData name="Kaisa Välimäki" userId="748bfbdf-5648-43ca-b5dc-bdb32b059750" providerId="ADAL" clId="{A68AEE4F-CF71-4A3B-9711-B947F7FB3157}" dt="2025-03-11T09:06:46.077" v="135" actId="1076"/>
          <ac:spMkLst>
            <pc:docMk/>
            <pc:sldMk cId="1234808046" sldId="580"/>
            <ac:spMk id="6" creationId="{EE5E4F69-2F4D-82B4-30A7-FA23D4CD0922}"/>
          </ac:spMkLst>
        </pc:spChg>
      </pc:sldChg>
      <pc:sldChg chg="addSp delSp modSp add mod modClrScheme chgLayout">
        <pc:chgData name="Kaisa Välimäki" userId="748bfbdf-5648-43ca-b5dc-bdb32b059750" providerId="ADAL" clId="{A68AEE4F-CF71-4A3B-9711-B947F7FB3157}" dt="2025-03-10T13:05:23.954" v="23" actId="14861"/>
        <pc:sldMkLst>
          <pc:docMk/>
          <pc:sldMk cId="2580813243" sldId="581"/>
        </pc:sldMkLst>
        <pc:spChg chg="mod ord">
          <ac:chgData name="Kaisa Välimäki" userId="748bfbdf-5648-43ca-b5dc-bdb32b059750" providerId="ADAL" clId="{A68AEE4F-CF71-4A3B-9711-B947F7FB3157}" dt="2025-03-10T13:05:08.473" v="20" actId="700"/>
          <ac:spMkLst>
            <pc:docMk/>
            <pc:sldMk cId="2580813243" sldId="581"/>
            <ac:spMk id="2" creationId="{A9310812-E38F-4232-BA58-8C983B0A3344}"/>
          </ac:spMkLst>
        </pc:spChg>
        <pc:spChg chg="add del mod ord">
          <ac:chgData name="Kaisa Välimäki" userId="748bfbdf-5648-43ca-b5dc-bdb32b059750" providerId="ADAL" clId="{A68AEE4F-CF71-4A3B-9711-B947F7FB3157}" dt="2025-03-10T13:05:04.559" v="19" actId="700"/>
          <ac:spMkLst>
            <pc:docMk/>
            <pc:sldMk cId="2580813243" sldId="581"/>
            <ac:spMk id="3" creationId="{5BD1E416-45ED-3438-14F7-3DB572506927}"/>
          </ac:spMkLst>
        </pc:spChg>
        <pc:spChg chg="add del mod ord">
          <ac:chgData name="Kaisa Välimäki" userId="748bfbdf-5648-43ca-b5dc-bdb32b059750" providerId="ADAL" clId="{A68AEE4F-CF71-4A3B-9711-B947F7FB3157}" dt="2025-03-10T13:05:04.559" v="19" actId="700"/>
          <ac:spMkLst>
            <pc:docMk/>
            <pc:sldMk cId="2580813243" sldId="581"/>
            <ac:spMk id="5" creationId="{8DD2BA3B-FEF6-C0E9-8298-989C9751D9BC}"/>
          </ac:spMkLst>
        </pc:spChg>
        <pc:spChg chg="add del mod ord">
          <ac:chgData name="Kaisa Välimäki" userId="748bfbdf-5648-43ca-b5dc-bdb32b059750" providerId="ADAL" clId="{A68AEE4F-CF71-4A3B-9711-B947F7FB3157}" dt="2025-03-10T13:05:12.793" v="22" actId="478"/>
          <ac:spMkLst>
            <pc:docMk/>
            <pc:sldMk cId="2580813243" sldId="581"/>
            <ac:spMk id="6" creationId="{561B3ABB-4289-EEE7-74B7-AC847E9FB27E}"/>
          </ac:spMkLst>
        </pc:spChg>
        <pc:spChg chg="add mod ord">
          <ac:chgData name="Kaisa Välimäki" userId="748bfbdf-5648-43ca-b5dc-bdb32b059750" providerId="ADAL" clId="{A68AEE4F-CF71-4A3B-9711-B947F7FB3157}" dt="2025-03-10T13:05:08.473" v="20" actId="700"/>
          <ac:spMkLst>
            <pc:docMk/>
            <pc:sldMk cId="2580813243" sldId="581"/>
            <ac:spMk id="7" creationId="{C68781BE-2885-FC61-2C92-8781F6BC78A8}"/>
          </ac:spMkLst>
        </pc:spChg>
        <pc:picChg chg="mod">
          <ac:chgData name="Kaisa Välimäki" userId="748bfbdf-5648-43ca-b5dc-bdb32b059750" providerId="ADAL" clId="{A68AEE4F-CF71-4A3B-9711-B947F7FB3157}" dt="2025-03-10T13:05:23.954" v="23" actId="14861"/>
          <ac:picMkLst>
            <pc:docMk/>
            <pc:sldMk cId="2580813243" sldId="581"/>
            <ac:picMk id="4" creationId="{50A23D46-8F9C-B531-1180-742D34B9F72A}"/>
          </ac:picMkLst>
        </pc:picChg>
      </pc:sldChg>
      <pc:sldChg chg="modSp add mod modClrScheme chgLayout">
        <pc:chgData name="Kaisa Välimäki" userId="748bfbdf-5648-43ca-b5dc-bdb32b059750" providerId="ADAL" clId="{A68AEE4F-CF71-4A3B-9711-B947F7FB3157}" dt="2025-03-10T13:06:44.283" v="35" actId="14861"/>
        <pc:sldMkLst>
          <pc:docMk/>
          <pc:sldMk cId="626516314" sldId="582"/>
        </pc:sldMkLst>
        <pc:spChg chg="mod ord">
          <ac:chgData name="Kaisa Välimäki" userId="748bfbdf-5648-43ca-b5dc-bdb32b059750" providerId="ADAL" clId="{A68AEE4F-CF71-4A3B-9711-B947F7FB3157}" dt="2025-03-10T13:05:50.487" v="24" actId="700"/>
          <ac:spMkLst>
            <pc:docMk/>
            <pc:sldMk cId="626516314" sldId="582"/>
            <ac:spMk id="2" creationId="{92C2E417-8993-DF5A-79FA-675F7F3B4805}"/>
          </ac:spMkLst>
        </pc:spChg>
        <pc:spChg chg="mod ord">
          <ac:chgData name="Kaisa Välimäki" userId="748bfbdf-5648-43ca-b5dc-bdb32b059750" providerId="ADAL" clId="{A68AEE4F-CF71-4A3B-9711-B947F7FB3157}" dt="2025-03-10T13:06:38.633" v="33" actId="1076"/>
          <ac:spMkLst>
            <pc:docMk/>
            <pc:sldMk cId="626516314" sldId="582"/>
            <ac:spMk id="4" creationId="{6FB351DE-29FE-37E9-0650-684244BB59D3}"/>
          </ac:spMkLst>
        </pc:spChg>
        <pc:spChg chg="mod ord">
          <ac:chgData name="Kaisa Välimäki" userId="748bfbdf-5648-43ca-b5dc-bdb32b059750" providerId="ADAL" clId="{A68AEE4F-CF71-4A3B-9711-B947F7FB3157}" dt="2025-03-10T13:06:38.633" v="33" actId="1076"/>
          <ac:spMkLst>
            <pc:docMk/>
            <pc:sldMk cId="626516314" sldId="582"/>
            <ac:spMk id="5" creationId="{BEE95EAD-13ED-5202-5507-BB820096DD5B}"/>
          </ac:spMkLst>
        </pc:spChg>
        <pc:spChg chg="mod">
          <ac:chgData name="Kaisa Välimäki" userId="748bfbdf-5648-43ca-b5dc-bdb32b059750" providerId="ADAL" clId="{A68AEE4F-CF71-4A3B-9711-B947F7FB3157}" dt="2025-03-10T13:06:38.633" v="33" actId="1076"/>
          <ac:spMkLst>
            <pc:docMk/>
            <pc:sldMk cId="626516314" sldId="582"/>
            <ac:spMk id="8" creationId="{81CE6C42-B95E-DBAE-DA30-67193614F97B}"/>
          </ac:spMkLst>
        </pc:spChg>
        <pc:picChg chg="mod">
          <ac:chgData name="Kaisa Välimäki" userId="748bfbdf-5648-43ca-b5dc-bdb32b059750" providerId="ADAL" clId="{A68AEE4F-CF71-4A3B-9711-B947F7FB3157}" dt="2025-03-10T13:06:44.283" v="35" actId="14861"/>
          <ac:picMkLst>
            <pc:docMk/>
            <pc:sldMk cId="626516314" sldId="582"/>
            <ac:picMk id="7" creationId="{BCE5431F-E419-F63D-BF98-BA103902B5D3}"/>
          </ac:picMkLst>
        </pc:picChg>
      </pc:sldChg>
      <pc:sldChg chg="modSp add mod modClrScheme chgLayout">
        <pc:chgData name="Kaisa Välimäki" userId="748bfbdf-5648-43ca-b5dc-bdb32b059750" providerId="ADAL" clId="{A68AEE4F-CF71-4A3B-9711-B947F7FB3157}" dt="2025-03-11T09:06:54.987" v="136" actId="1076"/>
        <pc:sldMkLst>
          <pc:docMk/>
          <pc:sldMk cId="2448593237" sldId="583"/>
        </pc:sldMkLst>
        <pc:spChg chg="mod ord">
          <ac:chgData name="Kaisa Välimäki" userId="748bfbdf-5648-43ca-b5dc-bdb32b059750" providerId="ADAL" clId="{A68AEE4F-CF71-4A3B-9711-B947F7FB3157}" dt="2025-03-10T13:05:50.487" v="24" actId="700"/>
          <ac:spMkLst>
            <pc:docMk/>
            <pc:sldMk cId="2448593237" sldId="583"/>
            <ac:spMk id="3" creationId="{ADCE0D4C-306B-75ED-BF03-7B9E6136E4DB}"/>
          </ac:spMkLst>
        </pc:spChg>
        <pc:spChg chg="mod ord">
          <ac:chgData name="Kaisa Välimäki" userId="748bfbdf-5648-43ca-b5dc-bdb32b059750" providerId="ADAL" clId="{A68AEE4F-CF71-4A3B-9711-B947F7FB3157}" dt="2025-03-11T09:06:54.987" v="136" actId="1076"/>
          <ac:spMkLst>
            <pc:docMk/>
            <pc:sldMk cId="2448593237" sldId="583"/>
            <ac:spMk id="4" creationId="{A34CA9CA-1DBD-D92A-D7E1-6E1497251C34}"/>
          </ac:spMkLst>
        </pc:spChg>
        <pc:spChg chg="mod ord">
          <ac:chgData name="Kaisa Välimäki" userId="748bfbdf-5648-43ca-b5dc-bdb32b059750" providerId="ADAL" clId="{A68AEE4F-CF71-4A3B-9711-B947F7FB3157}" dt="2025-03-10T13:07:32.497" v="41" actId="1076"/>
          <ac:spMkLst>
            <pc:docMk/>
            <pc:sldMk cId="2448593237" sldId="583"/>
            <ac:spMk id="5" creationId="{F19C0B02-CF64-C620-69FF-FC4BA75CECBA}"/>
          </ac:spMkLst>
        </pc:spChg>
        <pc:picChg chg="mod">
          <ac:chgData name="Kaisa Välimäki" userId="748bfbdf-5648-43ca-b5dc-bdb32b059750" providerId="ADAL" clId="{A68AEE4F-CF71-4A3B-9711-B947F7FB3157}" dt="2025-03-10T13:07:25.667" v="40" actId="14861"/>
          <ac:picMkLst>
            <pc:docMk/>
            <pc:sldMk cId="2448593237" sldId="583"/>
            <ac:picMk id="7" creationId="{DD75892E-23BD-797F-D897-59217A288968}"/>
          </ac:picMkLst>
        </pc:picChg>
      </pc:sldChg>
      <pc:sldChg chg="modSp add mod modClrScheme chgLayout">
        <pc:chgData name="Kaisa Välimäki" userId="748bfbdf-5648-43ca-b5dc-bdb32b059750" providerId="ADAL" clId="{A68AEE4F-CF71-4A3B-9711-B947F7FB3157}" dt="2025-03-10T13:08:14.990" v="50" actId="14861"/>
        <pc:sldMkLst>
          <pc:docMk/>
          <pc:sldMk cId="1815224990" sldId="584"/>
        </pc:sldMkLst>
        <pc:spChg chg="mod">
          <ac:chgData name="Kaisa Välimäki" userId="748bfbdf-5648-43ca-b5dc-bdb32b059750" providerId="ADAL" clId="{A68AEE4F-CF71-4A3B-9711-B947F7FB3157}" dt="2025-03-10T13:08:09.200" v="48" actId="1076"/>
          <ac:spMkLst>
            <pc:docMk/>
            <pc:sldMk cId="1815224990" sldId="584"/>
            <ac:spMk id="2" creationId="{FD547F4B-AD65-4956-73BA-F320306DE79F}"/>
          </ac:spMkLst>
        </pc:spChg>
        <pc:spChg chg="mod ord">
          <ac:chgData name="Kaisa Välimäki" userId="748bfbdf-5648-43ca-b5dc-bdb32b059750" providerId="ADAL" clId="{A68AEE4F-CF71-4A3B-9711-B947F7FB3157}" dt="2025-03-10T13:05:50.487" v="24" actId="700"/>
          <ac:spMkLst>
            <pc:docMk/>
            <pc:sldMk cId="1815224990" sldId="584"/>
            <ac:spMk id="3" creationId="{5B5C728C-F8C3-6C1A-6E7A-833F976215E8}"/>
          </ac:spMkLst>
        </pc:spChg>
        <pc:spChg chg="mod ord">
          <ac:chgData name="Kaisa Välimäki" userId="748bfbdf-5648-43ca-b5dc-bdb32b059750" providerId="ADAL" clId="{A68AEE4F-CF71-4A3B-9711-B947F7FB3157}" dt="2025-03-10T13:08:09.200" v="48" actId="1076"/>
          <ac:spMkLst>
            <pc:docMk/>
            <pc:sldMk cId="1815224990" sldId="584"/>
            <ac:spMk id="4" creationId="{AC9983DA-38B2-27BD-7534-60C540B16632}"/>
          </ac:spMkLst>
        </pc:spChg>
        <pc:spChg chg="mod ord">
          <ac:chgData name="Kaisa Välimäki" userId="748bfbdf-5648-43ca-b5dc-bdb32b059750" providerId="ADAL" clId="{A68AEE4F-CF71-4A3B-9711-B947F7FB3157}" dt="2025-03-10T13:08:09.200" v="48" actId="1076"/>
          <ac:spMkLst>
            <pc:docMk/>
            <pc:sldMk cId="1815224990" sldId="584"/>
            <ac:spMk id="5" creationId="{866EF6CD-7B50-1F22-DF24-8F0B7D959BCC}"/>
          </ac:spMkLst>
        </pc:spChg>
        <pc:picChg chg="mod">
          <ac:chgData name="Kaisa Välimäki" userId="748bfbdf-5648-43ca-b5dc-bdb32b059750" providerId="ADAL" clId="{A68AEE4F-CF71-4A3B-9711-B947F7FB3157}" dt="2025-03-10T13:08:14.990" v="50" actId="14861"/>
          <ac:picMkLst>
            <pc:docMk/>
            <pc:sldMk cId="1815224990" sldId="584"/>
            <ac:picMk id="6" creationId="{24CD4D8C-6975-F99A-B10E-C9858183F2C4}"/>
          </ac:picMkLst>
        </pc:picChg>
      </pc:sldChg>
      <pc:sldChg chg="modSp add mod modClrScheme chgLayout">
        <pc:chgData name="Kaisa Välimäki" userId="748bfbdf-5648-43ca-b5dc-bdb32b059750" providerId="ADAL" clId="{A68AEE4F-CF71-4A3B-9711-B947F7FB3157}" dt="2025-03-10T13:09:12.993" v="63" actId="1076"/>
        <pc:sldMkLst>
          <pc:docMk/>
          <pc:sldMk cId="705410197" sldId="585"/>
        </pc:sldMkLst>
        <pc:spChg chg="mod">
          <ac:chgData name="Kaisa Välimäki" userId="748bfbdf-5648-43ca-b5dc-bdb32b059750" providerId="ADAL" clId="{A68AEE4F-CF71-4A3B-9711-B947F7FB3157}" dt="2025-03-10T13:08:49.688" v="57" actId="1076"/>
          <ac:spMkLst>
            <pc:docMk/>
            <pc:sldMk cId="705410197" sldId="585"/>
            <ac:spMk id="2" creationId="{217D2D9E-68FF-0E4A-7DFA-144C0A9D99C6}"/>
          </ac:spMkLst>
        </pc:spChg>
        <pc:spChg chg="mod ord">
          <ac:chgData name="Kaisa Välimäki" userId="748bfbdf-5648-43ca-b5dc-bdb32b059750" providerId="ADAL" clId="{A68AEE4F-CF71-4A3B-9711-B947F7FB3157}" dt="2025-03-10T13:09:11.711" v="62" actId="1076"/>
          <ac:spMkLst>
            <pc:docMk/>
            <pc:sldMk cId="705410197" sldId="585"/>
            <ac:spMk id="3" creationId="{1D8C8575-15AE-61BA-8F10-0E4B5AE41FAC}"/>
          </ac:spMkLst>
        </pc:spChg>
        <pc:spChg chg="mod ord">
          <ac:chgData name="Kaisa Välimäki" userId="748bfbdf-5648-43ca-b5dc-bdb32b059750" providerId="ADAL" clId="{A68AEE4F-CF71-4A3B-9711-B947F7FB3157}" dt="2025-03-10T13:08:49.688" v="57" actId="1076"/>
          <ac:spMkLst>
            <pc:docMk/>
            <pc:sldMk cId="705410197" sldId="585"/>
            <ac:spMk id="4" creationId="{96B2054B-7B2C-CBC0-6573-F4D72F3D27FF}"/>
          </ac:spMkLst>
        </pc:spChg>
        <pc:spChg chg="mod ord">
          <ac:chgData name="Kaisa Välimäki" userId="748bfbdf-5648-43ca-b5dc-bdb32b059750" providerId="ADAL" clId="{A68AEE4F-CF71-4A3B-9711-B947F7FB3157}" dt="2025-03-10T13:08:53.671" v="58" actId="1076"/>
          <ac:spMkLst>
            <pc:docMk/>
            <pc:sldMk cId="705410197" sldId="585"/>
            <ac:spMk id="5" creationId="{532BBED9-8779-225F-56D8-677F1F4CDCB7}"/>
          </ac:spMkLst>
        </pc:spChg>
        <pc:picChg chg="mod">
          <ac:chgData name="Kaisa Välimäki" userId="748bfbdf-5648-43ca-b5dc-bdb32b059750" providerId="ADAL" clId="{A68AEE4F-CF71-4A3B-9711-B947F7FB3157}" dt="2025-03-10T13:09:12.993" v="63" actId="1076"/>
          <ac:picMkLst>
            <pc:docMk/>
            <pc:sldMk cId="705410197" sldId="585"/>
            <ac:picMk id="10" creationId="{679A1E21-73B7-F845-03EC-EA09E083CF88}"/>
          </ac:picMkLst>
        </pc:picChg>
      </pc:sldChg>
      <pc:sldChg chg="modSp add mod modClrScheme chgLayout">
        <pc:chgData name="Kaisa Välimäki" userId="748bfbdf-5648-43ca-b5dc-bdb32b059750" providerId="ADAL" clId="{A68AEE4F-CF71-4A3B-9711-B947F7FB3157}" dt="2025-03-10T13:10:11.068" v="71" actId="14861"/>
        <pc:sldMkLst>
          <pc:docMk/>
          <pc:sldMk cId="187243057" sldId="586"/>
        </pc:sldMkLst>
        <pc:spChg chg="mod ord">
          <ac:chgData name="Kaisa Välimäki" userId="748bfbdf-5648-43ca-b5dc-bdb32b059750" providerId="ADAL" clId="{A68AEE4F-CF71-4A3B-9711-B947F7FB3157}" dt="2025-03-10T13:05:50.487" v="24" actId="700"/>
          <ac:spMkLst>
            <pc:docMk/>
            <pc:sldMk cId="187243057" sldId="586"/>
            <ac:spMk id="3" creationId="{7D4DFD41-22C1-F9A9-91A9-EAA36861CCAD}"/>
          </ac:spMkLst>
        </pc:spChg>
        <pc:spChg chg="mod ord">
          <ac:chgData name="Kaisa Välimäki" userId="748bfbdf-5648-43ca-b5dc-bdb32b059750" providerId="ADAL" clId="{A68AEE4F-CF71-4A3B-9711-B947F7FB3157}" dt="2025-03-10T13:09:51.911" v="67" actId="1076"/>
          <ac:spMkLst>
            <pc:docMk/>
            <pc:sldMk cId="187243057" sldId="586"/>
            <ac:spMk id="4" creationId="{23A93726-F223-D8E2-4F9F-26A3E5DDACEF}"/>
          </ac:spMkLst>
        </pc:spChg>
        <pc:spChg chg="mod ord">
          <ac:chgData name="Kaisa Välimäki" userId="748bfbdf-5648-43ca-b5dc-bdb32b059750" providerId="ADAL" clId="{A68AEE4F-CF71-4A3B-9711-B947F7FB3157}" dt="2025-03-10T13:10:02.138" v="69" actId="1076"/>
          <ac:spMkLst>
            <pc:docMk/>
            <pc:sldMk cId="187243057" sldId="586"/>
            <ac:spMk id="5" creationId="{F474C96E-D492-9C86-8A00-053F45969853}"/>
          </ac:spMkLst>
        </pc:spChg>
        <pc:picChg chg="mod">
          <ac:chgData name="Kaisa Välimäki" userId="748bfbdf-5648-43ca-b5dc-bdb32b059750" providerId="ADAL" clId="{A68AEE4F-CF71-4A3B-9711-B947F7FB3157}" dt="2025-03-10T13:10:11.068" v="71" actId="14861"/>
          <ac:picMkLst>
            <pc:docMk/>
            <pc:sldMk cId="187243057" sldId="586"/>
            <ac:picMk id="10" creationId="{839DCC76-356E-789B-E47E-E27D6981796B}"/>
          </ac:picMkLst>
        </pc:picChg>
      </pc:sldChg>
      <pc:sldChg chg="modSp add mod modClrScheme chgLayout">
        <pc:chgData name="Kaisa Välimäki" userId="748bfbdf-5648-43ca-b5dc-bdb32b059750" providerId="ADAL" clId="{A68AEE4F-CF71-4A3B-9711-B947F7FB3157}" dt="2025-03-11T09:07:06.255" v="137" actId="1076"/>
        <pc:sldMkLst>
          <pc:docMk/>
          <pc:sldMk cId="908772438" sldId="587"/>
        </pc:sldMkLst>
        <pc:spChg chg="mod ord">
          <ac:chgData name="Kaisa Välimäki" userId="748bfbdf-5648-43ca-b5dc-bdb32b059750" providerId="ADAL" clId="{A68AEE4F-CF71-4A3B-9711-B947F7FB3157}" dt="2025-03-10T13:05:50.487" v="24" actId="700"/>
          <ac:spMkLst>
            <pc:docMk/>
            <pc:sldMk cId="908772438" sldId="587"/>
            <ac:spMk id="3" creationId="{AD225928-DF2F-D657-7D39-E1CD64394BD9}"/>
          </ac:spMkLst>
        </pc:spChg>
        <pc:spChg chg="mod ord">
          <ac:chgData name="Kaisa Välimäki" userId="748bfbdf-5648-43ca-b5dc-bdb32b059750" providerId="ADAL" clId="{A68AEE4F-CF71-4A3B-9711-B947F7FB3157}" dt="2025-03-11T09:07:06.255" v="137" actId="1076"/>
          <ac:spMkLst>
            <pc:docMk/>
            <pc:sldMk cId="908772438" sldId="587"/>
            <ac:spMk id="4" creationId="{AAE74AB4-0F8A-E998-D93C-2E6E906DE8C4}"/>
          </ac:spMkLst>
        </pc:spChg>
        <pc:spChg chg="mod ord">
          <ac:chgData name="Kaisa Välimäki" userId="748bfbdf-5648-43ca-b5dc-bdb32b059750" providerId="ADAL" clId="{A68AEE4F-CF71-4A3B-9711-B947F7FB3157}" dt="2025-03-10T13:10:39.416" v="77" actId="1076"/>
          <ac:spMkLst>
            <pc:docMk/>
            <pc:sldMk cId="908772438" sldId="587"/>
            <ac:spMk id="5" creationId="{85890600-9893-E68D-13B0-FDA13853D262}"/>
          </ac:spMkLst>
        </pc:spChg>
        <pc:picChg chg="mod">
          <ac:chgData name="Kaisa Välimäki" userId="748bfbdf-5648-43ca-b5dc-bdb32b059750" providerId="ADAL" clId="{A68AEE4F-CF71-4A3B-9711-B947F7FB3157}" dt="2025-03-10T13:10:32.996" v="76" actId="14861"/>
          <ac:picMkLst>
            <pc:docMk/>
            <pc:sldMk cId="908772438" sldId="587"/>
            <ac:picMk id="6" creationId="{C6EC2E74-DBFE-27D3-B8D8-C5CC4D7FBF2B}"/>
          </ac:picMkLst>
        </pc:picChg>
      </pc:sldChg>
      <pc:sldChg chg="addSp delSp modSp add mod modClrScheme chgLayout">
        <pc:chgData name="Kaisa Välimäki" userId="748bfbdf-5648-43ca-b5dc-bdb32b059750" providerId="ADAL" clId="{A68AEE4F-CF71-4A3B-9711-B947F7FB3157}" dt="2025-03-10T13:10:53.591" v="84" actId="14861"/>
        <pc:sldMkLst>
          <pc:docMk/>
          <pc:sldMk cId="1318290832" sldId="588"/>
        </pc:sldMkLst>
        <pc:spChg chg="mod ord">
          <ac:chgData name="Kaisa Välimäki" userId="748bfbdf-5648-43ca-b5dc-bdb32b059750" providerId="ADAL" clId="{A68AEE4F-CF71-4A3B-9711-B947F7FB3157}" dt="2025-03-10T13:05:50.487" v="24" actId="700"/>
          <ac:spMkLst>
            <pc:docMk/>
            <pc:sldMk cId="1318290832" sldId="588"/>
            <ac:spMk id="2" creationId="{71B6B36C-7AFB-9F11-41E4-29D2A8C6472E}"/>
          </ac:spMkLst>
        </pc:spChg>
        <pc:spChg chg="add del mod ord">
          <ac:chgData name="Kaisa Välimäki" userId="748bfbdf-5648-43ca-b5dc-bdb32b059750" providerId="ADAL" clId="{A68AEE4F-CF71-4A3B-9711-B947F7FB3157}" dt="2025-03-10T13:10:46.558" v="80" actId="478"/>
          <ac:spMkLst>
            <pc:docMk/>
            <pc:sldMk cId="1318290832" sldId="588"/>
            <ac:spMk id="3" creationId="{BBC0F3E7-B8E7-AB5E-55FA-BC76EF1D392A}"/>
          </ac:spMkLst>
        </pc:spChg>
        <pc:spChg chg="add del mod ord">
          <ac:chgData name="Kaisa Välimäki" userId="748bfbdf-5648-43ca-b5dc-bdb32b059750" providerId="ADAL" clId="{A68AEE4F-CF71-4A3B-9711-B947F7FB3157}" dt="2025-03-10T13:10:45.359" v="79" actId="478"/>
          <ac:spMkLst>
            <pc:docMk/>
            <pc:sldMk cId="1318290832" sldId="588"/>
            <ac:spMk id="4" creationId="{87C6F237-1685-34D7-DB6D-79F8BE7A0D5B}"/>
          </ac:spMkLst>
        </pc:spChg>
        <pc:picChg chg="mod">
          <ac:chgData name="Kaisa Välimäki" userId="748bfbdf-5648-43ca-b5dc-bdb32b059750" providerId="ADAL" clId="{A68AEE4F-CF71-4A3B-9711-B947F7FB3157}" dt="2025-03-10T13:10:53.591" v="84" actId="14861"/>
          <ac:picMkLst>
            <pc:docMk/>
            <pc:sldMk cId="1318290832" sldId="588"/>
            <ac:picMk id="7" creationId="{8B388CF1-ED68-F48F-A85A-8CF92F2FC222}"/>
          </ac:picMkLst>
        </pc:picChg>
      </pc:sldChg>
      <pc:sldChg chg="modSp add mod modClrScheme chgLayout">
        <pc:chgData name="Kaisa Välimäki" userId="748bfbdf-5648-43ca-b5dc-bdb32b059750" providerId="ADAL" clId="{A68AEE4F-CF71-4A3B-9711-B947F7FB3157}" dt="2025-03-10T13:11:49.992" v="98" actId="14861"/>
        <pc:sldMkLst>
          <pc:docMk/>
          <pc:sldMk cId="3988561077" sldId="589"/>
        </pc:sldMkLst>
        <pc:spChg chg="mod ord">
          <ac:chgData name="Kaisa Välimäki" userId="748bfbdf-5648-43ca-b5dc-bdb32b059750" providerId="ADAL" clId="{A68AEE4F-CF71-4A3B-9711-B947F7FB3157}" dt="2025-03-10T13:05:50.487" v="24" actId="700"/>
          <ac:spMkLst>
            <pc:docMk/>
            <pc:sldMk cId="3988561077" sldId="589"/>
            <ac:spMk id="2" creationId="{D026E855-C39A-E666-781A-914CB28DAE2E}"/>
          </ac:spMkLst>
        </pc:spChg>
        <pc:spChg chg="mod ord">
          <ac:chgData name="Kaisa Välimäki" userId="748bfbdf-5648-43ca-b5dc-bdb32b059750" providerId="ADAL" clId="{A68AEE4F-CF71-4A3B-9711-B947F7FB3157}" dt="2025-03-10T13:11:43.470" v="95" actId="1076"/>
          <ac:spMkLst>
            <pc:docMk/>
            <pc:sldMk cId="3988561077" sldId="589"/>
            <ac:spMk id="4" creationId="{E9A229FB-1BED-0103-1A6E-2F0418CCE3EF}"/>
          </ac:spMkLst>
        </pc:spChg>
        <pc:spChg chg="mod ord">
          <ac:chgData name="Kaisa Välimäki" userId="748bfbdf-5648-43ca-b5dc-bdb32b059750" providerId="ADAL" clId="{A68AEE4F-CF71-4A3B-9711-B947F7FB3157}" dt="2025-03-10T13:11:46.318" v="96" actId="1076"/>
          <ac:spMkLst>
            <pc:docMk/>
            <pc:sldMk cId="3988561077" sldId="589"/>
            <ac:spMk id="5" creationId="{CD3E16EE-7648-1A13-B537-F10CFE7C5A8E}"/>
          </ac:spMkLst>
        </pc:spChg>
        <pc:spChg chg="mod">
          <ac:chgData name="Kaisa Välimäki" userId="748bfbdf-5648-43ca-b5dc-bdb32b059750" providerId="ADAL" clId="{A68AEE4F-CF71-4A3B-9711-B947F7FB3157}" dt="2025-03-10T13:11:43.470" v="95" actId="1076"/>
          <ac:spMkLst>
            <pc:docMk/>
            <pc:sldMk cId="3988561077" sldId="589"/>
            <ac:spMk id="8" creationId="{9D8E94A8-CCFC-C2B1-70DD-0F40C3136F94}"/>
          </ac:spMkLst>
        </pc:spChg>
        <pc:picChg chg="mod">
          <ac:chgData name="Kaisa Välimäki" userId="748bfbdf-5648-43ca-b5dc-bdb32b059750" providerId="ADAL" clId="{A68AEE4F-CF71-4A3B-9711-B947F7FB3157}" dt="2025-03-10T13:11:49.992" v="98" actId="14861"/>
          <ac:picMkLst>
            <pc:docMk/>
            <pc:sldMk cId="3988561077" sldId="589"/>
            <ac:picMk id="6" creationId="{4085ADAB-F9BC-B01C-70CF-5D0B2013636F}"/>
          </ac:picMkLst>
        </pc:picChg>
      </pc:sldChg>
      <pc:sldChg chg="modSp add mod modClrScheme chgLayout">
        <pc:chgData name="Kaisa Välimäki" userId="748bfbdf-5648-43ca-b5dc-bdb32b059750" providerId="ADAL" clId="{A68AEE4F-CF71-4A3B-9711-B947F7FB3157}" dt="2025-03-10T13:12:22.471" v="104" actId="14100"/>
        <pc:sldMkLst>
          <pc:docMk/>
          <pc:sldMk cId="4275694503" sldId="590"/>
        </pc:sldMkLst>
        <pc:spChg chg="mod ord">
          <ac:chgData name="Kaisa Välimäki" userId="748bfbdf-5648-43ca-b5dc-bdb32b059750" providerId="ADAL" clId="{A68AEE4F-CF71-4A3B-9711-B947F7FB3157}" dt="2025-03-10T13:05:50.487" v="24" actId="700"/>
          <ac:spMkLst>
            <pc:docMk/>
            <pc:sldMk cId="4275694503" sldId="590"/>
            <ac:spMk id="3" creationId="{B3A73B57-485F-AAAF-78F9-A59D6E17B7EA}"/>
          </ac:spMkLst>
        </pc:spChg>
        <pc:spChg chg="mod ord">
          <ac:chgData name="Kaisa Välimäki" userId="748bfbdf-5648-43ca-b5dc-bdb32b059750" providerId="ADAL" clId="{A68AEE4F-CF71-4A3B-9711-B947F7FB3157}" dt="2025-03-10T13:12:02.391" v="100" actId="14100"/>
          <ac:spMkLst>
            <pc:docMk/>
            <pc:sldMk cId="4275694503" sldId="590"/>
            <ac:spMk id="4" creationId="{39A3D839-2B13-4542-FF82-CCDAF062F376}"/>
          </ac:spMkLst>
        </pc:spChg>
        <pc:spChg chg="mod ord">
          <ac:chgData name="Kaisa Välimäki" userId="748bfbdf-5648-43ca-b5dc-bdb32b059750" providerId="ADAL" clId="{A68AEE4F-CF71-4A3B-9711-B947F7FB3157}" dt="2025-03-10T13:11:58.987" v="99" actId="255"/>
          <ac:spMkLst>
            <pc:docMk/>
            <pc:sldMk cId="4275694503" sldId="590"/>
            <ac:spMk id="5" creationId="{FAF41628-7F50-8553-194D-0F1E97981E3B}"/>
          </ac:spMkLst>
        </pc:spChg>
        <pc:picChg chg="mod">
          <ac:chgData name="Kaisa Välimäki" userId="748bfbdf-5648-43ca-b5dc-bdb32b059750" providerId="ADAL" clId="{A68AEE4F-CF71-4A3B-9711-B947F7FB3157}" dt="2025-03-10T13:12:22.471" v="104" actId="14100"/>
          <ac:picMkLst>
            <pc:docMk/>
            <pc:sldMk cId="4275694503" sldId="590"/>
            <ac:picMk id="6" creationId="{3CC55C8E-3D92-F3FF-421F-C64994919898}"/>
          </ac:picMkLst>
        </pc:picChg>
        <pc:picChg chg="mod">
          <ac:chgData name="Kaisa Välimäki" userId="748bfbdf-5648-43ca-b5dc-bdb32b059750" providerId="ADAL" clId="{A68AEE4F-CF71-4A3B-9711-B947F7FB3157}" dt="2025-03-10T13:12:16.723" v="103" actId="14100"/>
          <ac:picMkLst>
            <pc:docMk/>
            <pc:sldMk cId="4275694503" sldId="590"/>
            <ac:picMk id="9" creationId="{4F8CE9A9-E76A-796A-9658-B557529D5A85}"/>
          </ac:picMkLst>
        </pc:picChg>
        <pc:picChg chg="mod">
          <ac:chgData name="Kaisa Välimäki" userId="748bfbdf-5648-43ca-b5dc-bdb32b059750" providerId="ADAL" clId="{A68AEE4F-CF71-4A3B-9711-B947F7FB3157}" dt="2025-03-10T13:12:16.723" v="103" actId="14100"/>
          <ac:picMkLst>
            <pc:docMk/>
            <pc:sldMk cId="4275694503" sldId="590"/>
            <ac:picMk id="13" creationId="{9084509F-0FA7-B2A8-4B17-74FC3ED5A1E0}"/>
          </ac:picMkLst>
        </pc:picChg>
      </pc:sldChg>
      <pc:sldChg chg="modSp add mod modClrScheme chgLayout">
        <pc:chgData name="Kaisa Välimäki" userId="748bfbdf-5648-43ca-b5dc-bdb32b059750" providerId="ADAL" clId="{A68AEE4F-CF71-4A3B-9711-B947F7FB3157}" dt="2025-03-10T13:14:15.902" v="125" actId="1076"/>
        <pc:sldMkLst>
          <pc:docMk/>
          <pc:sldMk cId="2724720490" sldId="591"/>
        </pc:sldMkLst>
        <pc:spChg chg="mod ord">
          <ac:chgData name="Kaisa Välimäki" userId="748bfbdf-5648-43ca-b5dc-bdb32b059750" providerId="ADAL" clId="{A68AEE4F-CF71-4A3B-9711-B947F7FB3157}" dt="2025-03-10T13:05:50.487" v="24" actId="700"/>
          <ac:spMkLst>
            <pc:docMk/>
            <pc:sldMk cId="2724720490" sldId="591"/>
            <ac:spMk id="3" creationId="{203E930F-1F34-FA77-08AC-F98E3D7496BC}"/>
          </ac:spMkLst>
        </pc:spChg>
        <pc:spChg chg="mod ord">
          <ac:chgData name="Kaisa Välimäki" userId="748bfbdf-5648-43ca-b5dc-bdb32b059750" providerId="ADAL" clId="{A68AEE4F-CF71-4A3B-9711-B947F7FB3157}" dt="2025-03-10T13:14:15.902" v="125" actId="1076"/>
          <ac:spMkLst>
            <pc:docMk/>
            <pc:sldMk cId="2724720490" sldId="591"/>
            <ac:spMk id="4" creationId="{DC18B93A-E2F8-A211-01D0-4B11ECCAC50D}"/>
          </ac:spMkLst>
        </pc:spChg>
        <pc:spChg chg="mod ord">
          <ac:chgData name="Kaisa Välimäki" userId="748bfbdf-5648-43ca-b5dc-bdb32b059750" providerId="ADAL" clId="{A68AEE4F-CF71-4A3B-9711-B947F7FB3157}" dt="2025-03-10T13:14:15.902" v="125" actId="1076"/>
          <ac:spMkLst>
            <pc:docMk/>
            <pc:sldMk cId="2724720490" sldId="591"/>
            <ac:spMk id="5" creationId="{7A94C0B8-3BD2-C704-E96C-46E688A0DB44}"/>
          </ac:spMkLst>
        </pc:spChg>
        <pc:picChg chg="mod">
          <ac:chgData name="Kaisa Välimäki" userId="748bfbdf-5648-43ca-b5dc-bdb32b059750" providerId="ADAL" clId="{A68AEE4F-CF71-4A3B-9711-B947F7FB3157}" dt="2025-03-10T13:14:07.906" v="124" actId="1076"/>
          <ac:picMkLst>
            <pc:docMk/>
            <pc:sldMk cId="2724720490" sldId="591"/>
            <ac:picMk id="6" creationId="{72CCC1F7-BABF-EF3B-8E5C-EAE40903CBC4}"/>
          </ac:picMkLst>
        </pc:picChg>
      </pc:sldChg>
      <pc:sldChg chg="modSp add mod modClrScheme chgLayout">
        <pc:chgData name="Kaisa Välimäki" userId="748bfbdf-5648-43ca-b5dc-bdb32b059750" providerId="ADAL" clId="{A68AEE4F-CF71-4A3B-9711-B947F7FB3157}" dt="2025-03-10T13:14:50.278" v="132" actId="1076"/>
        <pc:sldMkLst>
          <pc:docMk/>
          <pc:sldMk cId="3938603463" sldId="592"/>
        </pc:sldMkLst>
        <pc:spChg chg="mod ord">
          <ac:chgData name="Kaisa Välimäki" userId="748bfbdf-5648-43ca-b5dc-bdb32b059750" providerId="ADAL" clId="{A68AEE4F-CF71-4A3B-9711-B947F7FB3157}" dt="2025-03-10T13:05:50.487" v="24" actId="700"/>
          <ac:spMkLst>
            <pc:docMk/>
            <pc:sldMk cId="3938603463" sldId="592"/>
            <ac:spMk id="3" creationId="{56383D68-3CF4-1C98-736B-B5DBCD316D08}"/>
          </ac:spMkLst>
        </pc:spChg>
        <pc:spChg chg="mod ord">
          <ac:chgData name="Kaisa Välimäki" userId="748bfbdf-5648-43ca-b5dc-bdb32b059750" providerId="ADAL" clId="{A68AEE4F-CF71-4A3B-9711-B947F7FB3157}" dt="2025-03-10T13:14:25.111" v="127" actId="1076"/>
          <ac:spMkLst>
            <pc:docMk/>
            <pc:sldMk cId="3938603463" sldId="592"/>
            <ac:spMk id="4" creationId="{36FFE5E2-95FB-69EA-503B-085F567A1958}"/>
          </ac:spMkLst>
        </pc:spChg>
        <pc:spChg chg="mod ord">
          <ac:chgData name="Kaisa Välimäki" userId="748bfbdf-5648-43ca-b5dc-bdb32b059750" providerId="ADAL" clId="{A68AEE4F-CF71-4A3B-9711-B947F7FB3157}" dt="2025-03-10T13:14:45.750" v="130" actId="1076"/>
          <ac:spMkLst>
            <pc:docMk/>
            <pc:sldMk cId="3938603463" sldId="592"/>
            <ac:spMk id="5" creationId="{C3F7C2E2-D754-E67C-F66A-998F0693E182}"/>
          </ac:spMkLst>
        </pc:spChg>
        <pc:picChg chg="mod">
          <ac:chgData name="Kaisa Välimäki" userId="748bfbdf-5648-43ca-b5dc-bdb32b059750" providerId="ADAL" clId="{A68AEE4F-CF71-4A3B-9711-B947F7FB3157}" dt="2025-03-10T13:14:50.278" v="132" actId="1076"/>
          <ac:picMkLst>
            <pc:docMk/>
            <pc:sldMk cId="3938603463" sldId="592"/>
            <ac:picMk id="9" creationId="{63CDC3E7-20C7-201A-A670-EEB3AC5E782E}"/>
          </ac:picMkLst>
        </pc:pic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Inter" panose="02000503000000020004" pitchFamily="50" charset="0"/>
              </a:defRPr>
            </a:lvl1pPr>
          </a:lstStyle>
          <a:p>
            <a:endParaRPr lang="fi-FI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Inter" panose="02000503000000020004" pitchFamily="50" charset="0"/>
              </a:defRPr>
            </a:lvl1pPr>
          </a:lstStyle>
          <a:p>
            <a:fld id="{49042933-A333-45D6-9453-722143B2AE1E}" type="datetimeFigureOut">
              <a:rPr lang="fi-FI" smtClean="0"/>
              <a:pPr/>
              <a:t>11.3.2025</a:t>
            </a:fld>
            <a:endParaRPr lang="fi-FI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i-FI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fi-FI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Inter" panose="02000503000000020004" pitchFamily="50" charset="0"/>
              </a:defRPr>
            </a:lvl1pPr>
          </a:lstStyle>
          <a:p>
            <a:endParaRPr lang="fi-FI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Inter" panose="02000503000000020004" pitchFamily="50" charset="0"/>
              </a:defRPr>
            </a:lvl1pPr>
          </a:lstStyle>
          <a:p>
            <a:fld id="{26BB66EF-16C6-4772-8BEF-FA03DF44B885}" type="slidenum">
              <a:rPr lang="fi-FI" smtClean="0"/>
              <a:pPr/>
              <a:t>‹#›</a:t>
            </a:fld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413051149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Inter" panose="02000503000000020004" pitchFamily="50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Inter" panose="02000503000000020004" pitchFamily="50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Inter" panose="02000503000000020004" pitchFamily="50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Inter" panose="02000503000000020004" pitchFamily="50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Inter" panose="02000503000000020004" pitchFamily="50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svg"/><Relationship Id="rId2" Type="http://schemas.openxmlformats.org/officeDocument/2006/relationships/image" Target="../media/image9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5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.svg"/><Relationship Id="rId5" Type="http://schemas.openxmlformats.org/officeDocument/2006/relationships/image" Target="../media/image3.png"/><Relationship Id="rId4" Type="http://schemas.openxmlformats.org/officeDocument/2006/relationships/image" Target="../media/image13.sv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svg"/><Relationship Id="rId2" Type="http://schemas.openxmlformats.org/officeDocument/2006/relationships/image" Target="../media/image1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svg"/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7.svg"/><Relationship Id="rId5" Type="http://schemas.openxmlformats.org/officeDocument/2006/relationships/image" Target="../media/image26.png"/><Relationship Id="rId4" Type="http://schemas.openxmlformats.org/officeDocument/2006/relationships/image" Target="../media/image25.sv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7.sv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7.svg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30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5.svg"/><Relationship Id="rId5" Type="http://schemas.openxmlformats.org/officeDocument/2006/relationships/image" Target="../media/image24.png"/><Relationship Id="rId4" Type="http://schemas.openxmlformats.org/officeDocument/2006/relationships/image" Target="../media/image27.svg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4.svg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4.svg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4.svg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Layouts/_rels/slideLayout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Layouts/_rels/slideLayout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Layouts/_rels/slideLayout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7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3.svg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0.svg"/><Relationship Id="rId5" Type="http://schemas.openxmlformats.org/officeDocument/2006/relationships/image" Target="../media/image19.png"/><Relationship Id="rId4" Type="http://schemas.openxmlformats.org/officeDocument/2006/relationships/image" Target="../media/image13.svg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9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0.svg"/><Relationship Id="rId5" Type="http://schemas.openxmlformats.org/officeDocument/2006/relationships/image" Target="../media/image19.png"/><Relationship Id="rId4" Type="http://schemas.openxmlformats.org/officeDocument/2006/relationships/image" Target="../media/image13.svg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1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40.svg"/><Relationship Id="rId5" Type="http://schemas.openxmlformats.org/officeDocument/2006/relationships/image" Target="../media/image19.png"/><Relationship Id="rId4" Type="http://schemas.openxmlformats.org/officeDocument/2006/relationships/image" Target="../media/image13.svg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svg"/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20.svg"/><Relationship Id="rId4" Type="http://schemas.openxmlformats.org/officeDocument/2006/relationships/image" Target="../media/image19.png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7" Type="http://schemas.openxmlformats.org/officeDocument/2006/relationships/image" Target="../media/image40.svg"/><Relationship Id="rId2" Type="http://schemas.openxmlformats.org/officeDocument/2006/relationships/image" Target="../media/image4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9.png"/><Relationship Id="rId5" Type="http://schemas.openxmlformats.org/officeDocument/2006/relationships/image" Target="../media/image13.svg"/><Relationship Id="rId4" Type="http://schemas.openxmlformats.org/officeDocument/2006/relationships/image" Target="../media/image12.png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2.svg"/><Relationship Id="rId4" Type="http://schemas.openxmlformats.org/officeDocument/2006/relationships/image" Target="../media/image31.png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svg"/><Relationship Id="rId7" Type="http://schemas.openxmlformats.org/officeDocument/2006/relationships/image" Target="../media/image32.svg"/><Relationship Id="rId2" Type="http://schemas.openxmlformats.org/officeDocument/2006/relationships/image" Target="../media/image12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31.png"/><Relationship Id="rId5" Type="http://schemas.openxmlformats.org/officeDocument/2006/relationships/image" Target="../media/image2.svg"/><Relationship Id="rId4" Type="http://schemas.openxmlformats.org/officeDocument/2006/relationships/image" Target="../media/image1.png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svg"/><Relationship Id="rId2" Type="http://schemas.openxmlformats.org/officeDocument/2006/relationships/image" Target="../media/image31.png"/><Relationship Id="rId1" Type="http://schemas.openxmlformats.org/officeDocument/2006/relationships/slideMaster" Target="../slideMasters/slideMaster1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4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4.svg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5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4.svg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6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40.svg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7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4.svg"/></Relationships>
</file>

<file path=ppt/slideLayouts/_rels/slideLayout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26.png"/><Relationship Id="rId7" Type="http://schemas.openxmlformats.org/officeDocument/2006/relationships/hyperlink" Target="https://www.linkedin.com/company/basware/" TargetMode="External"/><Relationship Id="rId12" Type="http://schemas.openxmlformats.org/officeDocument/2006/relationships/image" Target="../media/image51.png"/><Relationship Id="rId2" Type="http://schemas.openxmlformats.org/officeDocument/2006/relationships/image" Target="../media/image48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3.svg"/><Relationship Id="rId11" Type="http://schemas.openxmlformats.org/officeDocument/2006/relationships/hyperlink" Target="https://blog.basware.com/en" TargetMode="External"/><Relationship Id="rId5" Type="http://schemas.openxmlformats.org/officeDocument/2006/relationships/image" Target="../media/image12.png"/><Relationship Id="rId10" Type="http://schemas.openxmlformats.org/officeDocument/2006/relationships/image" Target="../media/image50.png"/><Relationship Id="rId4" Type="http://schemas.openxmlformats.org/officeDocument/2006/relationships/image" Target="../media/image27.svg"/><Relationship Id="rId9" Type="http://schemas.openxmlformats.org/officeDocument/2006/relationships/hyperlink" Target="https://www.instagram.com/baswareglobal/" TargetMode="External"/></Relationships>
</file>

<file path=ppt/slideLayouts/_rels/slideLayout5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12.png"/><Relationship Id="rId7" Type="http://schemas.openxmlformats.org/officeDocument/2006/relationships/hyperlink" Target="https://www.linkedin.com/company/basware/" TargetMode="External"/><Relationship Id="rId12" Type="http://schemas.openxmlformats.org/officeDocument/2006/relationships/image" Target="../media/image51.png"/><Relationship Id="rId2" Type="http://schemas.openxmlformats.org/officeDocument/2006/relationships/image" Target="../media/image52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7.svg"/><Relationship Id="rId11" Type="http://schemas.openxmlformats.org/officeDocument/2006/relationships/hyperlink" Target="https://blog.basware.com/en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50.png"/><Relationship Id="rId4" Type="http://schemas.openxmlformats.org/officeDocument/2006/relationships/image" Target="../media/image13.svg"/><Relationship Id="rId9" Type="http://schemas.openxmlformats.org/officeDocument/2006/relationships/hyperlink" Target="https://www.instagram.com/baswareglobal/" TargetMode="External"/></Relationships>
</file>

<file path=ppt/slideLayouts/_rels/slideLayout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12.png"/><Relationship Id="rId7" Type="http://schemas.openxmlformats.org/officeDocument/2006/relationships/hyperlink" Target="https://www.linkedin.com/company/basware/" TargetMode="External"/><Relationship Id="rId12" Type="http://schemas.openxmlformats.org/officeDocument/2006/relationships/image" Target="../media/image51.png"/><Relationship Id="rId2" Type="http://schemas.openxmlformats.org/officeDocument/2006/relationships/image" Target="../media/image53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7.svg"/><Relationship Id="rId11" Type="http://schemas.openxmlformats.org/officeDocument/2006/relationships/hyperlink" Target="https://blog.basware.com/en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50.png"/><Relationship Id="rId4" Type="http://schemas.openxmlformats.org/officeDocument/2006/relationships/image" Target="../media/image13.svg"/><Relationship Id="rId9" Type="http://schemas.openxmlformats.org/officeDocument/2006/relationships/hyperlink" Target="https://www.instagram.com/baswareglobal/" TargetMode="External"/></Relationships>
</file>

<file path=ppt/slideLayouts/_rels/slideLayout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3" Type="http://schemas.openxmlformats.org/officeDocument/2006/relationships/image" Target="../media/image12.png"/><Relationship Id="rId7" Type="http://schemas.openxmlformats.org/officeDocument/2006/relationships/hyperlink" Target="https://www.linkedin.com/company/basware/" TargetMode="External"/><Relationship Id="rId12" Type="http://schemas.openxmlformats.org/officeDocument/2006/relationships/image" Target="../media/image51.png"/><Relationship Id="rId2" Type="http://schemas.openxmlformats.org/officeDocument/2006/relationships/image" Target="../media/image54.jpe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27.svg"/><Relationship Id="rId11" Type="http://schemas.openxmlformats.org/officeDocument/2006/relationships/hyperlink" Target="https://blog.basware.com/en" TargetMode="External"/><Relationship Id="rId5" Type="http://schemas.openxmlformats.org/officeDocument/2006/relationships/image" Target="../media/image26.png"/><Relationship Id="rId10" Type="http://schemas.openxmlformats.org/officeDocument/2006/relationships/image" Target="../media/image50.png"/><Relationship Id="rId4" Type="http://schemas.openxmlformats.org/officeDocument/2006/relationships/image" Target="../media/image13.svg"/><Relationship Id="rId9" Type="http://schemas.openxmlformats.org/officeDocument/2006/relationships/hyperlink" Target="https://www.instagram.com/baswareglobal/" TargetMode="Externa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265692A-5C1B-4FE0-9BBE-EAAD39B46EE8}"/>
              </a:ext>
            </a:extLst>
          </p:cNvPr>
          <p:cNvSpPr/>
          <p:nvPr userDrawn="1"/>
        </p:nvSpPr>
        <p:spPr>
          <a:xfrm>
            <a:off x="8877298" y="1283368"/>
            <a:ext cx="3314701" cy="557463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E916235-771D-48B3-831D-83EDECCF3BD6}"/>
              </a:ext>
            </a:extLst>
          </p:cNvPr>
          <p:cNvSpPr/>
          <p:nvPr userDrawn="1"/>
        </p:nvSpPr>
        <p:spPr>
          <a:xfrm>
            <a:off x="-1" y="0"/>
            <a:ext cx="8877297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53D750F-1F11-4AA1-B626-D669D25CD58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36512" y="3052010"/>
            <a:ext cx="1596273" cy="2037349"/>
          </a:xfrm>
          <a:prstGeom prst="rect">
            <a:avLst/>
          </a:prstGeo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202EBA78-A44C-45D9-B079-5624C43BAA91}"/>
              </a:ext>
            </a:extLst>
          </p:cNvPr>
          <p:cNvSpPr/>
          <p:nvPr userDrawn="1"/>
        </p:nvSpPr>
        <p:spPr>
          <a:xfrm>
            <a:off x="8877296" y="0"/>
            <a:ext cx="3314700" cy="12833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28C358EB-1B1C-44F3-BF5F-7499C96C339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16932" y="373227"/>
            <a:ext cx="1635428" cy="536914"/>
          </a:xfrm>
          <a:prstGeom prst="rect">
            <a:avLst/>
          </a:prstGeom>
        </p:spPr>
      </p:pic>
      <p:sp>
        <p:nvSpPr>
          <p:cNvPr id="9" name="Title 1">
            <a:extLst>
              <a:ext uri="{FF2B5EF4-FFF2-40B4-BE49-F238E27FC236}">
                <a16:creationId xmlns:a16="http://schemas.microsoft.com/office/drawing/2014/main" id="{FA45EC45-4A35-440C-9B82-4EBDD99A42E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3451" y="2437816"/>
            <a:ext cx="7761874" cy="138020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10" name="Subtitle 2">
            <a:extLst>
              <a:ext uri="{FF2B5EF4-FFF2-40B4-BE49-F238E27FC236}">
                <a16:creationId xmlns:a16="http://schemas.microsoft.com/office/drawing/2014/main" id="{BEAF8B52-C38B-4DC8-B20C-1AD959228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3451" y="4010528"/>
            <a:ext cx="7761874" cy="433136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Font typeface="Arial" panose="020B0604020202020204" pitchFamily="34" charset="0"/>
              <a:buNone/>
              <a:defRPr sz="2400">
                <a:solidFill>
                  <a:schemeClr val="bg1"/>
                </a:solidFill>
                <a:latin typeface="+mn-lt"/>
                <a:ea typeface="Inter Medium" panose="02000603000000020004" pitchFamily="50" charset="0"/>
                <a:cs typeface="Inter Medium" panose="02000603000000020004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11449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265692A-5C1B-4FE0-9BBE-EAAD39B46EE8}"/>
              </a:ext>
            </a:extLst>
          </p:cNvPr>
          <p:cNvSpPr/>
          <p:nvPr userDrawn="1"/>
        </p:nvSpPr>
        <p:spPr>
          <a:xfrm>
            <a:off x="8877298" y="1283368"/>
            <a:ext cx="3314701" cy="557463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E916235-771D-48B3-831D-83EDECCF3BD6}"/>
              </a:ext>
            </a:extLst>
          </p:cNvPr>
          <p:cNvSpPr/>
          <p:nvPr userDrawn="1"/>
        </p:nvSpPr>
        <p:spPr>
          <a:xfrm>
            <a:off x="-1" y="0"/>
            <a:ext cx="8877297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9D5835-225E-4CA7-B1B0-DBD1E77B2A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3451" y="4010528"/>
            <a:ext cx="7761874" cy="433136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bg1"/>
                </a:solidFill>
                <a:latin typeface="+mn-lt"/>
                <a:ea typeface="Inter Medium" panose="02000603000000020004" pitchFamily="50" charset="0"/>
                <a:cs typeface="Inter Medium" panose="02000603000000020004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i-FI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53D750F-1F11-4AA1-B626-D669D25CD58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36512" y="3052010"/>
            <a:ext cx="1596273" cy="203734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97EB6266-10DD-4C11-8394-CB6D86AC1505}"/>
              </a:ext>
            </a:extLst>
          </p:cNvPr>
          <p:cNvSpPr/>
          <p:nvPr userDrawn="1"/>
        </p:nvSpPr>
        <p:spPr>
          <a:xfrm>
            <a:off x="8877296" y="0"/>
            <a:ext cx="3314700" cy="12833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CAD2BB20-25B7-43F6-9B77-3BADBB8329DD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16932" y="373227"/>
            <a:ext cx="1635428" cy="536914"/>
          </a:xfrm>
          <a:prstGeom prst="rect">
            <a:avLst/>
          </a:prstGeom>
        </p:spPr>
      </p:pic>
      <p:sp>
        <p:nvSpPr>
          <p:cNvPr id="13" name="Title 1">
            <a:extLst>
              <a:ext uri="{FF2B5EF4-FFF2-40B4-BE49-F238E27FC236}">
                <a16:creationId xmlns:a16="http://schemas.microsoft.com/office/drawing/2014/main" id="{6E1E79E0-4B3E-4FBC-8429-C42BCA7EA1F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3451" y="2437816"/>
            <a:ext cx="7761874" cy="138020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74876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Pi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265692A-5C1B-4FE0-9BBE-EAAD39B46EE8}"/>
              </a:ext>
            </a:extLst>
          </p:cNvPr>
          <p:cNvSpPr/>
          <p:nvPr userDrawn="1"/>
        </p:nvSpPr>
        <p:spPr>
          <a:xfrm>
            <a:off x="8877298" y="1283368"/>
            <a:ext cx="3314701" cy="557463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E916235-771D-48B3-831D-83EDECCF3BD6}"/>
              </a:ext>
            </a:extLst>
          </p:cNvPr>
          <p:cNvSpPr/>
          <p:nvPr userDrawn="1"/>
        </p:nvSpPr>
        <p:spPr>
          <a:xfrm>
            <a:off x="-1" y="0"/>
            <a:ext cx="8877297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53D750F-1F11-4AA1-B626-D669D25CD58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36512" y="3052010"/>
            <a:ext cx="1596273" cy="203734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0FB1B8F0-7E80-47A9-B29E-E42BAEA32D8E}"/>
              </a:ext>
            </a:extLst>
          </p:cNvPr>
          <p:cNvSpPr/>
          <p:nvPr userDrawn="1"/>
        </p:nvSpPr>
        <p:spPr>
          <a:xfrm>
            <a:off x="8877296" y="0"/>
            <a:ext cx="3314700" cy="12833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DC46EA54-C431-450A-9704-F052C295AE7E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16932" y="373227"/>
            <a:ext cx="1635428" cy="536914"/>
          </a:xfrm>
          <a:prstGeom prst="rect">
            <a:avLst/>
          </a:prstGeom>
        </p:spPr>
      </p:pic>
      <p:sp>
        <p:nvSpPr>
          <p:cNvPr id="14" name="Subtitle 2">
            <a:extLst>
              <a:ext uri="{FF2B5EF4-FFF2-40B4-BE49-F238E27FC236}">
                <a16:creationId xmlns:a16="http://schemas.microsoft.com/office/drawing/2014/main" id="{9AF63FB1-EF58-457D-9E81-55A017B967D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3451" y="4010528"/>
            <a:ext cx="7761874" cy="433136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bg1"/>
                </a:solidFill>
                <a:latin typeface="+mn-lt"/>
                <a:ea typeface="Inter Medium" panose="02000603000000020004" pitchFamily="50" charset="0"/>
                <a:cs typeface="Inter Medium" panose="02000603000000020004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i-FI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CE8743F5-58F6-47E6-8CE2-5A53CCAF30B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3451" y="2437816"/>
            <a:ext cx="7761874" cy="138020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417431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>
            <a:extLst>
              <a:ext uri="{FF2B5EF4-FFF2-40B4-BE49-F238E27FC236}">
                <a16:creationId xmlns:a16="http://schemas.microsoft.com/office/drawing/2014/main" id="{0265692A-5C1B-4FE0-9BBE-EAAD39B46EE8}"/>
              </a:ext>
            </a:extLst>
          </p:cNvPr>
          <p:cNvSpPr/>
          <p:nvPr userDrawn="1"/>
        </p:nvSpPr>
        <p:spPr>
          <a:xfrm>
            <a:off x="8877298" y="1283368"/>
            <a:ext cx="3314701" cy="557463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9E916235-771D-48B3-831D-83EDECCF3BD6}"/>
              </a:ext>
            </a:extLst>
          </p:cNvPr>
          <p:cNvSpPr/>
          <p:nvPr userDrawn="1"/>
        </p:nvSpPr>
        <p:spPr>
          <a:xfrm>
            <a:off x="-1" y="0"/>
            <a:ext cx="8877297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53D750F-1F11-4AA1-B626-D669D25CD58A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36512" y="3052010"/>
            <a:ext cx="1596273" cy="203734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46052C52-64C1-4298-AA35-90FF5361A9A8}"/>
              </a:ext>
            </a:extLst>
          </p:cNvPr>
          <p:cNvSpPr/>
          <p:nvPr userDrawn="1"/>
        </p:nvSpPr>
        <p:spPr>
          <a:xfrm>
            <a:off x="8877296" y="0"/>
            <a:ext cx="3314700" cy="12833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110E79BF-4875-4C13-9F75-BBE734577BE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716932" y="373227"/>
            <a:ext cx="1635428" cy="536914"/>
          </a:xfrm>
          <a:prstGeom prst="rect">
            <a:avLst/>
          </a:prstGeom>
        </p:spPr>
      </p:pic>
      <p:sp>
        <p:nvSpPr>
          <p:cNvPr id="14" name="Subtitle 2">
            <a:extLst>
              <a:ext uri="{FF2B5EF4-FFF2-40B4-BE49-F238E27FC236}">
                <a16:creationId xmlns:a16="http://schemas.microsoft.com/office/drawing/2014/main" id="{BCCD73F2-49F3-4AC8-A22E-8D1D9FC7C0B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3451" y="4010528"/>
            <a:ext cx="7761874" cy="433136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bg1"/>
                </a:solidFill>
                <a:latin typeface="+mn-lt"/>
                <a:ea typeface="Inter Medium" panose="02000603000000020004" pitchFamily="50" charset="0"/>
                <a:cs typeface="Inter Medium" panose="02000603000000020004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i-FI" dirty="0"/>
          </a:p>
        </p:txBody>
      </p:sp>
      <p:sp>
        <p:nvSpPr>
          <p:cNvPr id="15" name="Title 1">
            <a:extLst>
              <a:ext uri="{FF2B5EF4-FFF2-40B4-BE49-F238E27FC236}">
                <a16:creationId xmlns:a16="http://schemas.microsoft.com/office/drawing/2014/main" id="{19615A53-DB4B-4754-AB17-4340082141E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3451" y="2437816"/>
            <a:ext cx="7761874" cy="138020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352033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2_Title Slide Imag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green lights in the sky&#10;&#10;Description automatically generated">
            <a:extLst>
              <a:ext uri="{FF2B5EF4-FFF2-40B4-BE49-F238E27FC236}">
                <a16:creationId xmlns:a16="http://schemas.microsoft.com/office/drawing/2014/main" id="{8449186E-B7EB-36F6-F351-64DBA2DA700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40616" y="1227220"/>
            <a:ext cx="3451379" cy="5630779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E916235-771D-48B3-831D-83EDECCF3BD6}"/>
              </a:ext>
            </a:extLst>
          </p:cNvPr>
          <p:cNvSpPr/>
          <p:nvPr userDrawn="1"/>
        </p:nvSpPr>
        <p:spPr>
          <a:xfrm>
            <a:off x="-1" y="0"/>
            <a:ext cx="8877297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338EC8-2576-4EAB-BD7A-5E8320B18E7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3451" y="2437816"/>
            <a:ext cx="7761874" cy="138020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9D5835-225E-4CA7-B1B0-DBD1E77B2A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3451" y="4010528"/>
            <a:ext cx="7761874" cy="433136"/>
          </a:xfrm>
        </p:spPr>
        <p:txBody>
          <a:bodyPr anchor="ctr">
            <a:no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  <a:latin typeface="+mn-lt"/>
                <a:ea typeface="Inter Medium" panose="02000603000000020004" pitchFamily="50" charset="0"/>
                <a:cs typeface="Inter Medium" panose="02000603000000020004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i-FI" dirty="0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B53D750F-1F11-4AA1-B626-D669D25CD58A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36512" y="3052010"/>
            <a:ext cx="1596273" cy="2037349"/>
          </a:xfrm>
          <a:prstGeom prst="rect">
            <a:avLst/>
          </a:prstGeom>
        </p:spPr>
      </p:pic>
      <p:sp>
        <p:nvSpPr>
          <p:cNvPr id="9" name="Rectangle 8">
            <a:extLst>
              <a:ext uri="{FF2B5EF4-FFF2-40B4-BE49-F238E27FC236}">
                <a16:creationId xmlns:a16="http://schemas.microsoft.com/office/drawing/2014/main" id="{6268818B-AB89-4264-9F48-14068B4454FA}"/>
              </a:ext>
            </a:extLst>
          </p:cNvPr>
          <p:cNvSpPr/>
          <p:nvPr userDrawn="1"/>
        </p:nvSpPr>
        <p:spPr>
          <a:xfrm>
            <a:off x="8877296" y="0"/>
            <a:ext cx="3314700" cy="12833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3297AA5F-5FB8-4168-957A-0844CEBCC3FB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716932" y="373227"/>
            <a:ext cx="1635428" cy="53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6096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1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 Imag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A person holding a computer&#10;&#10;Description automatically generated">
            <a:extLst>
              <a:ext uri="{FF2B5EF4-FFF2-40B4-BE49-F238E27FC236}">
                <a16:creationId xmlns:a16="http://schemas.microsoft.com/office/drawing/2014/main" id="{0064F3CE-8BC4-3C4A-DD3A-E2B1B7BB7240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83052" y="1283368"/>
            <a:ext cx="3408943" cy="557463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E916235-771D-48B3-831D-83EDECCF3BD6}"/>
              </a:ext>
            </a:extLst>
          </p:cNvPr>
          <p:cNvSpPr/>
          <p:nvPr userDrawn="1"/>
        </p:nvSpPr>
        <p:spPr>
          <a:xfrm>
            <a:off x="-1" y="0"/>
            <a:ext cx="8877297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9D5835-225E-4CA7-B1B0-DBD1E77B2A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3451" y="4010528"/>
            <a:ext cx="7761874" cy="433136"/>
          </a:xfrm>
        </p:spPr>
        <p:txBody>
          <a:bodyPr anchor="ctr">
            <a:no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  <a:latin typeface="+mn-lt"/>
                <a:ea typeface="Inter Medium" panose="02000603000000020004" pitchFamily="50" charset="0"/>
                <a:cs typeface="Inter Medium" panose="02000603000000020004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i-FI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8E994FD7-8A5E-4773-958D-04F7C22607A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36512" y="3052010"/>
            <a:ext cx="1596273" cy="203734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024795B0-02A7-495C-8B54-7C5EFBD72E4E}"/>
              </a:ext>
            </a:extLst>
          </p:cNvPr>
          <p:cNvSpPr/>
          <p:nvPr userDrawn="1"/>
        </p:nvSpPr>
        <p:spPr>
          <a:xfrm>
            <a:off x="8877296" y="0"/>
            <a:ext cx="3314700" cy="12833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D9D575BD-86B7-4ECA-9F3E-7A32FDBE8309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716932" y="373227"/>
            <a:ext cx="1635428" cy="536914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5786DD97-8E1A-48F6-86CA-BD14B959F7D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3451" y="2437816"/>
            <a:ext cx="7761874" cy="138020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38183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tle Slide Image Pi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erson sitting at a table with a computer&#10;&#10;Description automatically generated">
            <a:extLst>
              <a:ext uri="{FF2B5EF4-FFF2-40B4-BE49-F238E27FC236}">
                <a16:creationId xmlns:a16="http://schemas.microsoft.com/office/drawing/2014/main" id="{8082A6D7-B444-A5EA-998A-73BFB85B720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75032" y="1193800"/>
            <a:ext cx="3417402" cy="56642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E916235-771D-48B3-831D-83EDECCF3BD6}"/>
              </a:ext>
            </a:extLst>
          </p:cNvPr>
          <p:cNvSpPr/>
          <p:nvPr userDrawn="1"/>
        </p:nvSpPr>
        <p:spPr>
          <a:xfrm>
            <a:off x="-1" y="0"/>
            <a:ext cx="8877297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9D5835-225E-4CA7-B1B0-DBD1E77B2A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3451" y="4010528"/>
            <a:ext cx="7761874" cy="433136"/>
          </a:xfrm>
        </p:spPr>
        <p:txBody>
          <a:bodyPr anchor="ctr">
            <a:noAutofit/>
          </a:bodyPr>
          <a:lstStyle>
            <a:lvl1pPr marL="0" indent="0" algn="l">
              <a:buNone/>
              <a:defRPr sz="2400">
                <a:solidFill>
                  <a:schemeClr val="tx1"/>
                </a:solidFill>
                <a:latin typeface="+mn-lt"/>
                <a:ea typeface="Inter Medium" panose="02000603000000020004" pitchFamily="50" charset="0"/>
                <a:cs typeface="Inter Medium" panose="02000603000000020004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i-FI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244D2E5A-4637-470D-A55E-02DECB6EC066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36512" y="3052010"/>
            <a:ext cx="1596273" cy="203734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C1A31140-877C-4573-9B08-4EAC8F0F2610}"/>
              </a:ext>
            </a:extLst>
          </p:cNvPr>
          <p:cNvSpPr/>
          <p:nvPr userDrawn="1"/>
        </p:nvSpPr>
        <p:spPr>
          <a:xfrm>
            <a:off x="8877296" y="0"/>
            <a:ext cx="3314700" cy="12833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36A19338-01E9-493E-B53F-DAC534530BCA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716932" y="373227"/>
            <a:ext cx="1635428" cy="536914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5DC0C4A5-9D57-4337-ACAD-8DAC5D2CE15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3451" y="2437816"/>
            <a:ext cx="7761874" cy="138020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2232159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Title Slide Image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road leading to a snowy mountain&#10;&#10;Description automatically generated">
            <a:extLst>
              <a:ext uri="{FF2B5EF4-FFF2-40B4-BE49-F238E27FC236}">
                <a16:creationId xmlns:a16="http://schemas.microsoft.com/office/drawing/2014/main" id="{98187530-53B2-8B65-C994-22664029F13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91074" y="1203158"/>
            <a:ext cx="3400922" cy="5654842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E916235-771D-48B3-831D-83EDECCF3BD6}"/>
              </a:ext>
            </a:extLst>
          </p:cNvPr>
          <p:cNvSpPr/>
          <p:nvPr userDrawn="1"/>
        </p:nvSpPr>
        <p:spPr>
          <a:xfrm>
            <a:off x="-1" y="0"/>
            <a:ext cx="8877297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fi-FI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D9D5835-225E-4CA7-B1B0-DBD1E77B2A4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53451" y="4010528"/>
            <a:ext cx="7761874" cy="433136"/>
          </a:xfrm>
        </p:spPr>
        <p:txBody>
          <a:bodyPr anchor="ctr">
            <a:noAutofit/>
          </a:bodyPr>
          <a:lstStyle>
            <a:lvl1pPr marL="0" indent="0" algn="l">
              <a:lnSpc>
                <a:spcPct val="100000"/>
              </a:lnSpc>
              <a:buNone/>
              <a:defRPr sz="2400">
                <a:solidFill>
                  <a:schemeClr val="bg1"/>
                </a:solidFill>
                <a:latin typeface="+mn-lt"/>
                <a:ea typeface="Inter Medium" panose="02000603000000020004" pitchFamily="50" charset="0"/>
                <a:cs typeface="Inter Medium" panose="02000603000000020004" pitchFamily="50" charset="0"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fi-FI" dirty="0"/>
          </a:p>
        </p:txBody>
      </p:sp>
      <p:pic>
        <p:nvPicPr>
          <p:cNvPr id="9" name="Graphic 8">
            <a:extLst>
              <a:ext uri="{FF2B5EF4-FFF2-40B4-BE49-F238E27FC236}">
                <a16:creationId xmlns:a16="http://schemas.microsoft.com/office/drawing/2014/main" id="{F752FCB5-B64D-47FC-8386-05E2B6AFC3A2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36512" y="3052010"/>
            <a:ext cx="1596273" cy="2037349"/>
          </a:xfrm>
          <a:prstGeom prst="rect">
            <a:avLst/>
          </a:prstGeom>
        </p:spPr>
      </p:pic>
      <p:sp>
        <p:nvSpPr>
          <p:cNvPr id="10" name="Rectangle 9">
            <a:extLst>
              <a:ext uri="{FF2B5EF4-FFF2-40B4-BE49-F238E27FC236}">
                <a16:creationId xmlns:a16="http://schemas.microsoft.com/office/drawing/2014/main" id="{99CA5C6D-DAFC-4961-BCEB-256642FECE7B}"/>
              </a:ext>
            </a:extLst>
          </p:cNvPr>
          <p:cNvSpPr/>
          <p:nvPr userDrawn="1"/>
        </p:nvSpPr>
        <p:spPr>
          <a:xfrm>
            <a:off x="8877296" y="0"/>
            <a:ext cx="3314700" cy="128336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00000"/>
              </a:lnSpc>
            </a:pPr>
            <a:endParaRPr lang="fi-FI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3A0EE181-09A1-421A-8A48-C2CD217C4E2B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716932" y="373227"/>
            <a:ext cx="1635428" cy="536914"/>
          </a:xfrm>
          <a:prstGeom prst="rect">
            <a:avLst/>
          </a:prstGeom>
        </p:spPr>
      </p:pic>
      <p:sp>
        <p:nvSpPr>
          <p:cNvPr id="11" name="Title 1">
            <a:extLst>
              <a:ext uri="{FF2B5EF4-FFF2-40B4-BE49-F238E27FC236}">
                <a16:creationId xmlns:a16="http://schemas.microsoft.com/office/drawing/2014/main" id="{A8E0B079-F871-45AC-9D49-84C31245000D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3451" y="2437816"/>
            <a:ext cx="7761874" cy="138020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00193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long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0F2FF39-3724-4AD0-8790-689A62853723}"/>
              </a:ext>
            </a:extLst>
          </p:cNvPr>
          <p:cNvSpPr/>
          <p:nvPr userDrawn="1"/>
        </p:nvSpPr>
        <p:spPr>
          <a:xfrm>
            <a:off x="1" y="0"/>
            <a:ext cx="33147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fi-FI" dirty="0"/>
          </a:p>
        </p:txBody>
      </p:sp>
      <p:pic>
        <p:nvPicPr>
          <p:cNvPr id="364" name="Graphic 363">
            <a:extLst>
              <a:ext uri="{FF2B5EF4-FFF2-40B4-BE49-F238E27FC236}">
                <a16:creationId xmlns:a16="http://schemas.microsoft.com/office/drawing/2014/main" id="{B5A9F635-8B2C-4A26-A718-4D4182CACE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033507">
            <a:off x="1743172" y="3727081"/>
            <a:ext cx="2851879" cy="284572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1D64E7B-8475-4669-87E1-0C2879CD6834}"/>
              </a:ext>
            </a:extLst>
          </p:cNvPr>
          <p:cNvSpPr/>
          <p:nvPr userDrawn="1"/>
        </p:nvSpPr>
        <p:spPr>
          <a:xfrm>
            <a:off x="3314699" y="0"/>
            <a:ext cx="8877301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4DD62CD-112F-459C-8F81-4DC1D65CC33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29049" y="961314"/>
            <a:ext cx="633040" cy="384344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 sz="24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01</a:t>
            </a:r>
            <a:endParaRPr lang="fi-FI" dirty="0"/>
          </a:p>
        </p:txBody>
      </p:sp>
      <p:sp>
        <p:nvSpPr>
          <p:cNvPr id="350" name="Text Placeholder 349">
            <a:extLst>
              <a:ext uri="{FF2B5EF4-FFF2-40B4-BE49-F238E27FC236}">
                <a16:creationId xmlns:a16="http://schemas.microsoft.com/office/drawing/2014/main" id="{4D784AB7-CED8-4200-8123-5411A045A564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829050" y="1851025"/>
            <a:ext cx="633039" cy="3857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solidFill>
                  <a:schemeClr val="accent1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02</a:t>
            </a:r>
            <a:endParaRPr lang="fi-FI" dirty="0"/>
          </a:p>
        </p:txBody>
      </p:sp>
      <p:sp>
        <p:nvSpPr>
          <p:cNvPr id="351" name="Text Placeholder 349">
            <a:extLst>
              <a:ext uri="{FF2B5EF4-FFF2-40B4-BE49-F238E27FC236}">
                <a16:creationId xmlns:a16="http://schemas.microsoft.com/office/drawing/2014/main" id="{3DC3F35A-31CB-4B22-9BA7-BB0CD49744CC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823062" y="2741322"/>
            <a:ext cx="633039" cy="3857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solidFill>
                  <a:schemeClr val="accent1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03</a:t>
            </a:r>
            <a:endParaRPr lang="fi-FI" dirty="0"/>
          </a:p>
        </p:txBody>
      </p:sp>
      <p:sp>
        <p:nvSpPr>
          <p:cNvPr id="352" name="Text Placeholder 349">
            <a:extLst>
              <a:ext uri="{FF2B5EF4-FFF2-40B4-BE49-F238E27FC236}">
                <a16:creationId xmlns:a16="http://schemas.microsoft.com/office/drawing/2014/main" id="{639F329E-95CE-49AD-A6B5-2288AF41282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823061" y="3630971"/>
            <a:ext cx="633039" cy="3857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solidFill>
                  <a:schemeClr val="accent1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04</a:t>
            </a:r>
            <a:endParaRPr lang="fi-FI" dirty="0"/>
          </a:p>
        </p:txBody>
      </p:sp>
      <p:sp>
        <p:nvSpPr>
          <p:cNvPr id="353" name="Text Placeholder 349">
            <a:extLst>
              <a:ext uri="{FF2B5EF4-FFF2-40B4-BE49-F238E27FC236}">
                <a16:creationId xmlns:a16="http://schemas.microsoft.com/office/drawing/2014/main" id="{E4CFF5C0-06E3-41B6-9666-1358385841A1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823061" y="4520620"/>
            <a:ext cx="633039" cy="3857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solidFill>
                  <a:schemeClr val="accent1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05</a:t>
            </a:r>
            <a:endParaRPr lang="fi-FI" dirty="0"/>
          </a:p>
        </p:txBody>
      </p:sp>
      <p:sp>
        <p:nvSpPr>
          <p:cNvPr id="354" name="Text Placeholder 349">
            <a:extLst>
              <a:ext uri="{FF2B5EF4-FFF2-40B4-BE49-F238E27FC236}">
                <a16:creationId xmlns:a16="http://schemas.microsoft.com/office/drawing/2014/main" id="{D327A5EE-8ACE-4087-A661-FAB5657E3259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823061" y="5410269"/>
            <a:ext cx="633039" cy="3857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solidFill>
                  <a:schemeClr val="accent1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06</a:t>
            </a:r>
            <a:endParaRPr lang="fi-FI" dirty="0"/>
          </a:p>
        </p:txBody>
      </p:sp>
      <p:sp>
        <p:nvSpPr>
          <p:cNvPr id="356" name="Text Placeholder 349">
            <a:extLst>
              <a:ext uri="{FF2B5EF4-FFF2-40B4-BE49-F238E27FC236}">
                <a16:creationId xmlns:a16="http://schemas.microsoft.com/office/drawing/2014/main" id="{E1EBE735-B104-4DFD-B66D-C7A220F900B8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7922525" y="1851025"/>
            <a:ext cx="633039" cy="3857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solidFill>
                  <a:schemeClr val="accent1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08</a:t>
            </a:r>
            <a:endParaRPr lang="fi-FI" dirty="0"/>
          </a:p>
        </p:txBody>
      </p:sp>
      <p:sp>
        <p:nvSpPr>
          <p:cNvPr id="357" name="Text Placeholder 349">
            <a:extLst>
              <a:ext uri="{FF2B5EF4-FFF2-40B4-BE49-F238E27FC236}">
                <a16:creationId xmlns:a16="http://schemas.microsoft.com/office/drawing/2014/main" id="{0E3A67FF-857D-43BD-BE49-918AA872ABC9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7916537" y="2741322"/>
            <a:ext cx="633039" cy="3857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solidFill>
                  <a:schemeClr val="accent1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09</a:t>
            </a:r>
            <a:endParaRPr lang="fi-FI" dirty="0"/>
          </a:p>
        </p:txBody>
      </p:sp>
      <p:sp>
        <p:nvSpPr>
          <p:cNvPr id="358" name="Text Placeholder 349">
            <a:extLst>
              <a:ext uri="{FF2B5EF4-FFF2-40B4-BE49-F238E27FC236}">
                <a16:creationId xmlns:a16="http://schemas.microsoft.com/office/drawing/2014/main" id="{402D9A78-AE80-436C-97C6-80F4ACA9144A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7916536" y="3630971"/>
            <a:ext cx="633039" cy="3857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solidFill>
                  <a:schemeClr val="accent1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10</a:t>
            </a:r>
            <a:endParaRPr lang="fi-FI" dirty="0"/>
          </a:p>
        </p:txBody>
      </p:sp>
      <p:sp>
        <p:nvSpPr>
          <p:cNvPr id="359" name="Text Placeholder 349">
            <a:extLst>
              <a:ext uri="{FF2B5EF4-FFF2-40B4-BE49-F238E27FC236}">
                <a16:creationId xmlns:a16="http://schemas.microsoft.com/office/drawing/2014/main" id="{437BA9A4-AEE9-492C-AD54-1F32AF0697DB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7916536" y="4520620"/>
            <a:ext cx="633039" cy="3857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solidFill>
                  <a:schemeClr val="accent1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11</a:t>
            </a:r>
            <a:endParaRPr lang="fi-FI" dirty="0"/>
          </a:p>
        </p:txBody>
      </p:sp>
      <p:sp>
        <p:nvSpPr>
          <p:cNvPr id="360" name="Text Placeholder 349">
            <a:extLst>
              <a:ext uri="{FF2B5EF4-FFF2-40B4-BE49-F238E27FC236}">
                <a16:creationId xmlns:a16="http://schemas.microsoft.com/office/drawing/2014/main" id="{CD54CA76-6786-491E-AD81-92312BB3CE46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7916536" y="5410269"/>
            <a:ext cx="633039" cy="3857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solidFill>
                  <a:schemeClr val="accent1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12</a:t>
            </a:r>
            <a:endParaRPr lang="fi-FI" dirty="0"/>
          </a:p>
        </p:txBody>
      </p:sp>
      <p:sp>
        <p:nvSpPr>
          <p:cNvPr id="362" name="Text Placeholder 349">
            <a:extLst>
              <a:ext uri="{FF2B5EF4-FFF2-40B4-BE49-F238E27FC236}">
                <a16:creationId xmlns:a16="http://schemas.microsoft.com/office/drawing/2014/main" id="{2734ACB1-5660-4C69-8950-C77120CE664D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7922186" y="961314"/>
            <a:ext cx="633039" cy="3857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solidFill>
                  <a:schemeClr val="accent1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07</a:t>
            </a:r>
            <a:endParaRPr lang="fi-FI" dirty="0"/>
          </a:p>
        </p:txBody>
      </p:sp>
      <p:sp>
        <p:nvSpPr>
          <p:cNvPr id="365" name="Rectangle 364">
            <a:extLst>
              <a:ext uri="{FF2B5EF4-FFF2-40B4-BE49-F238E27FC236}">
                <a16:creationId xmlns:a16="http://schemas.microsoft.com/office/drawing/2014/main" id="{52B70518-49A2-47E3-AF1D-2849CD2760B4}"/>
              </a:ext>
            </a:extLst>
          </p:cNvPr>
          <p:cNvSpPr/>
          <p:nvPr userDrawn="1"/>
        </p:nvSpPr>
        <p:spPr>
          <a:xfrm>
            <a:off x="-1" y="6867525"/>
            <a:ext cx="4048125" cy="1352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fi-FI"/>
          </a:p>
        </p:txBody>
      </p:sp>
      <p:pic>
        <p:nvPicPr>
          <p:cNvPr id="60" name="Graphic 59">
            <a:extLst>
              <a:ext uri="{FF2B5EF4-FFF2-40B4-BE49-F238E27FC236}">
                <a16:creationId xmlns:a16="http://schemas.microsoft.com/office/drawing/2014/main" id="{E6873E00-DBA0-40EB-8A78-D38C8174152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58" name="Text Placeholder 4">
            <a:extLst>
              <a:ext uri="{FF2B5EF4-FFF2-40B4-BE49-F238E27FC236}">
                <a16:creationId xmlns:a16="http://schemas.microsoft.com/office/drawing/2014/main" id="{4E7E006F-9DD6-43DA-8C0B-408028C61813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4584225" y="961314"/>
            <a:ext cx="2939522" cy="6032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59" name="Text Placeholder 4">
            <a:extLst>
              <a:ext uri="{FF2B5EF4-FFF2-40B4-BE49-F238E27FC236}">
                <a16:creationId xmlns:a16="http://schemas.microsoft.com/office/drawing/2014/main" id="{9F45C6B2-6D1E-46C0-82ED-3C6E44146544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4584225" y="1851025"/>
            <a:ext cx="2939522" cy="6032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61" name="Text Placeholder 4">
            <a:extLst>
              <a:ext uri="{FF2B5EF4-FFF2-40B4-BE49-F238E27FC236}">
                <a16:creationId xmlns:a16="http://schemas.microsoft.com/office/drawing/2014/main" id="{AE81EFB1-D174-4A63-B85E-D3924EF194D1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4584225" y="2740736"/>
            <a:ext cx="2939522" cy="6032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62" name="Text Placeholder 4">
            <a:extLst>
              <a:ext uri="{FF2B5EF4-FFF2-40B4-BE49-F238E27FC236}">
                <a16:creationId xmlns:a16="http://schemas.microsoft.com/office/drawing/2014/main" id="{69501928-E4A8-406B-8E78-5FD1F4E8B585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4584225" y="3630447"/>
            <a:ext cx="2939522" cy="6032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63" name="Text Placeholder 4">
            <a:extLst>
              <a:ext uri="{FF2B5EF4-FFF2-40B4-BE49-F238E27FC236}">
                <a16:creationId xmlns:a16="http://schemas.microsoft.com/office/drawing/2014/main" id="{53380A8B-7F17-439A-8354-21DFC70E9C2C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4584225" y="4520158"/>
            <a:ext cx="2939522" cy="6032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64" name="Text Placeholder 4">
            <a:extLst>
              <a:ext uri="{FF2B5EF4-FFF2-40B4-BE49-F238E27FC236}">
                <a16:creationId xmlns:a16="http://schemas.microsoft.com/office/drawing/2014/main" id="{513C2DAE-4920-4C2B-B86B-B78285C9A838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4584225" y="5409869"/>
            <a:ext cx="2939522" cy="6032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65" name="Text Placeholder 4">
            <a:extLst>
              <a:ext uri="{FF2B5EF4-FFF2-40B4-BE49-F238E27FC236}">
                <a16:creationId xmlns:a16="http://schemas.microsoft.com/office/drawing/2014/main" id="{E1679746-49F9-4DC5-AC35-5BDFDC64D494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8682983" y="961314"/>
            <a:ext cx="2939522" cy="6032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66" name="Text Placeholder 4">
            <a:extLst>
              <a:ext uri="{FF2B5EF4-FFF2-40B4-BE49-F238E27FC236}">
                <a16:creationId xmlns:a16="http://schemas.microsoft.com/office/drawing/2014/main" id="{9A278724-AD09-4886-8AEE-61F17EE191E4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8682983" y="1851025"/>
            <a:ext cx="2939522" cy="6032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67" name="Text Placeholder 4">
            <a:extLst>
              <a:ext uri="{FF2B5EF4-FFF2-40B4-BE49-F238E27FC236}">
                <a16:creationId xmlns:a16="http://schemas.microsoft.com/office/drawing/2014/main" id="{84AF4F70-4DE3-4DAC-8CD4-CA66986D53CC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8682983" y="2740736"/>
            <a:ext cx="2939522" cy="6032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68" name="Text Placeholder 4">
            <a:extLst>
              <a:ext uri="{FF2B5EF4-FFF2-40B4-BE49-F238E27FC236}">
                <a16:creationId xmlns:a16="http://schemas.microsoft.com/office/drawing/2014/main" id="{09043932-7646-46BE-876C-2D4402B2B43A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8682983" y="3630447"/>
            <a:ext cx="2939522" cy="6032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69" name="Text Placeholder 4">
            <a:extLst>
              <a:ext uri="{FF2B5EF4-FFF2-40B4-BE49-F238E27FC236}">
                <a16:creationId xmlns:a16="http://schemas.microsoft.com/office/drawing/2014/main" id="{27421D64-8187-4443-9600-C9B9549FCE7A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8682983" y="4520158"/>
            <a:ext cx="2939522" cy="6032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70" name="Text Placeholder 4">
            <a:extLst>
              <a:ext uri="{FF2B5EF4-FFF2-40B4-BE49-F238E27FC236}">
                <a16:creationId xmlns:a16="http://schemas.microsoft.com/office/drawing/2014/main" id="{204C7B53-E469-4E88-8D5C-6B2D2FFFA119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8682983" y="5409869"/>
            <a:ext cx="2939522" cy="6032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3EC51624-EFE5-77AC-2E0F-28E57116DCF3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740A43C1-7D5A-66E1-3C0E-737764CD34F8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794" y="559246"/>
            <a:ext cx="3313905" cy="1171575"/>
          </a:xfrm>
        </p:spPr>
        <p:txBody>
          <a:bodyPr anchor="ctr"/>
          <a:lstStyle>
            <a:lvl1pPr marL="0" indent="0" algn="ctr">
              <a:buNone/>
              <a:defRPr sz="4200" b="1">
                <a:solidFill>
                  <a:schemeClr val="bg1"/>
                </a:solidFill>
                <a:latin typeface="Inter" panose="02000503000000020004" pitchFamily="2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+mj-lt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+mj-lt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+mj-lt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Contents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615425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s shor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60F2FF39-3724-4AD0-8790-689A62853723}"/>
              </a:ext>
            </a:extLst>
          </p:cNvPr>
          <p:cNvSpPr/>
          <p:nvPr userDrawn="1"/>
        </p:nvSpPr>
        <p:spPr>
          <a:xfrm>
            <a:off x="1" y="0"/>
            <a:ext cx="3314700" cy="68580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fi-FI" dirty="0"/>
          </a:p>
        </p:txBody>
      </p:sp>
      <p:pic>
        <p:nvPicPr>
          <p:cNvPr id="364" name="Graphic 363">
            <a:extLst>
              <a:ext uri="{FF2B5EF4-FFF2-40B4-BE49-F238E27FC236}">
                <a16:creationId xmlns:a16="http://schemas.microsoft.com/office/drawing/2014/main" id="{B5A9F635-8B2C-4A26-A718-4D4182CACEDC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1033507">
            <a:off x="1743172" y="3727081"/>
            <a:ext cx="2851879" cy="2845720"/>
          </a:xfrm>
          <a:prstGeom prst="rect">
            <a:avLst/>
          </a:prstGeom>
        </p:spPr>
      </p:pic>
      <p:sp>
        <p:nvSpPr>
          <p:cNvPr id="12" name="Rectangle 11">
            <a:extLst>
              <a:ext uri="{FF2B5EF4-FFF2-40B4-BE49-F238E27FC236}">
                <a16:creationId xmlns:a16="http://schemas.microsoft.com/office/drawing/2014/main" id="{F1D64E7B-8475-4669-87E1-0C2879CD6834}"/>
              </a:ext>
            </a:extLst>
          </p:cNvPr>
          <p:cNvSpPr/>
          <p:nvPr userDrawn="1"/>
        </p:nvSpPr>
        <p:spPr>
          <a:xfrm>
            <a:off x="3314699" y="0"/>
            <a:ext cx="8877301" cy="68580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fi-FI"/>
          </a:p>
        </p:txBody>
      </p:sp>
      <p:sp>
        <p:nvSpPr>
          <p:cNvPr id="365" name="Rectangle 364">
            <a:extLst>
              <a:ext uri="{FF2B5EF4-FFF2-40B4-BE49-F238E27FC236}">
                <a16:creationId xmlns:a16="http://schemas.microsoft.com/office/drawing/2014/main" id="{52B70518-49A2-47E3-AF1D-2849CD2760B4}"/>
              </a:ext>
            </a:extLst>
          </p:cNvPr>
          <p:cNvSpPr/>
          <p:nvPr userDrawn="1"/>
        </p:nvSpPr>
        <p:spPr>
          <a:xfrm>
            <a:off x="-1" y="6867525"/>
            <a:ext cx="4048125" cy="135255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fi-FI"/>
          </a:p>
        </p:txBody>
      </p:sp>
      <p:pic>
        <p:nvPicPr>
          <p:cNvPr id="60" name="Graphic 59">
            <a:extLst>
              <a:ext uri="{FF2B5EF4-FFF2-40B4-BE49-F238E27FC236}">
                <a16:creationId xmlns:a16="http://schemas.microsoft.com/office/drawing/2014/main" id="{E6873E00-DBA0-40EB-8A78-D38C81741527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58" name="Title 1">
            <a:extLst>
              <a:ext uri="{FF2B5EF4-FFF2-40B4-BE49-F238E27FC236}">
                <a16:creationId xmlns:a16="http://schemas.microsoft.com/office/drawing/2014/main" id="{35CCDD72-9376-44AF-AA64-57B9FBCEB17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829049" y="962024"/>
            <a:ext cx="633040" cy="384344"/>
          </a:xfrm>
        </p:spPr>
        <p:txBody>
          <a:bodyPr>
            <a:noAutofit/>
          </a:bodyPr>
          <a:lstStyle>
            <a:lvl1pPr>
              <a:lnSpc>
                <a:spcPct val="100000"/>
              </a:lnSpc>
              <a:defRPr sz="2400">
                <a:solidFill>
                  <a:schemeClr val="accent3"/>
                </a:solidFill>
              </a:defRPr>
            </a:lvl1pPr>
          </a:lstStyle>
          <a:p>
            <a:r>
              <a:rPr lang="en-US" dirty="0"/>
              <a:t>01</a:t>
            </a:r>
            <a:endParaRPr lang="fi-FI" dirty="0"/>
          </a:p>
        </p:txBody>
      </p:sp>
      <p:sp>
        <p:nvSpPr>
          <p:cNvPr id="66" name="Text Placeholder 349">
            <a:extLst>
              <a:ext uri="{FF2B5EF4-FFF2-40B4-BE49-F238E27FC236}">
                <a16:creationId xmlns:a16="http://schemas.microsoft.com/office/drawing/2014/main" id="{EE818711-0B02-4DBC-BCD7-5F77DE087895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3829050" y="1851025"/>
            <a:ext cx="633039" cy="3857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solidFill>
                  <a:schemeClr val="accent3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02</a:t>
            </a:r>
            <a:endParaRPr lang="fi-FI" dirty="0"/>
          </a:p>
        </p:txBody>
      </p:sp>
      <p:sp>
        <p:nvSpPr>
          <p:cNvPr id="67" name="Text Placeholder 349">
            <a:extLst>
              <a:ext uri="{FF2B5EF4-FFF2-40B4-BE49-F238E27FC236}">
                <a16:creationId xmlns:a16="http://schemas.microsoft.com/office/drawing/2014/main" id="{8BE689DB-387D-4518-BEEB-C7EAA5A96F44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3823062" y="2741322"/>
            <a:ext cx="633039" cy="3857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solidFill>
                  <a:schemeClr val="accent3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03</a:t>
            </a:r>
            <a:endParaRPr lang="fi-FI" dirty="0"/>
          </a:p>
        </p:txBody>
      </p:sp>
      <p:sp>
        <p:nvSpPr>
          <p:cNvPr id="68" name="Text Placeholder 349">
            <a:extLst>
              <a:ext uri="{FF2B5EF4-FFF2-40B4-BE49-F238E27FC236}">
                <a16:creationId xmlns:a16="http://schemas.microsoft.com/office/drawing/2014/main" id="{AE93B1C1-C3F0-494A-B670-3E8421FE12E6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3823061" y="3630971"/>
            <a:ext cx="633039" cy="3857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solidFill>
                  <a:schemeClr val="accent3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04</a:t>
            </a:r>
            <a:endParaRPr lang="fi-FI" dirty="0"/>
          </a:p>
        </p:txBody>
      </p:sp>
      <p:sp>
        <p:nvSpPr>
          <p:cNvPr id="69" name="Text Placeholder 349">
            <a:extLst>
              <a:ext uri="{FF2B5EF4-FFF2-40B4-BE49-F238E27FC236}">
                <a16:creationId xmlns:a16="http://schemas.microsoft.com/office/drawing/2014/main" id="{26B3CEF1-2F73-4958-9E37-1D57472A6C8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3823061" y="4520620"/>
            <a:ext cx="633039" cy="3857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solidFill>
                  <a:schemeClr val="accent3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05</a:t>
            </a:r>
            <a:endParaRPr lang="fi-FI" dirty="0"/>
          </a:p>
        </p:txBody>
      </p:sp>
      <p:sp>
        <p:nvSpPr>
          <p:cNvPr id="70" name="Text Placeholder 349">
            <a:extLst>
              <a:ext uri="{FF2B5EF4-FFF2-40B4-BE49-F238E27FC236}">
                <a16:creationId xmlns:a16="http://schemas.microsoft.com/office/drawing/2014/main" id="{45F7D4BA-56D9-4DA3-B22D-AC195407F2F2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3823061" y="5410269"/>
            <a:ext cx="633039" cy="385763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sz="2400" b="1">
                <a:solidFill>
                  <a:schemeClr val="accent3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06</a:t>
            </a:r>
            <a:endParaRPr lang="fi-FI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5236034-50EA-46E1-B40B-A8F2EE7CC221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4584700" y="962024"/>
            <a:ext cx="6899275" cy="6032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a topic</a:t>
            </a:r>
          </a:p>
        </p:txBody>
      </p:sp>
      <p:sp>
        <p:nvSpPr>
          <p:cNvPr id="72" name="Text Placeholder 4">
            <a:extLst>
              <a:ext uri="{FF2B5EF4-FFF2-40B4-BE49-F238E27FC236}">
                <a16:creationId xmlns:a16="http://schemas.microsoft.com/office/drawing/2014/main" id="{EDC18650-D8A5-40E8-A3C0-FF8885878C86}"/>
              </a:ext>
            </a:extLst>
          </p:cNvPr>
          <p:cNvSpPr>
            <a:spLocks noGrp="1"/>
          </p:cNvSpPr>
          <p:nvPr>
            <p:ph type="body" sz="quarter" idx="30" hasCustomPrompt="1"/>
          </p:nvPr>
        </p:nvSpPr>
        <p:spPr>
          <a:xfrm>
            <a:off x="4584700" y="1851025"/>
            <a:ext cx="6899275" cy="6032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a topic</a:t>
            </a:r>
          </a:p>
        </p:txBody>
      </p:sp>
      <p:sp>
        <p:nvSpPr>
          <p:cNvPr id="73" name="Text Placeholder 4">
            <a:extLst>
              <a:ext uri="{FF2B5EF4-FFF2-40B4-BE49-F238E27FC236}">
                <a16:creationId xmlns:a16="http://schemas.microsoft.com/office/drawing/2014/main" id="{2C68CBC6-8F65-4C0D-84A6-ADA7F6C95EB4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4584700" y="2740026"/>
            <a:ext cx="6899275" cy="6032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a topic</a:t>
            </a:r>
          </a:p>
        </p:txBody>
      </p:sp>
      <p:sp>
        <p:nvSpPr>
          <p:cNvPr id="74" name="Text Placeholder 4">
            <a:extLst>
              <a:ext uri="{FF2B5EF4-FFF2-40B4-BE49-F238E27FC236}">
                <a16:creationId xmlns:a16="http://schemas.microsoft.com/office/drawing/2014/main" id="{7E6F7AEF-4390-435C-B179-083CA70A5E78}"/>
              </a:ext>
            </a:extLst>
          </p:cNvPr>
          <p:cNvSpPr>
            <a:spLocks noGrp="1"/>
          </p:cNvSpPr>
          <p:nvPr>
            <p:ph type="body" sz="quarter" idx="32" hasCustomPrompt="1"/>
          </p:nvPr>
        </p:nvSpPr>
        <p:spPr>
          <a:xfrm>
            <a:off x="4584700" y="3629027"/>
            <a:ext cx="6899275" cy="6032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a topic</a:t>
            </a:r>
          </a:p>
        </p:txBody>
      </p:sp>
      <p:sp>
        <p:nvSpPr>
          <p:cNvPr id="75" name="Text Placeholder 4">
            <a:extLst>
              <a:ext uri="{FF2B5EF4-FFF2-40B4-BE49-F238E27FC236}">
                <a16:creationId xmlns:a16="http://schemas.microsoft.com/office/drawing/2014/main" id="{D690FA52-B767-4163-BF89-9723E1E2C373}"/>
              </a:ext>
            </a:extLst>
          </p:cNvPr>
          <p:cNvSpPr>
            <a:spLocks noGrp="1"/>
          </p:cNvSpPr>
          <p:nvPr>
            <p:ph type="body" sz="quarter" idx="33" hasCustomPrompt="1"/>
          </p:nvPr>
        </p:nvSpPr>
        <p:spPr>
          <a:xfrm>
            <a:off x="4584700" y="4518028"/>
            <a:ext cx="6899275" cy="6032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a topic</a:t>
            </a:r>
          </a:p>
        </p:txBody>
      </p:sp>
      <p:sp>
        <p:nvSpPr>
          <p:cNvPr id="76" name="Text Placeholder 4">
            <a:extLst>
              <a:ext uri="{FF2B5EF4-FFF2-40B4-BE49-F238E27FC236}">
                <a16:creationId xmlns:a16="http://schemas.microsoft.com/office/drawing/2014/main" id="{D800E652-7E61-4CD2-A57A-24A4AF0675D1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4584700" y="5407029"/>
            <a:ext cx="6899275" cy="603250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a topic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C15D89E4-197C-261B-BC3D-188E76B7D24C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8D7457C6-E34F-A809-F4DA-ABD789C2EC78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794" y="559246"/>
            <a:ext cx="3313905" cy="1171575"/>
          </a:xfrm>
        </p:spPr>
        <p:txBody>
          <a:bodyPr anchor="ctr"/>
          <a:lstStyle>
            <a:lvl1pPr marL="0" indent="0" algn="ctr">
              <a:buNone/>
              <a:defRPr sz="4200" b="1">
                <a:solidFill>
                  <a:schemeClr val="bg1"/>
                </a:solidFill>
                <a:latin typeface="Inter" panose="02000503000000020004" pitchFamily="2" charset="0"/>
              </a:defRPr>
            </a:lvl1pPr>
            <a:lvl2pPr marL="457200" indent="0">
              <a:buNone/>
              <a:defRPr>
                <a:solidFill>
                  <a:schemeClr val="bg1"/>
                </a:solidFill>
                <a:latin typeface="+mj-lt"/>
              </a:defRPr>
            </a:lvl2pPr>
            <a:lvl3pPr marL="914400" indent="0">
              <a:buNone/>
              <a:defRPr>
                <a:solidFill>
                  <a:schemeClr val="bg1"/>
                </a:solidFill>
                <a:latin typeface="+mj-lt"/>
              </a:defRPr>
            </a:lvl3pPr>
            <a:lvl4pPr marL="1371600" indent="0">
              <a:buNone/>
              <a:defRPr>
                <a:solidFill>
                  <a:schemeClr val="bg1"/>
                </a:solidFill>
                <a:latin typeface="+mj-lt"/>
              </a:defRPr>
            </a:lvl4pPr>
            <a:lvl5pPr marL="1828800" indent="0">
              <a:buNone/>
              <a:defRPr>
                <a:solidFill>
                  <a:schemeClr val="bg1"/>
                </a:solidFill>
                <a:latin typeface="+mj-lt"/>
              </a:defRPr>
            </a:lvl5pPr>
          </a:lstStyle>
          <a:p>
            <a:pPr lvl="0"/>
            <a:r>
              <a:rPr lang="en-US" dirty="0"/>
              <a:t>Contents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256514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landscape of a mountain range with trees and sun rays&#10;&#10;Description automatically generated with medium confidence">
            <a:extLst>
              <a:ext uri="{FF2B5EF4-FFF2-40B4-BE49-F238E27FC236}">
                <a16:creationId xmlns:a16="http://schemas.microsoft.com/office/drawing/2014/main" id="{EF8DEAB2-45A4-FA1E-6ADC-5CEC109A4BD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3289300"/>
            <a:ext cx="12192001" cy="35814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E916235-771D-48B3-831D-83EDECCF3BD6}"/>
              </a:ext>
            </a:extLst>
          </p:cNvPr>
          <p:cNvSpPr/>
          <p:nvPr userDrawn="1"/>
        </p:nvSpPr>
        <p:spPr>
          <a:xfrm>
            <a:off x="-1" y="0"/>
            <a:ext cx="12191997" cy="342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55338EC8-2576-4EAB-BD7A-5E8320B18E7B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57710" y="419100"/>
            <a:ext cx="7761874" cy="2590800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Divider title style</a:t>
            </a:r>
            <a:endParaRPr lang="fi-FI" dirty="0"/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BF11D02B-8A03-4D89-BA73-8553447EEDD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rot="20697778">
            <a:off x="8273069" y="4403271"/>
            <a:ext cx="4082687" cy="4073870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2B2A267-1642-4169-A96D-AF7D4979E9A6}"/>
              </a:ext>
            </a:extLst>
          </p:cNvPr>
          <p:cNvSpPr/>
          <p:nvPr userDrawn="1"/>
        </p:nvSpPr>
        <p:spPr>
          <a:xfrm>
            <a:off x="8877296" y="0"/>
            <a:ext cx="3314700" cy="342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fi-FI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B7FCF747-6223-46EA-81CC-F1A64F8759B6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716932" y="1446043"/>
            <a:ext cx="1635428" cy="5369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8660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A train at a train station&#10;&#10;Description automatically generated">
            <a:extLst>
              <a:ext uri="{FF2B5EF4-FFF2-40B4-BE49-F238E27FC236}">
                <a16:creationId xmlns:a16="http://schemas.microsoft.com/office/drawing/2014/main" id="{52D99A81-A6CC-1AC7-72CF-9DE0F47956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2" y="3289300"/>
            <a:ext cx="12192001" cy="35814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E916235-771D-48B3-831D-83EDECCF3BD6}"/>
              </a:ext>
            </a:extLst>
          </p:cNvPr>
          <p:cNvSpPr/>
          <p:nvPr userDrawn="1"/>
        </p:nvSpPr>
        <p:spPr>
          <a:xfrm>
            <a:off x="-1" y="0"/>
            <a:ext cx="12191997" cy="342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fi-FI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4B038E81-7888-44AA-AA35-7C2C9E5D2145}"/>
              </a:ext>
            </a:extLst>
          </p:cNvPr>
          <p:cNvSpPr/>
          <p:nvPr userDrawn="1"/>
        </p:nvSpPr>
        <p:spPr>
          <a:xfrm>
            <a:off x="8877296" y="0"/>
            <a:ext cx="3314700" cy="342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fi-FI"/>
          </a:p>
        </p:txBody>
      </p:sp>
      <p:pic>
        <p:nvPicPr>
          <p:cNvPr id="18" name="Graphic 17">
            <a:extLst>
              <a:ext uri="{FF2B5EF4-FFF2-40B4-BE49-F238E27FC236}">
                <a16:creationId xmlns:a16="http://schemas.microsoft.com/office/drawing/2014/main" id="{B6E10D64-27B2-450A-8B37-BE3C6631B67D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16932" y="1446043"/>
            <a:ext cx="1635428" cy="536914"/>
          </a:xfrm>
          <a:prstGeom prst="rect">
            <a:avLst/>
          </a:prstGeom>
        </p:spPr>
      </p:pic>
      <p:sp>
        <p:nvSpPr>
          <p:cNvPr id="8" name="Title 1">
            <a:extLst>
              <a:ext uri="{FF2B5EF4-FFF2-40B4-BE49-F238E27FC236}">
                <a16:creationId xmlns:a16="http://schemas.microsoft.com/office/drawing/2014/main" id="{B86288DB-0903-44FE-8BFF-ECC881E1B9D1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57710" y="419100"/>
            <a:ext cx="7761874" cy="2590800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Divider title style</a:t>
            </a:r>
            <a:endParaRPr lang="fi-FI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82EC55D6-8E37-620D-4C22-6ED5707EA8CC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20697778">
            <a:off x="8273069" y="4403271"/>
            <a:ext cx="4082687" cy="407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4718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Pi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people walking down a sidewalk&#10;&#10;Description automatically generated">
            <a:extLst>
              <a:ext uri="{FF2B5EF4-FFF2-40B4-BE49-F238E27FC236}">
                <a16:creationId xmlns:a16="http://schemas.microsoft.com/office/drawing/2014/main" id="{E5E25CA6-97BB-8E4A-EAA0-A233D3CCAA7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" y="3289300"/>
            <a:ext cx="12204701" cy="35814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E916235-771D-48B3-831D-83EDECCF3BD6}"/>
              </a:ext>
            </a:extLst>
          </p:cNvPr>
          <p:cNvSpPr/>
          <p:nvPr userDrawn="1"/>
        </p:nvSpPr>
        <p:spPr>
          <a:xfrm>
            <a:off x="-1" y="0"/>
            <a:ext cx="12191997" cy="3429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fi-FI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8F7A2305-DD36-4E23-BCB9-21D207CBBD01}"/>
              </a:ext>
            </a:extLst>
          </p:cNvPr>
          <p:cNvSpPr/>
          <p:nvPr userDrawn="1"/>
        </p:nvSpPr>
        <p:spPr>
          <a:xfrm>
            <a:off x="8877296" y="0"/>
            <a:ext cx="3314700" cy="342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fi-FI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D58D1476-C0E3-4518-905A-11FD37801FA8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16932" y="1446043"/>
            <a:ext cx="1635428" cy="536914"/>
          </a:xfrm>
          <a:prstGeom prst="rect">
            <a:avLst/>
          </a:prstGeom>
        </p:spPr>
      </p:pic>
      <p:sp>
        <p:nvSpPr>
          <p:cNvPr id="10" name="Title 1">
            <a:extLst>
              <a:ext uri="{FF2B5EF4-FFF2-40B4-BE49-F238E27FC236}">
                <a16:creationId xmlns:a16="http://schemas.microsoft.com/office/drawing/2014/main" id="{E509B56E-38AD-4EC7-8F2D-B3ED47B922DE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57710" y="419100"/>
            <a:ext cx="7761874" cy="2590800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4400"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Divider title style</a:t>
            </a:r>
            <a:endParaRPr lang="fi-FI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508AD114-3200-28D6-AC76-CC0998BE024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20697778">
            <a:off x="8273069" y="4403271"/>
            <a:ext cx="4082687" cy="407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6732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>
            <a:extLst>
              <a:ext uri="{FF2B5EF4-FFF2-40B4-BE49-F238E27FC236}">
                <a16:creationId xmlns:a16="http://schemas.microsoft.com/office/drawing/2014/main" id="{CD64842D-DD35-E873-E4D5-07F40E6975B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-12700" y="3314700"/>
            <a:ext cx="12204700" cy="35560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9E916235-771D-48B3-831D-83EDECCF3BD6}"/>
              </a:ext>
            </a:extLst>
          </p:cNvPr>
          <p:cNvSpPr/>
          <p:nvPr userDrawn="1"/>
        </p:nvSpPr>
        <p:spPr>
          <a:xfrm>
            <a:off x="-1" y="0"/>
            <a:ext cx="12191997" cy="3429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fi-FI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A03C8E5-4F3D-4505-A4C2-5CB2BA7A1A01}"/>
              </a:ext>
            </a:extLst>
          </p:cNvPr>
          <p:cNvSpPr/>
          <p:nvPr userDrawn="1"/>
        </p:nvSpPr>
        <p:spPr>
          <a:xfrm>
            <a:off x="8877296" y="0"/>
            <a:ext cx="3314700" cy="3429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>
              <a:lnSpc>
                <a:spcPct val="100000"/>
              </a:lnSpc>
            </a:pPr>
            <a:endParaRPr lang="fi-FI"/>
          </a:p>
        </p:txBody>
      </p:sp>
      <p:pic>
        <p:nvPicPr>
          <p:cNvPr id="11" name="Graphic 10">
            <a:extLst>
              <a:ext uri="{FF2B5EF4-FFF2-40B4-BE49-F238E27FC236}">
                <a16:creationId xmlns:a16="http://schemas.microsoft.com/office/drawing/2014/main" id="{90C60762-2279-4346-BEA9-558EF394BE1F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716932" y="1446043"/>
            <a:ext cx="1635428" cy="536914"/>
          </a:xfrm>
          <a:prstGeom prst="rect">
            <a:avLst/>
          </a:prstGeom>
        </p:spPr>
      </p:pic>
      <p:sp>
        <p:nvSpPr>
          <p:cNvPr id="12" name="Title 1">
            <a:extLst>
              <a:ext uri="{FF2B5EF4-FFF2-40B4-BE49-F238E27FC236}">
                <a16:creationId xmlns:a16="http://schemas.microsoft.com/office/drawing/2014/main" id="{E7B98C52-F23D-4D07-9444-EE99F7A6EBA8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557710" y="419100"/>
            <a:ext cx="7761874" cy="2590800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4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Divider title style</a:t>
            </a:r>
            <a:endParaRPr lang="fi-FI" dirty="0"/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68E4465A-50B5-4CC7-D2A9-4B85F7844358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 rot="20697778">
            <a:off x="8273069" y="4403271"/>
            <a:ext cx="4082687" cy="40738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9819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ck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95B31AC-1537-4129-BDBC-6D8B7AA9B116}"/>
              </a:ext>
            </a:extLst>
          </p:cNvPr>
          <p:cNvSpPr/>
          <p:nvPr userDrawn="1"/>
        </p:nvSpPr>
        <p:spPr>
          <a:xfrm>
            <a:off x="0" y="0"/>
            <a:ext cx="12192000" cy="13255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29E54B-9534-4066-B2E7-390AD408A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541042" cy="65087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D85B57-E109-46AE-9AE4-B612DB68F4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181224"/>
            <a:ext cx="5181600" cy="3822115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899894-4799-439C-BEEE-ED8E4C22A6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81224"/>
            <a:ext cx="5181600" cy="3822115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AE5E63F-DF7B-4B2A-BF6F-10B5C615A9A7}"/>
              </a:ext>
            </a:extLst>
          </p:cNvPr>
          <p:cNvGrpSpPr/>
          <p:nvPr userDrawn="1"/>
        </p:nvGrpSpPr>
        <p:grpSpPr>
          <a:xfrm>
            <a:off x="10866436" y="0"/>
            <a:ext cx="1325563" cy="1325563"/>
            <a:chOff x="8877294" y="0"/>
            <a:chExt cx="3314706" cy="331470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5A48885-3A0F-4E87-9F6D-42F6F460A4F7}"/>
                </a:ext>
              </a:extLst>
            </p:cNvPr>
            <p:cNvSpPr/>
            <p:nvPr userDrawn="1"/>
          </p:nvSpPr>
          <p:spPr>
            <a:xfrm>
              <a:off x="8877294" y="0"/>
              <a:ext cx="3314706" cy="331470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fi-FI"/>
            </a:p>
          </p:txBody>
        </p:sp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987AA0BF-0BA3-45C1-885D-572D0DEF9DF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736511" y="638679"/>
              <a:ext cx="1596273" cy="2037349"/>
            </a:xfrm>
            <a:prstGeom prst="rect">
              <a:avLst/>
            </a:prstGeom>
          </p:spPr>
        </p:pic>
      </p:grpSp>
      <p:pic>
        <p:nvPicPr>
          <p:cNvPr id="13" name="Graphic 12">
            <a:extLst>
              <a:ext uri="{FF2B5EF4-FFF2-40B4-BE49-F238E27FC236}">
                <a16:creationId xmlns:a16="http://schemas.microsoft.com/office/drawing/2014/main" id="{F2E5B9D2-9DB8-4AA4-9424-9F3BA3BB16B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5EBF6D8B-BF2E-4085-9DE6-28E4FF123B4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719513"/>
            <a:ext cx="5181600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0362A4E2-7787-48B1-BCED-CCE1A8D7F5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200" y="1719262"/>
            <a:ext cx="5181600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33277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ck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95B31AC-1537-4129-BDBC-6D8B7AA9B116}"/>
              </a:ext>
            </a:extLst>
          </p:cNvPr>
          <p:cNvSpPr/>
          <p:nvPr userDrawn="1"/>
        </p:nvSpPr>
        <p:spPr>
          <a:xfrm>
            <a:off x="0" y="0"/>
            <a:ext cx="12192000" cy="13255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29E54B-9534-4066-B2E7-390AD408A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541042" cy="65087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D85B57-E109-46AE-9AE4-B612DB68F4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181224"/>
            <a:ext cx="10028236" cy="3822115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AE5E63F-DF7B-4B2A-BF6F-10B5C615A9A7}"/>
              </a:ext>
            </a:extLst>
          </p:cNvPr>
          <p:cNvGrpSpPr/>
          <p:nvPr userDrawn="1"/>
        </p:nvGrpSpPr>
        <p:grpSpPr>
          <a:xfrm>
            <a:off x="10866436" y="0"/>
            <a:ext cx="1325563" cy="1325563"/>
            <a:chOff x="8877294" y="0"/>
            <a:chExt cx="3314706" cy="331470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5A48885-3A0F-4E87-9F6D-42F6F460A4F7}"/>
                </a:ext>
              </a:extLst>
            </p:cNvPr>
            <p:cNvSpPr/>
            <p:nvPr userDrawn="1"/>
          </p:nvSpPr>
          <p:spPr>
            <a:xfrm>
              <a:off x="8877294" y="0"/>
              <a:ext cx="3314706" cy="331470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fi-FI"/>
            </a:p>
          </p:txBody>
        </p:sp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987AA0BF-0BA3-45C1-885D-572D0DEF9DF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736511" y="638679"/>
              <a:ext cx="1596273" cy="2037349"/>
            </a:xfrm>
            <a:prstGeom prst="rect">
              <a:avLst/>
            </a:prstGeom>
          </p:spPr>
        </p:pic>
      </p:grpSp>
      <p:pic>
        <p:nvPicPr>
          <p:cNvPr id="13" name="Graphic 12">
            <a:extLst>
              <a:ext uri="{FF2B5EF4-FFF2-40B4-BE49-F238E27FC236}">
                <a16:creationId xmlns:a16="http://schemas.microsoft.com/office/drawing/2014/main" id="{F2E5B9D2-9DB8-4AA4-9424-9F3BA3BB16B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5EBF6D8B-BF2E-4085-9DE6-28E4FF123B4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9" y="1719513"/>
            <a:ext cx="10028235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440264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ck Two Colum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95B31AC-1537-4129-BDBC-6D8B7AA9B116}"/>
              </a:ext>
            </a:extLst>
          </p:cNvPr>
          <p:cNvSpPr/>
          <p:nvPr userDrawn="1"/>
        </p:nvSpPr>
        <p:spPr>
          <a:xfrm>
            <a:off x="0" y="0"/>
            <a:ext cx="12192000" cy="1866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29E54B-9534-4066-B2E7-390AD408AF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64541"/>
            <a:ext cx="9077325" cy="1244219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 </a:t>
            </a:r>
            <a:br>
              <a:rPr lang="en-US" dirty="0"/>
            </a:br>
            <a:r>
              <a:rPr lang="en-US" dirty="0"/>
              <a:t>in two lines</a:t>
            </a:r>
            <a:endParaRPr lang="fi-FI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651C064-B572-4346-B0B2-1C4C8EC4E5F4}"/>
              </a:ext>
            </a:extLst>
          </p:cNvPr>
          <p:cNvGrpSpPr/>
          <p:nvPr userDrawn="1"/>
        </p:nvGrpSpPr>
        <p:grpSpPr>
          <a:xfrm>
            <a:off x="10325100" y="0"/>
            <a:ext cx="1866899" cy="1866899"/>
            <a:chOff x="8877294" y="0"/>
            <a:chExt cx="3314706" cy="331470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7F007CF-4F67-4474-9F51-C4642E7B7686}"/>
                </a:ext>
              </a:extLst>
            </p:cNvPr>
            <p:cNvSpPr/>
            <p:nvPr userDrawn="1"/>
          </p:nvSpPr>
          <p:spPr>
            <a:xfrm>
              <a:off x="8877294" y="0"/>
              <a:ext cx="3314706" cy="331470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fi-FI"/>
            </a:p>
          </p:txBody>
        </p:sp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946D0ED9-031B-47D3-B164-A8D07484D1C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736511" y="638679"/>
              <a:ext cx="1596273" cy="2037349"/>
            </a:xfrm>
            <a:prstGeom prst="rect">
              <a:avLst/>
            </a:prstGeom>
          </p:spPr>
        </p:pic>
      </p:grp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5255E7CA-FAA6-4D45-9567-1A9DBDF693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688806"/>
            <a:ext cx="5181600" cy="3321469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CEE8D697-CDD6-4611-91CB-3857F47D82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688806"/>
            <a:ext cx="5181600" cy="3321469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B96C7B32-750A-4FAB-9938-2BE35FB3B0F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227095"/>
            <a:ext cx="5181600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A3A5A3C7-AF20-4E9E-9CC5-DC033521123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200" y="2226844"/>
            <a:ext cx="5181600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07265116-FBF4-413D-8682-1E8E712DA9D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569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ck One Colum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95B31AC-1537-4129-BDBC-6D8B7AA9B116}"/>
              </a:ext>
            </a:extLst>
          </p:cNvPr>
          <p:cNvSpPr/>
          <p:nvPr userDrawn="1"/>
        </p:nvSpPr>
        <p:spPr>
          <a:xfrm>
            <a:off x="0" y="0"/>
            <a:ext cx="12192000" cy="1866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651C064-B572-4346-B0B2-1C4C8EC4E5F4}"/>
              </a:ext>
            </a:extLst>
          </p:cNvPr>
          <p:cNvGrpSpPr/>
          <p:nvPr userDrawn="1"/>
        </p:nvGrpSpPr>
        <p:grpSpPr>
          <a:xfrm>
            <a:off x="10325100" y="0"/>
            <a:ext cx="1866899" cy="1866899"/>
            <a:chOff x="8877294" y="0"/>
            <a:chExt cx="3314706" cy="331470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7F007CF-4F67-4474-9F51-C4642E7B7686}"/>
                </a:ext>
              </a:extLst>
            </p:cNvPr>
            <p:cNvSpPr/>
            <p:nvPr userDrawn="1"/>
          </p:nvSpPr>
          <p:spPr>
            <a:xfrm>
              <a:off x="8877294" y="0"/>
              <a:ext cx="3314706" cy="331470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fi-FI"/>
            </a:p>
          </p:txBody>
        </p:sp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946D0ED9-031B-47D3-B164-A8D07484D1C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736511" y="638679"/>
              <a:ext cx="1596273" cy="2037349"/>
            </a:xfrm>
            <a:prstGeom prst="rect">
              <a:avLst/>
            </a:prstGeom>
          </p:spPr>
        </p:pic>
      </p:grpSp>
      <p:pic>
        <p:nvPicPr>
          <p:cNvPr id="17" name="Graphic 16">
            <a:extLst>
              <a:ext uri="{FF2B5EF4-FFF2-40B4-BE49-F238E27FC236}">
                <a16:creationId xmlns:a16="http://schemas.microsoft.com/office/drawing/2014/main" id="{07265116-FBF4-413D-8682-1E8E712DA9D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1F9F92-FB8E-7A56-AF64-82F2290C0E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688325"/>
            <a:ext cx="10028236" cy="3381147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F74679C4-9A72-47AB-42CA-82A517112D5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9" y="2226614"/>
            <a:ext cx="10028235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FCF514EE-7D5F-D402-3A1A-AE67873AE0FC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64541"/>
            <a:ext cx="9077325" cy="1244219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 </a:t>
            </a:r>
            <a:br>
              <a:rPr lang="en-US" dirty="0"/>
            </a:br>
            <a:r>
              <a:rPr lang="en-US" dirty="0"/>
              <a:t>in two lines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401265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ck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95B31AC-1537-4129-BDBC-6D8B7AA9B116}"/>
              </a:ext>
            </a:extLst>
          </p:cNvPr>
          <p:cNvSpPr/>
          <p:nvPr userDrawn="1"/>
        </p:nvSpPr>
        <p:spPr>
          <a:xfrm>
            <a:off x="0" y="0"/>
            <a:ext cx="12192000" cy="13255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29E54B-9534-4066-B2E7-390AD408A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541042" cy="65087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D85B57-E109-46AE-9AE4-B612DB68F4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181224"/>
            <a:ext cx="5181600" cy="3822115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899894-4799-439C-BEEE-ED8E4C22A6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181224"/>
            <a:ext cx="5181600" cy="3822115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AE5E63F-DF7B-4B2A-BF6F-10B5C615A9A7}"/>
              </a:ext>
            </a:extLst>
          </p:cNvPr>
          <p:cNvGrpSpPr/>
          <p:nvPr userDrawn="1"/>
        </p:nvGrpSpPr>
        <p:grpSpPr>
          <a:xfrm>
            <a:off x="10866436" y="0"/>
            <a:ext cx="1325563" cy="1325563"/>
            <a:chOff x="8877294" y="0"/>
            <a:chExt cx="3314706" cy="331470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5A48885-3A0F-4E87-9F6D-42F6F460A4F7}"/>
                </a:ext>
              </a:extLst>
            </p:cNvPr>
            <p:cNvSpPr/>
            <p:nvPr userDrawn="1"/>
          </p:nvSpPr>
          <p:spPr>
            <a:xfrm>
              <a:off x="8877294" y="0"/>
              <a:ext cx="3314706" cy="331470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fi-FI"/>
            </a:p>
          </p:txBody>
        </p:sp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987AA0BF-0BA3-45C1-885D-572D0DEF9DF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736511" y="638679"/>
              <a:ext cx="1596273" cy="2037349"/>
            </a:xfrm>
            <a:prstGeom prst="rect">
              <a:avLst/>
            </a:prstGeom>
          </p:spPr>
        </p:pic>
      </p:grpSp>
      <p:pic>
        <p:nvPicPr>
          <p:cNvPr id="13" name="Graphic 12">
            <a:extLst>
              <a:ext uri="{FF2B5EF4-FFF2-40B4-BE49-F238E27FC236}">
                <a16:creationId xmlns:a16="http://schemas.microsoft.com/office/drawing/2014/main" id="{F2E5B9D2-9DB8-4AA4-9424-9F3BA3BB16B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5EBF6D8B-BF2E-4085-9DE6-28E4FF123B4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1719513"/>
            <a:ext cx="5181600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0362A4E2-7787-48B1-BCED-CCE1A8D7F51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200" y="1719262"/>
            <a:ext cx="5181600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64864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ck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95B31AC-1537-4129-BDBC-6D8B7AA9B116}"/>
              </a:ext>
            </a:extLst>
          </p:cNvPr>
          <p:cNvSpPr/>
          <p:nvPr userDrawn="1"/>
        </p:nvSpPr>
        <p:spPr>
          <a:xfrm>
            <a:off x="0" y="0"/>
            <a:ext cx="12192000" cy="1325563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29E54B-9534-4066-B2E7-390AD408A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9541042" cy="650875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D85B57-E109-46AE-9AE4-B612DB68F4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181224"/>
            <a:ext cx="10028236" cy="3822115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7AE5E63F-DF7B-4B2A-BF6F-10B5C615A9A7}"/>
              </a:ext>
            </a:extLst>
          </p:cNvPr>
          <p:cNvGrpSpPr/>
          <p:nvPr userDrawn="1"/>
        </p:nvGrpSpPr>
        <p:grpSpPr>
          <a:xfrm>
            <a:off x="10866436" y="0"/>
            <a:ext cx="1325563" cy="1325563"/>
            <a:chOff x="8877294" y="0"/>
            <a:chExt cx="3314706" cy="331470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B5A48885-3A0F-4E87-9F6D-42F6F460A4F7}"/>
                </a:ext>
              </a:extLst>
            </p:cNvPr>
            <p:cNvSpPr/>
            <p:nvPr userDrawn="1"/>
          </p:nvSpPr>
          <p:spPr>
            <a:xfrm>
              <a:off x="8877294" y="0"/>
              <a:ext cx="3314706" cy="331470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fi-FI"/>
            </a:p>
          </p:txBody>
        </p:sp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987AA0BF-0BA3-45C1-885D-572D0DEF9DF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736511" y="638679"/>
              <a:ext cx="1596273" cy="2037349"/>
            </a:xfrm>
            <a:prstGeom prst="rect">
              <a:avLst/>
            </a:prstGeom>
          </p:spPr>
        </p:pic>
      </p:grpSp>
      <p:pic>
        <p:nvPicPr>
          <p:cNvPr id="13" name="Graphic 12">
            <a:extLst>
              <a:ext uri="{FF2B5EF4-FFF2-40B4-BE49-F238E27FC236}">
                <a16:creationId xmlns:a16="http://schemas.microsoft.com/office/drawing/2014/main" id="{F2E5B9D2-9DB8-4AA4-9424-9F3BA3BB16B4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5EBF6D8B-BF2E-4085-9DE6-28E4FF123B4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9" y="1719513"/>
            <a:ext cx="10028235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16876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ck Two Column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95B31AC-1537-4129-BDBC-6D8B7AA9B116}"/>
              </a:ext>
            </a:extLst>
          </p:cNvPr>
          <p:cNvSpPr/>
          <p:nvPr userDrawn="1"/>
        </p:nvSpPr>
        <p:spPr>
          <a:xfrm>
            <a:off x="0" y="0"/>
            <a:ext cx="12192000" cy="1866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651C064-B572-4346-B0B2-1C4C8EC4E5F4}"/>
              </a:ext>
            </a:extLst>
          </p:cNvPr>
          <p:cNvGrpSpPr/>
          <p:nvPr userDrawn="1"/>
        </p:nvGrpSpPr>
        <p:grpSpPr>
          <a:xfrm>
            <a:off x="10325100" y="0"/>
            <a:ext cx="1866899" cy="1866899"/>
            <a:chOff x="8877294" y="0"/>
            <a:chExt cx="3314706" cy="331470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7F007CF-4F67-4474-9F51-C4642E7B7686}"/>
                </a:ext>
              </a:extLst>
            </p:cNvPr>
            <p:cNvSpPr/>
            <p:nvPr userDrawn="1"/>
          </p:nvSpPr>
          <p:spPr>
            <a:xfrm>
              <a:off x="8877294" y="0"/>
              <a:ext cx="3314706" cy="331470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fi-FI"/>
            </a:p>
          </p:txBody>
        </p:sp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946D0ED9-031B-47D3-B164-A8D07484D1C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736511" y="638679"/>
              <a:ext cx="1596273" cy="2037349"/>
            </a:xfrm>
            <a:prstGeom prst="rect">
              <a:avLst/>
            </a:prstGeom>
          </p:spPr>
        </p:pic>
      </p:grp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5255E7CA-FAA6-4D45-9567-1A9DBDF693C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688806"/>
            <a:ext cx="5181600" cy="3321469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14" name="Content Placeholder 3">
            <a:extLst>
              <a:ext uri="{FF2B5EF4-FFF2-40B4-BE49-F238E27FC236}">
                <a16:creationId xmlns:a16="http://schemas.microsoft.com/office/drawing/2014/main" id="{CEE8D697-CDD6-4611-91CB-3857F47D82E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688806"/>
            <a:ext cx="5181600" cy="3321469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15" name="Text Placeholder 5">
            <a:extLst>
              <a:ext uri="{FF2B5EF4-FFF2-40B4-BE49-F238E27FC236}">
                <a16:creationId xmlns:a16="http://schemas.microsoft.com/office/drawing/2014/main" id="{B96C7B32-750A-4FAB-9938-2BE35FB3B0FF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227095"/>
            <a:ext cx="5181600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A3A5A3C7-AF20-4E9E-9CC5-DC033521123F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200" y="2226844"/>
            <a:ext cx="5181600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7" name="Graphic 16">
            <a:extLst>
              <a:ext uri="{FF2B5EF4-FFF2-40B4-BE49-F238E27FC236}">
                <a16:creationId xmlns:a16="http://schemas.microsoft.com/office/drawing/2014/main" id="{07265116-FBF4-413D-8682-1E8E712DA9D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3" name="Title 1">
            <a:extLst>
              <a:ext uri="{FF2B5EF4-FFF2-40B4-BE49-F238E27FC236}">
                <a16:creationId xmlns:a16="http://schemas.microsoft.com/office/drawing/2014/main" id="{2088875C-D419-5F80-BEA9-E0B3DF05509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64541"/>
            <a:ext cx="9077325" cy="1244219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 </a:t>
            </a:r>
            <a:br>
              <a:rPr lang="en-US" dirty="0"/>
            </a:br>
            <a:r>
              <a:rPr lang="en-US" dirty="0"/>
              <a:t>in two lines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14059661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ck One Colum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695B31AC-1537-4129-BDBC-6D8B7AA9B116}"/>
              </a:ext>
            </a:extLst>
          </p:cNvPr>
          <p:cNvSpPr/>
          <p:nvPr userDrawn="1"/>
        </p:nvSpPr>
        <p:spPr>
          <a:xfrm>
            <a:off x="0" y="0"/>
            <a:ext cx="12192000" cy="18669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1651C064-B572-4346-B0B2-1C4C8EC4E5F4}"/>
              </a:ext>
            </a:extLst>
          </p:cNvPr>
          <p:cNvGrpSpPr/>
          <p:nvPr userDrawn="1"/>
        </p:nvGrpSpPr>
        <p:grpSpPr>
          <a:xfrm>
            <a:off x="10325100" y="0"/>
            <a:ext cx="1866899" cy="1866899"/>
            <a:chOff x="8877294" y="0"/>
            <a:chExt cx="3314706" cy="3314706"/>
          </a:xfrm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17F007CF-4F67-4474-9F51-C4642E7B7686}"/>
                </a:ext>
              </a:extLst>
            </p:cNvPr>
            <p:cNvSpPr/>
            <p:nvPr userDrawn="1"/>
          </p:nvSpPr>
          <p:spPr>
            <a:xfrm>
              <a:off x="8877294" y="0"/>
              <a:ext cx="3314706" cy="331470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fi-FI"/>
            </a:p>
          </p:txBody>
        </p:sp>
        <p:pic>
          <p:nvPicPr>
            <p:cNvPr id="12" name="Graphic 11">
              <a:extLst>
                <a:ext uri="{FF2B5EF4-FFF2-40B4-BE49-F238E27FC236}">
                  <a16:creationId xmlns:a16="http://schemas.microsoft.com/office/drawing/2014/main" id="{946D0ED9-031B-47D3-B164-A8D07484D1C4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736511" y="638679"/>
              <a:ext cx="1596273" cy="2037349"/>
            </a:xfrm>
            <a:prstGeom prst="rect">
              <a:avLst/>
            </a:prstGeom>
          </p:spPr>
        </p:pic>
      </p:grpSp>
      <p:pic>
        <p:nvPicPr>
          <p:cNvPr id="17" name="Graphic 16">
            <a:extLst>
              <a:ext uri="{FF2B5EF4-FFF2-40B4-BE49-F238E27FC236}">
                <a16:creationId xmlns:a16="http://schemas.microsoft.com/office/drawing/2014/main" id="{07265116-FBF4-413D-8682-1E8E712DA9DD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1F9F92-FB8E-7A56-AF64-82F2290C0EC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688325"/>
            <a:ext cx="10028236" cy="3381147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F74679C4-9A72-47AB-42CA-82A517112D5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9" y="2226614"/>
            <a:ext cx="10028235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59C04EA8-3C7D-AAFF-CB3B-19DB54972B6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264541"/>
            <a:ext cx="9077325" cy="1244219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Click to edit Master title style </a:t>
            </a:r>
            <a:br>
              <a:rPr lang="en-US" dirty="0"/>
            </a:br>
            <a:r>
              <a:rPr lang="en-US" dirty="0"/>
              <a:t>in two lines</a:t>
            </a:r>
            <a:endParaRPr lang="fi-FI" dirty="0"/>
          </a:p>
        </p:txBody>
      </p:sp>
    </p:spTree>
    <p:extLst>
      <p:ext uri="{BB962C8B-B14F-4D97-AF65-F5344CB8AC3E}">
        <p14:creationId xmlns:p14="http://schemas.microsoft.com/office/powerpoint/2010/main" val="3203337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 Two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9E54B-9534-4066-B2E7-390AD408AF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1319212"/>
          </a:xfrm>
        </p:spPr>
        <p:txBody>
          <a:bodyPr>
            <a:noAutofit/>
          </a:bodyPr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br>
              <a:rPr lang="en-US" dirty="0"/>
            </a:br>
            <a:r>
              <a:rPr lang="en-US" dirty="0"/>
              <a:t>in two lines</a:t>
            </a:r>
            <a:endParaRPr lang="fi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D85B57-E109-46AE-9AE4-B612DB68F4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584450"/>
            <a:ext cx="5181600" cy="3418890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8899894-4799-439C-BEEE-ED8E4C22A6F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2584450"/>
            <a:ext cx="5181600" cy="3418890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0662B45D-8FF5-48D8-83D6-8553E1FC93B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200" y="2109788"/>
            <a:ext cx="5181600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956CEE8F-3A31-434E-9F2A-890CB7F6C463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172200" y="2109537"/>
            <a:ext cx="5181600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A1B99E25-1A4F-4728-B46F-1AF05BCFC0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56738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 On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9E54B-9534-4066-B2E7-390AD408AF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1319212"/>
          </a:xfrm>
        </p:spPr>
        <p:txBody>
          <a:bodyPr>
            <a:noAutofit/>
          </a:bodyPr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br>
              <a:rPr lang="en-US" dirty="0"/>
            </a:br>
            <a:r>
              <a:rPr lang="en-US" dirty="0"/>
              <a:t>in two lines</a:t>
            </a:r>
            <a:endParaRPr lang="fi-FI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A1B99E25-1A4F-4728-B46F-1AF05BCFC0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5E1DD038-24EC-1A4C-92CD-0EC0DAE56E2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515038"/>
            <a:ext cx="10515599" cy="3545159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7" name="Text Placeholder 5">
            <a:extLst>
              <a:ext uri="{FF2B5EF4-FFF2-40B4-BE49-F238E27FC236}">
                <a16:creationId xmlns:a16="http://schemas.microsoft.com/office/drawing/2014/main" id="{188ACCFB-2AFD-F557-FD54-294B37B8FD05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9" y="2053327"/>
            <a:ext cx="10515600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49602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 Three Colum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29E54B-9534-4066-B2E7-390AD408AF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1319212"/>
          </a:xfrm>
        </p:spPr>
        <p:txBody>
          <a:bodyPr>
            <a:noAutofit/>
          </a:bodyPr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br>
              <a:rPr lang="en-US" dirty="0"/>
            </a:br>
            <a:r>
              <a:rPr lang="en-US" dirty="0"/>
              <a:t>in two lines</a:t>
            </a:r>
            <a:endParaRPr lang="fi-FI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A1B99E25-1A4F-4728-B46F-1AF05BCFC0E9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9527D27A-8A24-402C-8C6E-EA7BCBFBAF1B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838200" y="1909262"/>
            <a:ext cx="3257550" cy="625392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B89A0ED0-96B1-4EBF-BE5B-D279CDE62D36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467225" y="1909262"/>
            <a:ext cx="3257550" cy="625392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6" name="Text Placeholder 5">
            <a:extLst>
              <a:ext uri="{FF2B5EF4-FFF2-40B4-BE49-F238E27FC236}">
                <a16:creationId xmlns:a16="http://schemas.microsoft.com/office/drawing/2014/main" id="{36DF509F-74FA-4793-9E90-B7ECC38A8853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8096250" y="1909262"/>
            <a:ext cx="3257550" cy="625392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72783DF3-3ED5-48E2-AB54-93F555B92438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838200" y="2647951"/>
            <a:ext cx="3257550" cy="3219450"/>
          </a:xfrm>
        </p:spPr>
        <p:txBody>
          <a:bodyPr anchor="t">
            <a:noAutofit/>
          </a:bodyPr>
          <a:lstStyle>
            <a:lvl1pPr marL="342900" indent="-342900">
              <a:buFont typeface="Arial" panose="020B0604020202020204" pitchFamily="34" charset="0"/>
              <a:buChar char="•"/>
              <a:defRPr lang="fi-FI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342900">
              <a:buFont typeface="Arial" panose="020B0604020202020204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14500" indent="-342900"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7" name="Text Placeholder 4">
            <a:extLst>
              <a:ext uri="{FF2B5EF4-FFF2-40B4-BE49-F238E27FC236}">
                <a16:creationId xmlns:a16="http://schemas.microsoft.com/office/drawing/2014/main" id="{9DDCF15C-6A48-4358-A130-D01874B58580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4467225" y="2647951"/>
            <a:ext cx="3257550" cy="3219450"/>
          </a:xfrm>
        </p:spPr>
        <p:txBody>
          <a:bodyPr anchor="t">
            <a:noAutofit/>
          </a:bodyPr>
          <a:lstStyle>
            <a:lvl1pPr marL="342900" indent="-342900">
              <a:buFont typeface="Arial" panose="020B0604020202020204" pitchFamily="34" charset="0"/>
              <a:buChar char="•"/>
              <a:defRPr lang="fi-FI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342900">
              <a:buFont typeface="Arial" panose="020B0604020202020204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14500" indent="-342900"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EEFCB2C0-0C37-489A-985E-64A832B5D79A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8096250" y="2647951"/>
            <a:ext cx="3257550" cy="3219450"/>
          </a:xfrm>
        </p:spPr>
        <p:txBody>
          <a:bodyPr anchor="t">
            <a:noAutofit/>
          </a:bodyPr>
          <a:lstStyle>
            <a:lvl1pPr marL="342900" indent="-342900">
              <a:buFont typeface="Arial" panose="020B0604020202020204" pitchFamily="34" charset="0"/>
              <a:buChar char="•"/>
              <a:defRPr lang="fi-FI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342900">
              <a:buFont typeface="Arial" panose="020B0604020202020204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14500" indent="-342900"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6982858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lain Head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009753-DA52-466C-BC37-07B370BE00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/>
              <a:t>Click to edit Master title style</a:t>
            </a:r>
            <a:endParaRPr lang="fi-FI" dirty="0"/>
          </a:p>
        </p:txBody>
      </p:sp>
      <p:pic>
        <p:nvPicPr>
          <p:cNvPr id="6" name="Graphic 5">
            <a:extLst>
              <a:ext uri="{FF2B5EF4-FFF2-40B4-BE49-F238E27FC236}">
                <a16:creationId xmlns:a16="http://schemas.microsoft.com/office/drawing/2014/main" id="{25F75BD8-3428-489B-8FB5-AF53C1783F66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3492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ck Background White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5" name="Picture 344" descr="A picture containing pattern, screenshot, fabric, art&#10;&#10;Description automatically generated">
            <a:extLst>
              <a:ext uri="{FF2B5EF4-FFF2-40B4-BE49-F238E27FC236}">
                <a16:creationId xmlns:a16="http://schemas.microsoft.com/office/drawing/2014/main" id="{3DCCFE3E-0829-5D46-A6D3-0E3898589E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8134899" y="40145"/>
            <a:ext cx="4012315" cy="6777709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4AC01B2E-A518-4614-956B-D18A890266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2A3CA5-1F43-C471-8C1D-7956F20E5828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D17F051-AB8F-B83D-5001-EB86A97BB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0538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B21A260-76F9-0B61-199C-92B1CD69E5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014414"/>
            <a:ext cx="10515599" cy="4041481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5BD2145-51D6-2424-7443-AD8FC26FA86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9" y="1552703"/>
            <a:ext cx="10515600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504924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ck Background White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5" name="Picture 344">
            <a:extLst>
              <a:ext uri="{FF2B5EF4-FFF2-40B4-BE49-F238E27FC236}">
                <a16:creationId xmlns:a16="http://schemas.microsoft.com/office/drawing/2014/main" id="{3DCCFE3E-0829-5D46-A6D3-0E3898589E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34899" y="40145"/>
            <a:ext cx="4012315" cy="6777709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4AC01B2E-A518-4614-956B-D18A890266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2A3CA5-1F43-C471-8C1D-7956F20E5828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D17F051-AB8F-B83D-5001-EB86A97BB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0538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B21A260-76F9-0B61-199C-92B1CD69E5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014414"/>
            <a:ext cx="10515599" cy="4041481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5BD2145-51D6-2424-7443-AD8FC26FA86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9" y="1552703"/>
            <a:ext cx="10515600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242451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ick Background White R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5" name="Picture 344">
            <a:extLst>
              <a:ext uri="{FF2B5EF4-FFF2-40B4-BE49-F238E27FC236}">
                <a16:creationId xmlns:a16="http://schemas.microsoft.com/office/drawing/2014/main" id="{3DCCFE3E-0829-5D46-A6D3-0E3898589E03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134899" y="40145"/>
            <a:ext cx="4012315" cy="6777709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4AC01B2E-A518-4614-956B-D18A890266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2A3CA5-1F43-C471-8C1D-7956F20E5828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D17F051-AB8F-B83D-5001-EB86A97BB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0538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B21A260-76F9-0B61-199C-92B1CD69E5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014414"/>
            <a:ext cx="10515599" cy="4041481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  <a:lvl2pPr>
              <a:defRPr>
                <a:solidFill>
                  <a:schemeClr val="tx1"/>
                </a:solidFill>
              </a:defRPr>
            </a:lvl2pPr>
            <a:lvl3pPr>
              <a:defRPr>
                <a:solidFill>
                  <a:schemeClr val="tx1"/>
                </a:solidFill>
              </a:defRPr>
            </a:lvl3pPr>
            <a:lvl4pPr>
              <a:defRPr>
                <a:solidFill>
                  <a:schemeClr val="tx1"/>
                </a:solidFill>
              </a:defRPr>
            </a:lvl4pPr>
            <a:lvl5pPr>
              <a:defRPr>
                <a:solidFill>
                  <a:schemeClr val="tx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5BD2145-51D6-2424-7443-AD8FC26FA86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9" y="1552703"/>
            <a:ext cx="10515600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469142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Tick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730E581-C126-4B61-B0D2-A885275121F8}"/>
              </a:ext>
            </a:extLst>
          </p:cNvPr>
          <p:cNvSpPr/>
          <p:nvPr userDrawn="1"/>
        </p:nvSpPr>
        <p:spPr>
          <a:xfrm>
            <a:off x="8877295" y="0"/>
            <a:ext cx="3314705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6C0D165D-B4B1-42CB-88CE-FC2C777D61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36511" y="2410326"/>
            <a:ext cx="1596273" cy="203734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D29E54B-9534-4066-B2E7-390AD408AF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7507663" cy="1319212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 in two lines</a:t>
            </a:r>
            <a:endParaRPr lang="fi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D85B57-E109-46AE-9AE4-B612DB68F4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057400"/>
            <a:ext cx="7507663" cy="4041190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4B930E6C-08AF-4F37-8267-71E77CA394B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A052458-01BF-F880-E588-288596B395E3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18462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Tic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730E581-C126-4B61-B0D2-A885275121F8}"/>
              </a:ext>
            </a:extLst>
          </p:cNvPr>
          <p:cNvSpPr/>
          <p:nvPr userDrawn="1"/>
        </p:nvSpPr>
        <p:spPr>
          <a:xfrm>
            <a:off x="8877295" y="0"/>
            <a:ext cx="3314705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6C0D165D-B4B1-42CB-88CE-FC2C777D61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36511" y="2410326"/>
            <a:ext cx="1596273" cy="203734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D29E54B-9534-4066-B2E7-390AD408AF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7507663" cy="1319212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 in two lines</a:t>
            </a:r>
            <a:endParaRPr lang="fi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D85B57-E109-46AE-9AE4-B612DB68F4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057400"/>
            <a:ext cx="7507663" cy="4041190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EAD64F8D-5751-46F5-B60F-862FC1D8020A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E219ABF0-0765-6267-9F7E-9324DAFA4174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31022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Tick Pi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730E581-C126-4B61-B0D2-A885275121F8}"/>
              </a:ext>
            </a:extLst>
          </p:cNvPr>
          <p:cNvSpPr/>
          <p:nvPr userDrawn="1"/>
        </p:nvSpPr>
        <p:spPr>
          <a:xfrm>
            <a:off x="8877295" y="0"/>
            <a:ext cx="3314705" cy="6858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6C0D165D-B4B1-42CB-88CE-FC2C777D61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36511" y="2410326"/>
            <a:ext cx="1596273" cy="203734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D29E54B-9534-4066-B2E7-390AD408AF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7507663" cy="1319212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 in two lines</a:t>
            </a:r>
            <a:endParaRPr lang="fi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D85B57-E109-46AE-9AE4-B612DB68F4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057400"/>
            <a:ext cx="7507663" cy="4041190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D24C7CD0-3B05-415D-A99B-9441D0D94802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1AE0C09-0EB3-C67C-20FA-6316C9B237DC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24671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Tick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C730E581-C126-4B61-B0D2-A885275121F8}"/>
              </a:ext>
            </a:extLst>
          </p:cNvPr>
          <p:cNvSpPr/>
          <p:nvPr userDrawn="1"/>
        </p:nvSpPr>
        <p:spPr>
          <a:xfrm>
            <a:off x="8877295" y="0"/>
            <a:ext cx="3314705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6C0D165D-B4B1-42CB-88CE-FC2C777D6115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9736511" y="2410326"/>
            <a:ext cx="1596273" cy="2037349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D29E54B-9534-4066-B2E7-390AD408AF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7507663" cy="1319212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 in two lines</a:t>
            </a:r>
            <a:endParaRPr lang="fi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D85B57-E109-46AE-9AE4-B612DB68F4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057400"/>
            <a:ext cx="7507663" cy="4041190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pic>
        <p:nvPicPr>
          <p:cNvPr id="8" name="Graphic 7">
            <a:extLst>
              <a:ext uri="{FF2B5EF4-FFF2-40B4-BE49-F238E27FC236}">
                <a16:creationId xmlns:a16="http://schemas.microsoft.com/office/drawing/2014/main" id="{B56194E2-8D66-4D7C-BA38-BDFFC9A1F5CF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668D831E-6BF6-217B-30BD-1E407617C45F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4768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Photo Tick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67F033-E469-417C-86DD-01654005935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304924"/>
            <a:ext cx="4772025" cy="355307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730E581-C126-4B61-B0D2-A885275121F8}"/>
              </a:ext>
            </a:extLst>
          </p:cNvPr>
          <p:cNvSpPr/>
          <p:nvPr userDrawn="1"/>
        </p:nvSpPr>
        <p:spPr>
          <a:xfrm>
            <a:off x="0" y="0"/>
            <a:ext cx="4772025" cy="3429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29E54B-9534-4066-B2E7-390AD408A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675" y="806199"/>
            <a:ext cx="3876674" cy="1816602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D85B57-E109-46AE-9AE4-B612DB68F4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14950" y="806199"/>
            <a:ext cx="6250362" cy="5292391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6C0D165D-B4B1-42CB-88CE-FC2C777D611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658330" y="4214746"/>
            <a:ext cx="1455364" cy="185750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171ACD27-5A0C-4ED9-8C69-FE940E8D3B6A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4679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Photo Tick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67F033-E469-417C-86DD-01654005935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400424"/>
            <a:ext cx="4772025" cy="3457576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730E581-C126-4B61-B0D2-A885275121F8}"/>
              </a:ext>
            </a:extLst>
          </p:cNvPr>
          <p:cNvSpPr/>
          <p:nvPr userDrawn="1"/>
        </p:nvSpPr>
        <p:spPr>
          <a:xfrm>
            <a:off x="0" y="0"/>
            <a:ext cx="4772025" cy="3429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29E54B-9534-4066-B2E7-390AD408A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675" y="806199"/>
            <a:ext cx="3876674" cy="1816602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D85B57-E109-46AE-9AE4-B612DB68F4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14950" y="806199"/>
            <a:ext cx="6250362" cy="5292391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6C0D165D-B4B1-42CB-88CE-FC2C777D611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658330" y="4214746"/>
            <a:ext cx="1455364" cy="185750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A6B7F2DA-E14F-4170-B158-527C12000D76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626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Photo Tick Pi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67F033-E469-417C-86DD-01654005935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3413643"/>
            <a:ext cx="4772025" cy="344435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730E581-C126-4B61-B0D2-A885275121F8}"/>
              </a:ext>
            </a:extLst>
          </p:cNvPr>
          <p:cNvSpPr/>
          <p:nvPr userDrawn="1"/>
        </p:nvSpPr>
        <p:spPr>
          <a:xfrm>
            <a:off x="0" y="0"/>
            <a:ext cx="4772025" cy="34290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29E54B-9534-4066-B2E7-390AD408A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675" y="806199"/>
            <a:ext cx="3876674" cy="1816602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D85B57-E109-46AE-9AE4-B612DB68F4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14950" y="806199"/>
            <a:ext cx="6250362" cy="5292391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6C0D165D-B4B1-42CB-88CE-FC2C777D611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658330" y="4214746"/>
            <a:ext cx="1455364" cy="185750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82F7E2E1-32FB-43A4-B4F0-6215C2993811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686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Photo Tick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>
            <a:extLst>
              <a:ext uri="{FF2B5EF4-FFF2-40B4-BE49-F238E27FC236}">
                <a16:creationId xmlns:a16="http://schemas.microsoft.com/office/drawing/2014/main" id="{A567F033-E469-417C-86DD-01654005935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1"/>
          <a:stretch/>
        </p:blipFill>
        <p:spPr>
          <a:xfrm>
            <a:off x="-1" y="3413123"/>
            <a:ext cx="4772025" cy="344487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730E581-C126-4B61-B0D2-A885275121F8}"/>
              </a:ext>
            </a:extLst>
          </p:cNvPr>
          <p:cNvSpPr/>
          <p:nvPr userDrawn="1"/>
        </p:nvSpPr>
        <p:spPr>
          <a:xfrm>
            <a:off x="0" y="0"/>
            <a:ext cx="4772025" cy="3429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29E54B-9534-4066-B2E7-390AD408A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7675" y="806199"/>
            <a:ext cx="3876674" cy="1816602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D85B57-E109-46AE-9AE4-B612DB68F4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314950" y="806199"/>
            <a:ext cx="6250362" cy="5292391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pic>
        <p:nvPicPr>
          <p:cNvPr id="12" name="Graphic 11">
            <a:extLst>
              <a:ext uri="{FF2B5EF4-FFF2-40B4-BE49-F238E27FC236}">
                <a16:creationId xmlns:a16="http://schemas.microsoft.com/office/drawing/2014/main" id="{6C0D165D-B4B1-42CB-88CE-FC2C777D6115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658330" y="4214746"/>
            <a:ext cx="1455364" cy="1857505"/>
          </a:xfrm>
          <a:prstGeom prst="rect">
            <a:avLst/>
          </a:prstGeom>
        </p:spPr>
      </p:pic>
      <p:pic>
        <p:nvPicPr>
          <p:cNvPr id="10" name="Graphic 9">
            <a:extLst>
              <a:ext uri="{FF2B5EF4-FFF2-40B4-BE49-F238E27FC236}">
                <a16:creationId xmlns:a16="http://schemas.microsoft.com/office/drawing/2014/main" id="{5910D81E-93DE-4094-A952-F45150BE54C3}"/>
              </a:ext>
            </a:extLst>
          </p:cNvPr>
          <p:cNvPicPr>
            <a:picLocks noChangeAspect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50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lumns Tick Circ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81E39FFE-5A52-4821-BEC4-80B12DEB8CCA}"/>
              </a:ext>
            </a:extLst>
          </p:cNvPr>
          <p:cNvSpPr/>
          <p:nvPr userDrawn="1"/>
        </p:nvSpPr>
        <p:spPr>
          <a:xfrm>
            <a:off x="0" y="0"/>
            <a:ext cx="4772025" cy="68580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BBF271A5-9E0A-4A3D-81C0-53E1F2374BA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20697778">
            <a:off x="2533357" y="4816198"/>
            <a:ext cx="2997376" cy="299090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CD29E54B-9534-4066-B2E7-390AD408AF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2437" y="806199"/>
            <a:ext cx="3867151" cy="1816602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11" name="Text Placeholder 5">
            <a:extLst>
              <a:ext uri="{FF2B5EF4-FFF2-40B4-BE49-F238E27FC236}">
                <a16:creationId xmlns:a16="http://schemas.microsoft.com/office/drawing/2014/main" id="{69F2E2F6-523E-4631-B0E4-45CD2E4EBEE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5248275" y="806199"/>
            <a:ext cx="3076575" cy="70978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2" name="Text Placeholder 5">
            <a:extLst>
              <a:ext uri="{FF2B5EF4-FFF2-40B4-BE49-F238E27FC236}">
                <a16:creationId xmlns:a16="http://schemas.microsoft.com/office/drawing/2014/main" id="{D053C832-ED29-4EEB-B738-D66335B923DF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662988" y="806199"/>
            <a:ext cx="3076575" cy="70978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4" name="Graphic 13">
            <a:extLst>
              <a:ext uri="{FF2B5EF4-FFF2-40B4-BE49-F238E27FC236}">
                <a16:creationId xmlns:a16="http://schemas.microsoft.com/office/drawing/2014/main" id="{D3640465-1F99-4143-9236-1E1577845E60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16" name="Text Placeholder 4">
            <a:extLst>
              <a:ext uri="{FF2B5EF4-FFF2-40B4-BE49-F238E27FC236}">
                <a16:creationId xmlns:a16="http://schemas.microsoft.com/office/drawing/2014/main" id="{6AC49AF0-CCE7-4A6A-8E09-A52C75EEBD0E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5248274" y="1638300"/>
            <a:ext cx="3076575" cy="4318251"/>
          </a:xfrm>
        </p:spPr>
        <p:txBody>
          <a:bodyPr anchor="t">
            <a:noAutofit/>
          </a:bodyPr>
          <a:lstStyle>
            <a:lvl1pPr marL="342900" indent="-342900">
              <a:buFont typeface="Arial" panose="020B0604020202020204" pitchFamily="34" charset="0"/>
              <a:buChar char="•"/>
              <a:defRPr lang="fi-FI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342900">
              <a:buFont typeface="Arial" panose="020B0604020202020204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14500" indent="-342900"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  <p:sp>
        <p:nvSpPr>
          <p:cNvPr id="18" name="Text Placeholder 4">
            <a:extLst>
              <a:ext uri="{FF2B5EF4-FFF2-40B4-BE49-F238E27FC236}">
                <a16:creationId xmlns:a16="http://schemas.microsoft.com/office/drawing/2014/main" id="{8D5E10F0-DE4C-4D79-9B9A-F0CF9F4036AD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8662988" y="1638300"/>
            <a:ext cx="3076575" cy="4318251"/>
          </a:xfrm>
        </p:spPr>
        <p:txBody>
          <a:bodyPr anchor="t">
            <a:noAutofit/>
          </a:bodyPr>
          <a:lstStyle>
            <a:lvl1pPr marL="342900" indent="-342900">
              <a:buFont typeface="Arial" panose="020B0604020202020204" pitchFamily="34" charset="0"/>
              <a:buChar char="•"/>
              <a:defRPr lang="fi-FI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800100" indent="-342900">
              <a:buFont typeface="Arial" panose="020B0604020202020204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257300" indent="-342900">
              <a:buFont typeface="Arial" panose="020B0604020202020204" pitchFamily="34" charset="0"/>
              <a:buChar char="•"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714500" indent="-342900">
              <a:buFont typeface="Arial" panose="020B0604020202020204" pitchFamily="34" charset="0"/>
              <a:buChar char="•"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</p:txBody>
      </p:sp>
    </p:spTree>
    <p:extLst>
      <p:ext uri="{BB962C8B-B14F-4D97-AF65-F5344CB8AC3E}">
        <p14:creationId xmlns:p14="http://schemas.microsoft.com/office/powerpoint/2010/main" val="271831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>
            <a:extLst>
              <a:ext uri="{FF2B5EF4-FFF2-40B4-BE49-F238E27FC236}">
                <a16:creationId xmlns:a16="http://schemas.microsoft.com/office/drawing/2014/main" id="{87ED102C-036E-42BC-9766-40C1659A4559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8750300" y="-6"/>
            <a:ext cx="3441700" cy="685800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A567F033-E469-417C-86DD-01654005935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 flipH="1">
            <a:off x="0" y="-3"/>
            <a:ext cx="3441700" cy="685800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730E581-C126-4B61-B0D2-A885275121F8}"/>
              </a:ext>
            </a:extLst>
          </p:cNvPr>
          <p:cNvSpPr/>
          <p:nvPr userDrawn="1"/>
        </p:nvSpPr>
        <p:spPr>
          <a:xfrm>
            <a:off x="3314701" y="-2"/>
            <a:ext cx="5562598" cy="685799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CD29E54B-9534-4066-B2E7-390AD408AFC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943350" y="1880876"/>
            <a:ext cx="4533900" cy="1959604"/>
          </a:xfrm>
        </p:spPr>
        <p:txBody>
          <a:bodyPr>
            <a:noAutofit/>
          </a:bodyPr>
          <a:lstStyle>
            <a:lvl1pPr>
              <a:lnSpc>
                <a:spcPts val="3100"/>
              </a:lnSpc>
              <a:defRPr sz="24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Insert a customer or other quotation here. Keep it short and to the point. Remember to move the quotation marks.</a:t>
            </a:r>
            <a:endParaRPr lang="fi-FI" dirty="0"/>
          </a:p>
        </p:txBody>
      </p:sp>
      <p:pic>
        <p:nvPicPr>
          <p:cNvPr id="19" name="Graphic 18">
            <a:extLst>
              <a:ext uri="{FF2B5EF4-FFF2-40B4-BE49-F238E27FC236}">
                <a16:creationId xmlns:a16="http://schemas.microsoft.com/office/drawing/2014/main" id="{A4F5EA3A-F1DC-444F-9835-99517A60E29F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9806967" y="2500246"/>
            <a:ext cx="1455364" cy="1857505"/>
          </a:xfrm>
          <a:prstGeom prst="rect">
            <a:avLst/>
          </a:prstGeom>
        </p:spPr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75CEABE-3CED-4ECF-B42A-E78E5B21E99D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3943350" y="4096132"/>
            <a:ext cx="4533900" cy="245744"/>
          </a:xfrm>
        </p:spPr>
        <p:txBody>
          <a:bodyPr anchor="ctr">
            <a:noAutofit/>
          </a:bodyPr>
          <a:lstStyle>
            <a:lvl1pPr marL="0" indent="0">
              <a:lnSpc>
                <a:spcPct val="100000"/>
              </a:lnSpc>
              <a:spcBef>
                <a:spcPts val="200"/>
              </a:spcBef>
              <a:buNone/>
              <a:defRPr lang="en-US" sz="1200" b="1" kern="1200" dirty="0" smtClean="0">
                <a:solidFill>
                  <a:schemeClr val="bg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First Name Last Name</a:t>
            </a:r>
          </a:p>
        </p:txBody>
      </p:sp>
      <p:pic>
        <p:nvPicPr>
          <p:cNvPr id="15" name="Graphic 14">
            <a:extLst>
              <a:ext uri="{FF2B5EF4-FFF2-40B4-BE49-F238E27FC236}">
                <a16:creationId xmlns:a16="http://schemas.microsoft.com/office/drawing/2014/main" id="{D07CD9AF-09D3-4D01-A4BE-F773F52C73AC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16" name="Text Placeholder 3">
            <a:extLst>
              <a:ext uri="{FF2B5EF4-FFF2-40B4-BE49-F238E27FC236}">
                <a16:creationId xmlns:a16="http://schemas.microsoft.com/office/drawing/2014/main" id="{016A0AEB-3F84-4E2F-ACF7-ED4A23802379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3943350" y="4383787"/>
            <a:ext cx="4533900" cy="586739"/>
          </a:xfrm>
        </p:spPr>
        <p:txBody>
          <a:bodyPr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lang="en-US" sz="1200" kern="1200" dirty="0" smtClean="0">
                <a:solidFill>
                  <a:schemeClr val="bg1"/>
                </a:solidFill>
                <a:latin typeface="+mn-lt"/>
                <a:ea typeface="+mj-ea"/>
                <a:cs typeface="+mj-cs"/>
              </a:defRPr>
            </a:lvl1pPr>
          </a:lstStyle>
          <a:p>
            <a:pPr lvl="0"/>
            <a:r>
              <a:rPr lang="en-US" dirty="0"/>
              <a:t>Title </a:t>
            </a:r>
          </a:p>
          <a:p>
            <a:pPr lvl="0"/>
            <a:r>
              <a:rPr lang="en-US" dirty="0"/>
              <a:t>Company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2CA84457-18EE-5F72-D535-BA5E40E89A76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90092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ighlight Box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>
            <a:extLst>
              <a:ext uri="{FF2B5EF4-FFF2-40B4-BE49-F238E27FC236}">
                <a16:creationId xmlns:a16="http://schemas.microsoft.com/office/drawing/2014/main" id="{758D2FB6-40FB-4E81-9C0F-B8A0C920F690}"/>
              </a:ext>
            </a:extLst>
          </p:cNvPr>
          <p:cNvSpPr/>
          <p:nvPr userDrawn="1"/>
        </p:nvSpPr>
        <p:spPr>
          <a:xfrm>
            <a:off x="1" y="0"/>
            <a:ext cx="12192000" cy="685799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pic>
        <p:nvPicPr>
          <p:cNvPr id="41" name="Graphic 40">
            <a:extLst>
              <a:ext uri="{FF2B5EF4-FFF2-40B4-BE49-F238E27FC236}">
                <a16:creationId xmlns:a16="http://schemas.microsoft.com/office/drawing/2014/main" id="{F3B94E75-BE20-4C56-BD6E-397AC02CD8F1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42" name="Title 1">
            <a:extLst>
              <a:ext uri="{FF2B5EF4-FFF2-40B4-BE49-F238E27FC236}">
                <a16:creationId xmlns:a16="http://schemas.microsoft.com/office/drawing/2014/main" id="{8EC7D427-889B-4FB0-81B6-B8EAD8BA4A85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15600" cy="1319212"/>
          </a:xfrm>
        </p:spPr>
        <p:txBody>
          <a:bodyPr>
            <a:noAutofit/>
          </a:bodyPr>
          <a:lstStyle>
            <a:lvl1pPr>
              <a:defRPr>
                <a:solidFill>
                  <a:schemeClr val="accent5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br>
              <a:rPr lang="en-US" dirty="0"/>
            </a:br>
            <a:r>
              <a:rPr lang="en-US" dirty="0"/>
              <a:t>in two lines</a:t>
            </a:r>
            <a:endParaRPr lang="fi-FI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D1AF860-4D15-4C15-ABAD-646C8ACDD36C}"/>
              </a:ext>
            </a:extLst>
          </p:cNvPr>
          <p:cNvSpPr/>
          <p:nvPr userDrawn="1"/>
        </p:nvSpPr>
        <p:spPr>
          <a:xfrm>
            <a:off x="838200" y="2176462"/>
            <a:ext cx="5114925" cy="979488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43" name="Text Placeholder 349">
            <a:extLst>
              <a:ext uri="{FF2B5EF4-FFF2-40B4-BE49-F238E27FC236}">
                <a16:creationId xmlns:a16="http://schemas.microsoft.com/office/drawing/2014/main" id="{509BCE2E-EE5B-40F6-9B76-EE8B3EDF7313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929509" y="2492469"/>
            <a:ext cx="571631" cy="347474"/>
          </a:xfrm>
        </p:spPr>
        <p:txBody>
          <a:bodyPr>
            <a:noAutofit/>
          </a:bodyPr>
          <a:lstStyle>
            <a:lvl1pPr marL="0" indent="0" algn="l">
              <a:buNone/>
              <a:defRPr b="1">
                <a:solidFill>
                  <a:schemeClr val="bg1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01</a:t>
            </a:r>
            <a:endParaRPr lang="fi-FI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CE252A7-C2CD-4201-BA4F-28324F49D9F7}"/>
              </a:ext>
            </a:extLst>
          </p:cNvPr>
          <p:cNvSpPr>
            <a:spLocks noGrp="1"/>
          </p:cNvSpPr>
          <p:nvPr>
            <p:ph type="body" sz="quarter" idx="26"/>
          </p:nvPr>
        </p:nvSpPr>
        <p:spPr>
          <a:xfrm>
            <a:off x="1592449" y="2312194"/>
            <a:ext cx="3391031" cy="708025"/>
          </a:xfrm>
        </p:spPr>
        <p:txBody>
          <a:bodyPr anchor="ctr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F127BD5E-1663-4F5F-B3B8-DE7B433CBA3F}"/>
              </a:ext>
            </a:extLst>
          </p:cNvPr>
          <p:cNvSpPr>
            <a:spLocks noGrp="1"/>
          </p:cNvSpPr>
          <p:nvPr>
            <p:ph type="pic" sz="quarter" idx="27" hasCustomPrompt="1"/>
          </p:nvPr>
        </p:nvSpPr>
        <p:spPr>
          <a:xfrm>
            <a:off x="5135881" y="2312194"/>
            <a:ext cx="663257" cy="708025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Icon</a:t>
            </a:r>
          </a:p>
        </p:txBody>
      </p:sp>
      <p:sp>
        <p:nvSpPr>
          <p:cNvPr id="44" name="Rectangle 43">
            <a:extLst>
              <a:ext uri="{FF2B5EF4-FFF2-40B4-BE49-F238E27FC236}">
                <a16:creationId xmlns:a16="http://schemas.microsoft.com/office/drawing/2014/main" id="{684731C3-F956-4C26-BFCB-F1D1A8C4F9DB}"/>
              </a:ext>
            </a:extLst>
          </p:cNvPr>
          <p:cNvSpPr/>
          <p:nvPr userDrawn="1"/>
        </p:nvSpPr>
        <p:spPr>
          <a:xfrm>
            <a:off x="838200" y="3367595"/>
            <a:ext cx="5114925" cy="97948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45" name="Text Placeholder 349">
            <a:extLst>
              <a:ext uri="{FF2B5EF4-FFF2-40B4-BE49-F238E27FC236}">
                <a16:creationId xmlns:a16="http://schemas.microsoft.com/office/drawing/2014/main" id="{91EA250C-03D1-487B-B2C0-77BF10B9D3BC}"/>
              </a:ext>
            </a:extLst>
          </p:cNvPr>
          <p:cNvSpPr>
            <a:spLocks noGrp="1"/>
          </p:cNvSpPr>
          <p:nvPr>
            <p:ph type="body" sz="quarter" idx="28" hasCustomPrompt="1"/>
          </p:nvPr>
        </p:nvSpPr>
        <p:spPr>
          <a:xfrm>
            <a:off x="929509" y="3683602"/>
            <a:ext cx="571631" cy="347474"/>
          </a:xfrm>
        </p:spPr>
        <p:txBody>
          <a:bodyPr>
            <a:noAutofit/>
          </a:bodyPr>
          <a:lstStyle>
            <a:lvl1pPr marL="0" indent="0" algn="l">
              <a:buNone/>
              <a:defRPr b="1">
                <a:solidFill>
                  <a:schemeClr val="bg1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02</a:t>
            </a:r>
            <a:endParaRPr lang="fi-FI" dirty="0"/>
          </a:p>
        </p:txBody>
      </p:sp>
      <p:sp>
        <p:nvSpPr>
          <p:cNvPr id="46" name="Text Placeholder 4">
            <a:extLst>
              <a:ext uri="{FF2B5EF4-FFF2-40B4-BE49-F238E27FC236}">
                <a16:creationId xmlns:a16="http://schemas.microsoft.com/office/drawing/2014/main" id="{DB5CBA1F-6718-470C-B355-615C816C3E4F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1592449" y="3503327"/>
            <a:ext cx="3391031" cy="708025"/>
          </a:xfrm>
        </p:spPr>
        <p:txBody>
          <a:bodyPr anchor="ctr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7" name="Picture Placeholder 7">
            <a:extLst>
              <a:ext uri="{FF2B5EF4-FFF2-40B4-BE49-F238E27FC236}">
                <a16:creationId xmlns:a16="http://schemas.microsoft.com/office/drawing/2014/main" id="{9B8504A8-983C-4D58-AE46-66F3FB4923A1}"/>
              </a:ext>
            </a:extLst>
          </p:cNvPr>
          <p:cNvSpPr>
            <a:spLocks noGrp="1"/>
          </p:cNvSpPr>
          <p:nvPr>
            <p:ph type="pic" sz="quarter" idx="30" hasCustomPrompt="1"/>
          </p:nvPr>
        </p:nvSpPr>
        <p:spPr>
          <a:xfrm>
            <a:off x="5135881" y="3503327"/>
            <a:ext cx="663257" cy="708025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Icon</a:t>
            </a:r>
          </a:p>
        </p:txBody>
      </p:sp>
      <p:sp>
        <p:nvSpPr>
          <p:cNvPr id="48" name="Rectangle 47">
            <a:extLst>
              <a:ext uri="{FF2B5EF4-FFF2-40B4-BE49-F238E27FC236}">
                <a16:creationId xmlns:a16="http://schemas.microsoft.com/office/drawing/2014/main" id="{E8AB8FC7-5F00-4991-814C-A181A7E4CCA0}"/>
              </a:ext>
            </a:extLst>
          </p:cNvPr>
          <p:cNvSpPr/>
          <p:nvPr userDrawn="1"/>
        </p:nvSpPr>
        <p:spPr>
          <a:xfrm>
            <a:off x="838200" y="4559302"/>
            <a:ext cx="5114925" cy="979488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49" name="Text Placeholder 349">
            <a:extLst>
              <a:ext uri="{FF2B5EF4-FFF2-40B4-BE49-F238E27FC236}">
                <a16:creationId xmlns:a16="http://schemas.microsoft.com/office/drawing/2014/main" id="{99AECBC3-502D-4CC4-A12A-157D49341CDC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929509" y="4875309"/>
            <a:ext cx="571631" cy="347474"/>
          </a:xfrm>
        </p:spPr>
        <p:txBody>
          <a:bodyPr>
            <a:noAutofit/>
          </a:bodyPr>
          <a:lstStyle>
            <a:lvl1pPr marL="0" indent="0" algn="l">
              <a:buNone/>
              <a:defRPr b="1">
                <a:solidFill>
                  <a:schemeClr val="bg1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03</a:t>
            </a:r>
            <a:endParaRPr lang="fi-FI" dirty="0"/>
          </a:p>
        </p:txBody>
      </p:sp>
      <p:sp>
        <p:nvSpPr>
          <p:cNvPr id="50" name="Text Placeholder 4">
            <a:extLst>
              <a:ext uri="{FF2B5EF4-FFF2-40B4-BE49-F238E27FC236}">
                <a16:creationId xmlns:a16="http://schemas.microsoft.com/office/drawing/2014/main" id="{D0DC41D9-1770-49C0-A4B3-9B935982005B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1592449" y="4695034"/>
            <a:ext cx="3391031" cy="708025"/>
          </a:xfrm>
        </p:spPr>
        <p:txBody>
          <a:bodyPr anchor="ctr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1" name="Picture Placeholder 7">
            <a:extLst>
              <a:ext uri="{FF2B5EF4-FFF2-40B4-BE49-F238E27FC236}">
                <a16:creationId xmlns:a16="http://schemas.microsoft.com/office/drawing/2014/main" id="{2433F0F9-B0C4-4349-AF6C-8CA71316FA9A}"/>
              </a:ext>
            </a:extLst>
          </p:cNvPr>
          <p:cNvSpPr>
            <a:spLocks noGrp="1"/>
          </p:cNvSpPr>
          <p:nvPr>
            <p:ph type="pic" sz="quarter" idx="33" hasCustomPrompt="1"/>
          </p:nvPr>
        </p:nvSpPr>
        <p:spPr>
          <a:xfrm>
            <a:off x="5135881" y="4695034"/>
            <a:ext cx="663257" cy="708025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Icon</a:t>
            </a:r>
          </a:p>
        </p:txBody>
      </p:sp>
      <p:sp>
        <p:nvSpPr>
          <p:cNvPr id="56" name="Rectangle 55">
            <a:extLst>
              <a:ext uri="{FF2B5EF4-FFF2-40B4-BE49-F238E27FC236}">
                <a16:creationId xmlns:a16="http://schemas.microsoft.com/office/drawing/2014/main" id="{FD261A59-BA05-42E6-8EDF-466370D003D3}"/>
              </a:ext>
            </a:extLst>
          </p:cNvPr>
          <p:cNvSpPr/>
          <p:nvPr userDrawn="1"/>
        </p:nvSpPr>
        <p:spPr>
          <a:xfrm>
            <a:off x="6238875" y="2171003"/>
            <a:ext cx="5114925" cy="979488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57" name="Text Placeholder 349">
            <a:extLst>
              <a:ext uri="{FF2B5EF4-FFF2-40B4-BE49-F238E27FC236}">
                <a16:creationId xmlns:a16="http://schemas.microsoft.com/office/drawing/2014/main" id="{39DD410F-C033-441F-BE81-F8DC7D5BD7A0}"/>
              </a:ext>
            </a:extLst>
          </p:cNvPr>
          <p:cNvSpPr>
            <a:spLocks noGrp="1"/>
          </p:cNvSpPr>
          <p:nvPr>
            <p:ph type="body" sz="quarter" idx="34" hasCustomPrompt="1"/>
          </p:nvPr>
        </p:nvSpPr>
        <p:spPr>
          <a:xfrm>
            <a:off x="6330184" y="2487010"/>
            <a:ext cx="571631" cy="347474"/>
          </a:xfrm>
        </p:spPr>
        <p:txBody>
          <a:bodyPr>
            <a:noAutofit/>
          </a:bodyPr>
          <a:lstStyle>
            <a:lvl1pPr marL="0" indent="0" algn="l">
              <a:buNone/>
              <a:defRPr b="1">
                <a:solidFill>
                  <a:schemeClr val="bg1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04</a:t>
            </a:r>
            <a:endParaRPr lang="fi-FI" dirty="0"/>
          </a:p>
        </p:txBody>
      </p:sp>
      <p:sp>
        <p:nvSpPr>
          <p:cNvPr id="58" name="Text Placeholder 4">
            <a:extLst>
              <a:ext uri="{FF2B5EF4-FFF2-40B4-BE49-F238E27FC236}">
                <a16:creationId xmlns:a16="http://schemas.microsoft.com/office/drawing/2014/main" id="{732B0672-0484-430C-BED8-06A126AF6024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6993124" y="2306735"/>
            <a:ext cx="3391031" cy="708025"/>
          </a:xfrm>
        </p:spPr>
        <p:txBody>
          <a:bodyPr anchor="ctr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9" name="Picture Placeholder 7">
            <a:extLst>
              <a:ext uri="{FF2B5EF4-FFF2-40B4-BE49-F238E27FC236}">
                <a16:creationId xmlns:a16="http://schemas.microsoft.com/office/drawing/2014/main" id="{A2486FB2-E4F6-4E24-B7A6-9E8C6D414EAB}"/>
              </a:ext>
            </a:extLst>
          </p:cNvPr>
          <p:cNvSpPr>
            <a:spLocks noGrp="1"/>
          </p:cNvSpPr>
          <p:nvPr>
            <p:ph type="pic" sz="quarter" idx="36" hasCustomPrompt="1"/>
          </p:nvPr>
        </p:nvSpPr>
        <p:spPr>
          <a:xfrm>
            <a:off x="10536556" y="2306735"/>
            <a:ext cx="663257" cy="708025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Icon</a:t>
            </a:r>
          </a:p>
        </p:txBody>
      </p:sp>
      <p:sp>
        <p:nvSpPr>
          <p:cNvPr id="60" name="Rectangle 59">
            <a:extLst>
              <a:ext uri="{FF2B5EF4-FFF2-40B4-BE49-F238E27FC236}">
                <a16:creationId xmlns:a16="http://schemas.microsoft.com/office/drawing/2014/main" id="{09C0426F-DA57-42CF-915C-6E6EC250F7AB}"/>
              </a:ext>
            </a:extLst>
          </p:cNvPr>
          <p:cNvSpPr/>
          <p:nvPr userDrawn="1"/>
        </p:nvSpPr>
        <p:spPr>
          <a:xfrm>
            <a:off x="6238875" y="3362136"/>
            <a:ext cx="5114925" cy="979488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61" name="Text Placeholder 349">
            <a:extLst>
              <a:ext uri="{FF2B5EF4-FFF2-40B4-BE49-F238E27FC236}">
                <a16:creationId xmlns:a16="http://schemas.microsoft.com/office/drawing/2014/main" id="{D59F6C4B-D7D5-41B5-8211-DE98736EC71F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330184" y="3678143"/>
            <a:ext cx="571631" cy="347474"/>
          </a:xfrm>
        </p:spPr>
        <p:txBody>
          <a:bodyPr>
            <a:noAutofit/>
          </a:bodyPr>
          <a:lstStyle>
            <a:lvl1pPr marL="0" indent="0" algn="l">
              <a:buNone/>
              <a:defRPr b="1">
                <a:solidFill>
                  <a:schemeClr val="bg1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05</a:t>
            </a:r>
            <a:endParaRPr lang="fi-FI" dirty="0"/>
          </a:p>
        </p:txBody>
      </p:sp>
      <p:sp>
        <p:nvSpPr>
          <p:cNvPr id="62" name="Text Placeholder 4">
            <a:extLst>
              <a:ext uri="{FF2B5EF4-FFF2-40B4-BE49-F238E27FC236}">
                <a16:creationId xmlns:a16="http://schemas.microsoft.com/office/drawing/2014/main" id="{174E8D8E-951E-4347-B586-CF5F638C32F2}"/>
              </a:ext>
            </a:extLst>
          </p:cNvPr>
          <p:cNvSpPr>
            <a:spLocks noGrp="1"/>
          </p:cNvSpPr>
          <p:nvPr>
            <p:ph type="body" sz="quarter" idx="38"/>
          </p:nvPr>
        </p:nvSpPr>
        <p:spPr>
          <a:xfrm>
            <a:off x="6993124" y="3497868"/>
            <a:ext cx="3391031" cy="708025"/>
          </a:xfrm>
        </p:spPr>
        <p:txBody>
          <a:bodyPr anchor="ctr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3" name="Picture Placeholder 7">
            <a:extLst>
              <a:ext uri="{FF2B5EF4-FFF2-40B4-BE49-F238E27FC236}">
                <a16:creationId xmlns:a16="http://schemas.microsoft.com/office/drawing/2014/main" id="{C4ADE9DA-55E7-4BA9-969D-EFC9EC3A54DE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10536556" y="3497868"/>
            <a:ext cx="663257" cy="708025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Icon</a:t>
            </a:r>
          </a:p>
        </p:txBody>
      </p:sp>
      <p:sp>
        <p:nvSpPr>
          <p:cNvPr id="64" name="Rectangle 63">
            <a:extLst>
              <a:ext uri="{FF2B5EF4-FFF2-40B4-BE49-F238E27FC236}">
                <a16:creationId xmlns:a16="http://schemas.microsoft.com/office/drawing/2014/main" id="{0F17407C-E2D9-44DF-B8C8-D23A82E3313F}"/>
              </a:ext>
            </a:extLst>
          </p:cNvPr>
          <p:cNvSpPr/>
          <p:nvPr userDrawn="1"/>
        </p:nvSpPr>
        <p:spPr>
          <a:xfrm>
            <a:off x="6238875" y="4553843"/>
            <a:ext cx="5114925" cy="97948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65" name="Text Placeholder 349">
            <a:extLst>
              <a:ext uri="{FF2B5EF4-FFF2-40B4-BE49-F238E27FC236}">
                <a16:creationId xmlns:a16="http://schemas.microsoft.com/office/drawing/2014/main" id="{7853B2E3-6ABF-4C65-8353-48F3E9F40E29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6330184" y="4869850"/>
            <a:ext cx="571631" cy="347474"/>
          </a:xfrm>
        </p:spPr>
        <p:txBody>
          <a:bodyPr>
            <a:noAutofit/>
          </a:bodyPr>
          <a:lstStyle>
            <a:lvl1pPr marL="0" indent="0" algn="l">
              <a:buNone/>
              <a:defRPr b="1">
                <a:solidFill>
                  <a:schemeClr val="bg1"/>
                </a:solidFill>
                <a:latin typeface="Inter" panose="02000503000000020004" pitchFamily="2" charset="0"/>
              </a:defRPr>
            </a:lvl1pPr>
          </a:lstStyle>
          <a:p>
            <a:pPr lvl="0"/>
            <a:r>
              <a:rPr lang="en-US" dirty="0"/>
              <a:t>06</a:t>
            </a:r>
            <a:endParaRPr lang="fi-FI" dirty="0"/>
          </a:p>
        </p:txBody>
      </p:sp>
      <p:sp>
        <p:nvSpPr>
          <p:cNvPr id="66" name="Text Placeholder 4">
            <a:extLst>
              <a:ext uri="{FF2B5EF4-FFF2-40B4-BE49-F238E27FC236}">
                <a16:creationId xmlns:a16="http://schemas.microsoft.com/office/drawing/2014/main" id="{3A3C0B62-9939-4B18-A07E-B086F3BB676C}"/>
              </a:ext>
            </a:extLst>
          </p:cNvPr>
          <p:cNvSpPr>
            <a:spLocks noGrp="1"/>
          </p:cNvSpPr>
          <p:nvPr>
            <p:ph type="body" sz="quarter" idx="41"/>
          </p:nvPr>
        </p:nvSpPr>
        <p:spPr>
          <a:xfrm>
            <a:off x="6993124" y="4689575"/>
            <a:ext cx="3391031" cy="708025"/>
          </a:xfrm>
        </p:spPr>
        <p:txBody>
          <a:bodyPr anchor="ctr">
            <a:noAutofit/>
          </a:bodyPr>
          <a:lstStyle>
            <a:lvl1pPr marL="0" indent="0"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>
                <a:solidFill>
                  <a:schemeClr val="bg1"/>
                </a:solidFill>
              </a:defRPr>
            </a:lvl2pPr>
            <a:lvl3pPr marL="914400" indent="0">
              <a:buNone/>
              <a:defRPr>
                <a:solidFill>
                  <a:schemeClr val="bg1"/>
                </a:solidFill>
              </a:defRPr>
            </a:lvl3pPr>
            <a:lvl4pPr marL="1371600" indent="0">
              <a:buNone/>
              <a:defRPr>
                <a:solidFill>
                  <a:schemeClr val="bg1"/>
                </a:solidFill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7" name="Picture Placeholder 7">
            <a:extLst>
              <a:ext uri="{FF2B5EF4-FFF2-40B4-BE49-F238E27FC236}">
                <a16:creationId xmlns:a16="http://schemas.microsoft.com/office/drawing/2014/main" id="{03EBA1FB-50F3-4FE2-9100-B4ACB14C87F9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10536556" y="4689575"/>
            <a:ext cx="663257" cy="708025"/>
          </a:xfrm>
        </p:spPr>
        <p:txBody>
          <a:bodyPr anchor="ctr">
            <a:no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Icon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86494150-A55C-9F84-1C3E-0EC5668CAB43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564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our Columns Tick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>
            <a:extLst>
              <a:ext uri="{FF2B5EF4-FFF2-40B4-BE49-F238E27FC236}">
                <a16:creationId xmlns:a16="http://schemas.microsoft.com/office/drawing/2014/main" id="{758D2FB6-40FB-4E81-9C0F-B8A0C920F690}"/>
              </a:ext>
            </a:extLst>
          </p:cNvPr>
          <p:cNvSpPr/>
          <p:nvPr userDrawn="1"/>
        </p:nvSpPr>
        <p:spPr>
          <a:xfrm>
            <a:off x="1" y="0"/>
            <a:ext cx="12192000" cy="685799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A588BC37-BEFF-469D-AB27-C5791082146C}"/>
              </a:ext>
            </a:extLst>
          </p:cNvPr>
          <p:cNvGrpSpPr/>
          <p:nvPr userDrawn="1"/>
        </p:nvGrpSpPr>
        <p:grpSpPr>
          <a:xfrm>
            <a:off x="1577976" y="1673059"/>
            <a:ext cx="643856" cy="643854"/>
            <a:chOff x="8877294" y="0"/>
            <a:chExt cx="3314706" cy="3314706"/>
          </a:xfrm>
        </p:grpSpPr>
        <p:sp>
          <p:nvSpPr>
            <p:cNvPr id="29" name="Rectangle 28">
              <a:extLst>
                <a:ext uri="{FF2B5EF4-FFF2-40B4-BE49-F238E27FC236}">
                  <a16:creationId xmlns:a16="http://schemas.microsoft.com/office/drawing/2014/main" id="{5606F9B0-CE86-49CE-8ABE-276CF192481E}"/>
                </a:ext>
              </a:extLst>
            </p:cNvPr>
            <p:cNvSpPr/>
            <p:nvPr userDrawn="1"/>
          </p:nvSpPr>
          <p:spPr>
            <a:xfrm>
              <a:off x="8877294" y="0"/>
              <a:ext cx="3314706" cy="331470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fi-FI"/>
            </a:p>
          </p:txBody>
        </p:sp>
        <p:pic>
          <p:nvPicPr>
            <p:cNvPr id="30" name="Graphic 29">
              <a:extLst>
                <a:ext uri="{FF2B5EF4-FFF2-40B4-BE49-F238E27FC236}">
                  <a16:creationId xmlns:a16="http://schemas.microsoft.com/office/drawing/2014/main" id="{01C385CC-D421-4107-B3B1-F08F76813E2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736511" y="638679"/>
              <a:ext cx="1596273" cy="2037349"/>
            </a:xfrm>
            <a:prstGeom prst="rect">
              <a:avLst/>
            </a:prstGeom>
          </p:spPr>
        </p:pic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F3024D75-BACD-4335-B4AF-D6C9CD5A2C6D}"/>
              </a:ext>
            </a:extLst>
          </p:cNvPr>
          <p:cNvGrpSpPr/>
          <p:nvPr userDrawn="1"/>
        </p:nvGrpSpPr>
        <p:grpSpPr>
          <a:xfrm>
            <a:off x="4425450" y="1673059"/>
            <a:ext cx="643856" cy="643854"/>
            <a:chOff x="8877294" y="0"/>
            <a:chExt cx="3314706" cy="3314706"/>
          </a:xfrm>
        </p:grpSpPr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A5060021-4A6A-4F53-88FD-5EEB69F47611}"/>
                </a:ext>
              </a:extLst>
            </p:cNvPr>
            <p:cNvSpPr/>
            <p:nvPr userDrawn="1"/>
          </p:nvSpPr>
          <p:spPr>
            <a:xfrm>
              <a:off x="8877294" y="0"/>
              <a:ext cx="3314706" cy="331470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fi-FI"/>
            </a:p>
          </p:txBody>
        </p:sp>
        <p:pic>
          <p:nvPicPr>
            <p:cNvPr id="33" name="Graphic 32">
              <a:extLst>
                <a:ext uri="{FF2B5EF4-FFF2-40B4-BE49-F238E27FC236}">
                  <a16:creationId xmlns:a16="http://schemas.microsoft.com/office/drawing/2014/main" id="{88645EB2-B721-47BD-8EB3-8E7D17D4BE65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736511" y="638679"/>
              <a:ext cx="1596273" cy="2037349"/>
            </a:xfrm>
            <a:prstGeom prst="rect">
              <a:avLst/>
            </a:prstGeom>
          </p:spPr>
        </p:pic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44B77776-91C2-4AB2-B03B-EE75293E5CB8}"/>
              </a:ext>
            </a:extLst>
          </p:cNvPr>
          <p:cNvGrpSpPr/>
          <p:nvPr userDrawn="1"/>
        </p:nvGrpSpPr>
        <p:grpSpPr>
          <a:xfrm>
            <a:off x="7272924" y="1673059"/>
            <a:ext cx="643856" cy="643854"/>
            <a:chOff x="8877294" y="0"/>
            <a:chExt cx="3314706" cy="3314706"/>
          </a:xfrm>
        </p:grpSpPr>
        <p:sp>
          <p:nvSpPr>
            <p:cNvPr id="35" name="Rectangle 34">
              <a:extLst>
                <a:ext uri="{FF2B5EF4-FFF2-40B4-BE49-F238E27FC236}">
                  <a16:creationId xmlns:a16="http://schemas.microsoft.com/office/drawing/2014/main" id="{4681A716-5220-4BCE-9772-BAC664B01932}"/>
                </a:ext>
              </a:extLst>
            </p:cNvPr>
            <p:cNvSpPr/>
            <p:nvPr userDrawn="1"/>
          </p:nvSpPr>
          <p:spPr>
            <a:xfrm>
              <a:off x="8877294" y="0"/>
              <a:ext cx="3314706" cy="331470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fi-FI"/>
            </a:p>
          </p:txBody>
        </p:sp>
        <p:pic>
          <p:nvPicPr>
            <p:cNvPr id="36" name="Graphic 35">
              <a:extLst>
                <a:ext uri="{FF2B5EF4-FFF2-40B4-BE49-F238E27FC236}">
                  <a16:creationId xmlns:a16="http://schemas.microsoft.com/office/drawing/2014/main" id="{30505AF3-2A75-4B54-9E32-962EE121BCC6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736511" y="638679"/>
              <a:ext cx="1596273" cy="2037349"/>
            </a:xfrm>
            <a:prstGeom prst="rect">
              <a:avLst/>
            </a:prstGeom>
          </p:spPr>
        </p:pic>
      </p:grpSp>
      <p:grpSp>
        <p:nvGrpSpPr>
          <p:cNvPr id="37" name="Group 36">
            <a:extLst>
              <a:ext uri="{FF2B5EF4-FFF2-40B4-BE49-F238E27FC236}">
                <a16:creationId xmlns:a16="http://schemas.microsoft.com/office/drawing/2014/main" id="{EF32A9CE-C90F-4D6C-AAFD-E0853868FE82}"/>
              </a:ext>
            </a:extLst>
          </p:cNvPr>
          <p:cNvGrpSpPr/>
          <p:nvPr userDrawn="1"/>
        </p:nvGrpSpPr>
        <p:grpSpPr>
          <a:xfrm>
            <a:off x="10120398" y="1673059"/>
            <a:ext cx="643856" cy="643854"/>
            <a:chOff x="8877294" y="0"/>
            <a:chExt cx="3314706" cy="3314706"/>
          </a:xfrm>
        </p:grpSpPr>
        <p:sp>
          <p:nvSpPr>
            <p:cNvPr id="38" name="Rectangle 37">
              <a:extLst>
                <a:ext uri="{FF2B5EF4-FFF2-40B4-BE49-F238E27FC236}">
                  <a16:creationId xmlns:a16="http://schemas.microsoft.com/office/drawing/2014/main" id="{0CC7A519-C7A1-47C5-87B2-83314232EDE9}"/>
                </a:ext>
              </a:extLst>
            </p:cNvPr>
            <p:cNvSpPr/>
            <p:nvPr userDrawn="1"/>
          </p:nvSpPr>
          <p:spPr>
            <a:xfrm>
              <a:off x="8877294" y="0"/>
              <a:ext cx="3314706" cy="331470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fi-FI"/>
            </a:p>
          </p:txBody>
        </p:sp>
        <p:pic>
          <p:nvPicPr>
            <p:cNvPr id="39" name="Graphic 38">
              <a:extLst>
                <a:ext uri="{FF2B5EF4-FFF2-40B4-BE49-F238E27FC236}">
                  <a16:creationId xmlns:a16="http://schemas.microsoft.com/office/drawing/2014/main" id="{6DACC261-D4D8-4961-8B93-F97F78C317BE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736511" y="638679"/>
              <a:ext cx="1596273" cy="2037349"/>
            </a:xfrm>
            <a:prstGeom prst="rect">
              <a:avLst/>
            </a:prstGeom>
          </p:spPr>
        </p:pic>
      </p:grpSp>
      <p:pic>
        <p:nvPicPr>
          <p:cNvPr id="41" name="Graphic 40">
            <a:extLst>
              <a:ext uri="{FF2B5EF4-FFF2-40B4-BE49-F238E27FC236}">
                <a16:creationId xmlns:a16="http://schemas.microsoft.com/office/drawing/2014/main" id="{F3B94E75-BE20-4C56-BD6E-397AC02CD8F1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42" name="Text Placeholder 4">
            <a:extLst>
              <a:ext uri="{FF2B5EF4-FFF2-40B4-BE49-F238E27FC236}">
                <a16:creationId xmlns:a16="http://schemas.microsoft.com/office/drawing/2014/main" id="{CBC2AE1D-2FBD-4D34-A25B-A365C3EF1E2B}"/>
              </a:ext>
            </a:extLst>
          </p:cNvPr>
          <p:cNvSpPr>
            <a:spLocks noGrp="1"/>
          </p:cNvSpPr>
          <p:nvPr>
            <p:ph type="body" sz="quarter" idx="29"/>
          </p:nvPr>
        </p:nvSpPr>
        <p:spPr>
          <a:xfrm>
            <a:off x="688641" y="3690688"/>
            <a:ext cx="2422525" cy="2338638"/>
          </a:xfrm>
        </p:spPr>
        <p:txBody>
          <a:bodyPr anchor="t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lang="fi-FI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 typeface="Arial" panose="020B0604020202020204" pitchFamily="34" charset="0"/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Font typeface="Arial" panose="020B0604020202020204" pitchFamily="34" charset="0"/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Font typeface="Arial" panose="020B0604020202020204" pitchFamily="34" charset="0"/>
              <a:buNone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4">
            <a:extLst>
              <a:ext uri="{FF2B5EF4-FFF2-40B4-BE49-F238E27FC236}">
                <a16:creationId xmlns:a16="http://schemas.microsoft.com/office/drawing/2014/main" id="{EB329F05-640B-4E37-ADBA-5A1621162B09}"/>
              </a:ext>
            </a:extLst>
          </p:cNvPr>
          <p:cNvSpPr>
            <a:spLocks noGrp="1"/>
          </p:cNvSpPr>
          <p:nvPr>
            <p:ph type="body" sz="quarter" idx="30"/>
          </p:nvPr>
        </p:nvSpPr>
        <p:spPr>
          <a:xfrm>
            <a:off x="688641" y="2701927"/>
            <a:ext cx="2422525" cy="820318"/>
          </a:xfrm>
        </p:spPr>
        <p:txBody>
          <a:bodyPr anchor="t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lang="fi-FI" sz="1800" b="1" kern="1200" dirty="0" smtClean="0">
                <a:solidFill>
                  <a:schemeClr val="accent1"/>
                </a:solidFill>
                <a:latin typeface="Inter" panose="02000503000000020004" pitchFamily="2" charset="0"/>
                <a:ea typeface="+mn-ea"/>
                <a:cs typeface="+mn-cs"/>
              </a:defRPr>
            </a:lvl1pPr>
            <a:lvl2pPr marL="457200" indent="0">
              <a:buFont typeface="Arial" panose="020B0604020202020204" pitchFamily="34" charset="0"/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Font typeface="Arial" panose="020B0604020202020204" pitchFamily="34" charset="0"/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Font typeface="Arial" panose="020B0604020202020204" pitchFamily="34" charset="0"/>
              <a:buNone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4">
            <a:extLst>
              <a:ext uri="{FF2B5EF4-FFF2-40B4-BE49-F238E27FC236}">
                <a16:creationId xmlns:a16="http://schemas.microsoft.com/office/drawing/2014/main" id="{5CEDCB86-3684-4B36-BA31-3BC600BEB1AB}"/>
              </a:ext>
            </a:extLst>
          </p:cNvPr>
          <p:cNvSpPr>
            <a:spLocks noGrp="1"/>
          </p:cNvSpPr>
          <p:nvPr>
            <p:ph type="body" sz="quarter" idx="31"/>
          </p:nvPr>
        </p:nvSpPr>
        <p:spPr>
          <a:xfrm>
            <a:off x="3536115" y="3690688"/>
            <a:ext cx="2422525" cy="2338638"/>
          </a:xfrm>
        </p:spPr>
        <p:txBody>
          <a:bodyPr anchor="t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lang="fi-FI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 typeface="Arial" panose="020B0604020202020204" pitchFamily="34" charset="0"/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Font typeface="Arial" panose="020B0604020202020204" pitchFamily="34" charset="0"/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Font typeface="Arial" panose="020B0604020202020204" pitchFamily="34" charset="0"/>
              <a:buNone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5" name="Text Placeholder 4">
            <a:extLst>
              <a:ext uri="{FF2B5EF4-FFF2-40B4-BE49-F238E27FC236}">
                <a16:creationId xmlns:a16="http://schemas.microsoft.com/office/drawing/2014/main" id="{822753C4-B860-416E-9D79-5E5AAA45A835}"/>
              </a:ext>
            </a:extLst>
          </p:cNvPr>
          <p:cNvSpPr>
            <a:spLocks noGrp="1"/>
          </p:cNvSpPr>
          <p:nvPr>
            <p:ph type="body" sz="quarter" idx="32"/>
          </p:nvPr>
        </p:nvSpPr>
        <p:spPr>
          <a:xfrm>
            <a:off x="3536115" y="2701927"/>
            <a:ext cx="2422525" cy="820318"/>
          </a:xfrm>
        </p:spPr>
        <p:txBody>
          <a:bodyPr anchor="t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lang="fi-FI" sz="1800" b="1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+mn-ea"/>
                <a:cs typeface="+mn-cs"/>
              </a:defRPr>
            </a:lvl1pPr>
            <a:lvl2pPr marL="457200" indent="0">
              <a:buFont typeface="Arial" panose="020B0604020202020204" pitchFamily="34" charset="0"/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Font typeface="Arial" panose="020B0604020202020204" pitchFamily="34" charset="0"/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Font typeface="Arial" panose="020B0604020202020204" pitchFamily="34" charset="0"/>
              <a:buNone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6" name="Text Placeholder 4">
            <a:extLst>
              <a:ext uri="{FF2B5EF4-FFF2-40B4-BE49-F238E27FC236}">
                <a16:creationId xmlns:a16="http://schemas.microsoft.com/office/drawing/2014/main" id="{81F55F34-89BE-49E7-B10A-75DCAFB248EE}"/>
              </a:ext>
            </a:extLst>
          </p:cNvPr>
          <p:cNvSpPr>
            <a:spLocks noGrp="1"/>
          </p:cNvSpPr>
          <p:nvPr>
            <p:ph type="body" sz="quarter" idx="33"/>
          </p:nvPr>
        </p:nvSpPr>
        <p:spPr>
          <a:xfrm>
            <a:off x="6383589" y="3690688"/>
            <a:ext cx="2422525" cy="2338638"/>
          </a:xfrm>
        </p:spPr>
        <p:txBody>
          <a:bodyPr anchor="t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lang="fi-FI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 typeface="Arial" panose="020B0604020202020204" pitchFamily="34" charset="0"/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Font typeface="Arial" panose="020B0604020202020204" pitchFamily="34" charset="0"/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Font typeface="Arial" panose="020B0604020202020204" pitchFamily="34" charset="0"/>
              <a:buNone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7" name="Text Placeholder 4">
            <a:extLst>
              <a:ext uri="{FF2B5EF4-FFF2-40B4-BE49-F238E27FC236}">
                <a16:creationId xmlns:a16="http://schemas.microsoft.com/office/drawing/2014/main" id="{86B156D7-7ABD-4151-B165-7757DA2CB421}"/>
              </a:ext>
            </a:extLst>
          </p:cNvPr>
          <p:cNvSpPr>
            <a:spLocks noGrp="1"/>
          </p:cNvSpPr>
          <p:nvPr>
            <p:ph type="body" sz="quarter" idx="34"/>
          </p:nvPr>
        </p:nvSpPr>
        <p:spPr>
          <a:xfrm>
            <a:off x="6383589" y="2701927"/>
            <a:ext cx="2422525" cy="820318"/>
          </a:xfrm>
        </p:spPr>
        <p:txBody>
          <a:bodyPr anchor="t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lang="fi-FI" sz="1800" b="1" kern="1200" dirty="0" smtClean="0">
                <a:solidFill>
                  <a:schemeClr val="accent3"/>
                </a:solidFill>
                <a:latin typeface="Inter" panose="02000503000000020004" pitchFamily="2" charset="0"/>
                <a:ea typeface="+mn-ea"/>
                <a:cs typeface="+mn-cs"/>
              </a:defRPr>
            </a:lvl1pPr>
            <a:lvl2pPr marL="457200" indent="0">
              <a:buFont typeface="Arial" panose="020B0604020202020204" pitchFamily="34" charset="0"/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Font typeface="Arial" panose="020B0604020202020204" pitchFamily="34" charset="0"/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Font typeface="Arial" panose="020B0604020202020204" pitchFamily="34" charset="0"/>
              <a:buNone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8" name="Text Placeholder 4">
            <a:extLst>
              <a:ext uri="{FF2B5EF4-FFF2-40B4-BE49-F238E27FC236}">
                <a16:creationId xmlns:a16="http://schemas.microsoft.com/office/drawing/2014/main" id="{57847187-13F1-4FC1-A015-FF54BAB09033}"/>
              </a:ext>
            </a:extLst>
          </p:cNvPr>
          <p:cNvSpPr>
            <a:spLocks noGrp="1"/>
          </p:cNvSpPr>
          <p:nvPr>
            <p:ph type="body" sz="quarter" idx="35"/>
          </p:nvPr>
        </p:nvSpPr>
        <p:spPr>
          <a:xfrm>
            <a:off x="9231063" y="3690688"/>
            <a:ext cx="2422525" cy="2338638"/>
          </a:xfrm>
        </p:spPr>
        <p:txBody>
          <a:bodyPr anchor="t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lang="fi-FI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Font typeface="Arial" panose="020B0604020202020204" pitchFamily="34" charset="0"/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Font typeface="Arial" panose="020B0604020202020204" pitchFamily="34" charset="0"/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Font typeface="Arial" panose="020B0604020202020204" pitchFamily="34" charset="0"/>
              <a:buNone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9" name="Text Placeholder 4">
            <a:extLst>
              <a:ext uri="{FF2B5EF4-FFF2-40B4-BE49-F238E27FC236}">
                <a16:creationId xmlns:a16="http://schemas.microsoft.com/office/drawing/2014/main" id="{654F5CA7-D6DB-4C71-BC1E-9D35952C2332}"/>
              </a:ext>
            </a:extLst>
          </p:cNvPr>
          <p:cNvSpPr>
            <a:spLocks noGrp="1"/>
          </p:cNvSpPr>
          <p:nvPr>
            <p:ph type="body" sz="quarter" idx="36"/>
          </p:nvPr>
        </p:nvSpPr>
        <p:spPr>
          <a:xfrm>
            <a:off x="9231063" y="2701927"/>
            <a:ext cx="2422525" cy="820318"/>
          </a:xfrm>
        </p:spPr>
        <p:txBody>
          <a:bodyPr anchor="t">
            <a:noAutofit/>
          </a:bodyPr>
          <a:lstStyle>
            <a:lvl1pPr marL="0" indent="0" algn="ctr">
              <a:buFont typeface="Arial" panose="020B0604020202020204" pitchFamily="34" charset="0"/>
              <a:buNone/>
              <a:defRPr lang="fi-FI" sz="1800" b="1" kern="1200" dirty="0" smtClean="0">
                <a:solidFill>
                  <a:schemeClr val="accent4"/>
                </a:solidFill>
                <a:latin typeface="Inter" panose="02000503000000020004" pitchFamily="2" charset="0"/>
                <a:ea typeface="+mn-ea"/>
                <a:cs typeface="+mn-cs"/>
              </a:defRPr>
            </a:lvl1pPr>
            <a:lvl2pPr marL="457200" indent="0">
              <a:buFont typeface="Arial" panose="020B0604020202020204" pitchFamily="34" charset="0"/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Font typeface="Arial" panose="020B0604020202020204" pitchFamily="34" charset="0"/>
              <a:buNone/>
              <a:defRPr lang="en-US" sz="20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Font typeface="Arial" panose="020B0604020202020204" pitchFamily="34" charset="0"/>
              <a:buNone/>
              <a:defRPr lang="en-US" sz="20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0" name="Title 1">
            <a:extLst>
              <a:ext uri="{FF2B5EF4-FFF2-40B4-BE49-F238E27FC236}">
                <a16:creationId xmlns:a16="http://schemas.microsoft.com/office/drawing/2014/main" id="{3C706EAD-47F6-447A-9642-8EDC3BF611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0538"/>
          </a:xfrm>
        </p:spPr>
        <p:txBody>
          <a:bodyPr>
            <a:noAutofit/>
          </a:bodyPr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703DF4A-4236-3524-7E26-2839EF6E9BDB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11556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Five Columns Tea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>
            <a:extLst>
              <a:ext uri="{FF2B5EF4-FFF2-40B4-BE49-F238E27FC236}">
                <a16:creationId xmlns:a16="http://schemas.microsoft.com/office/drawing/2014/main" id="{758D2FB6-40FB-4E81-9C0F-B8A0C920F690}"/>
              </a:ext>
            </a:extLst>
          </p:cNvPr>
          <p:cNvSpPr/>
          <p:nvPr userDrawn="1"/>
        </p:nvSpPr>
        <p:spPr>
          <a:xfrm>
            <a:off x="1" y="0"/>
            <a:ext cx="12192000" cy="685799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45D598-429E-4C84-9E1E-8016E376B991}"/>
              </a:ext>
            </a:extLst>
          </p:cNvPr>
          <p:cNvSpPr/>
          <p:nvPr userDrawn="1"/>
        </p:nvSpPr>
        <p:spPr>
          <a:xfrm>
            <a:off x="0" y="2400300"/>
            <a:ext cx="12192000" cy="3162300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78DD605-D183-4014-9750-9AA47550E5BF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976437" y="806199"/>
            <a:ext cx="1269750" cy="1269750"/>
          </a:xfrm>
        </p:spPr>
        <p:txBody>
          <a:bodyPr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fi-FI" dirty="0"/>
              <a:t>Headshot/</a:t>
            </a:r>
            <a:br>
              <a:rPr lang="fi-FI" dirty="0"/>
            </a:br>
            <a:r>
              <a:rPr lang="fi-FI" dirty="0"/>
              <a:t>icon</a:t>
            </a:r>
          </a:p>
        </p:txBody>
      </p:sp>
      <p:sp>
        <p:nvSpPr>
          <p:cNvPr id="67" name="Picture Placeholder 3">
            <a:extLst>
              <a:ext uri="{FF2B5EF4-FFF2-40B4-BE49-F238E27FC236}">
                <a16:creationId xmlns:a16="http://schemas.microsoft.com/office/drawing/2014/main" id="{A698504F-6552-4C7F-BE2C-49B598F12643}"/>
              </a:ext>
            </a:extLst>
          </p:cNvPr>
          <p:cNvSpPr>
            <a:spLocks noGrp="1"/>
          </p:cNvSpPr>
          <p:nvPr>
            <p:ph type="pic" sz="quarter" idx="23" hasCustomPrompt="1"/>
          </p:nvPr>
        </p:nvSpPr>
        <p:spPr>
          <a:xfrm>
            <a:off x="3243387" y="806199"/>
            <a:ext cx="1269750" cy="1269750"/>
          </a:xfrm>
        </p:spPr>
        <p:txBody>
          <a:bodyPr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fi-FI" dirty="0"/>
              <a:t>Headshot/</a:t>
            </a:r>
            <a:br>
              <a:rPr lang="fi-FI" dirty="0"/>
            </a:br>
            <a:r>
              <a:rPr lang="fi-FI" dirty="0"/>
              <a:t>icon</a:t>
            </a:r>
          </a:p>
        </p:txBody>
      </p:sp>
      <p:pic>
        <p:nvPicPr>
          <p:cNvPr id="21" name="Graphic 20">
            <a:extLst>
              <a:ext uri="{FF2B5EF4-FFF2-40B4-BE49-F238E27FC236}">
                <a16:creationId xmlns:a16="http://schemas.microsoft.com/office/drawing/2014/main" id="{4AC01B2E-A518-4614-956B-D18A8902669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22" name="Text Placeholder 4">
            <a:extLst>
              <a:ext uri="{FF2B5EF4-FFF2-40B4-BE49-F238E27FC236}">
                <a16:creationId xmlns:a16="http://schemas.microsoft.com/office/drawing/2014/main" id="{0E5AC876-BBA4-4864-AB20-F38455C3D791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98500" y="2725821"/>
            <a:ext cx="1825625" cy="603250"/>
          </a:xfrm>
        </p:spPr>
        <p:txBody>
          <a:bodyPr>
            <a:noAutofit/>
          </a:bodyPr>
          <a:lstStyle>
            <a:lvl1pPr marL="0" indent="0" algn="ctr">
              <a:buNone/>
              <a:defRPr lang="en-US" sz="1600" b="1" kern="1200" dirty="0" smtClean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23" name="Text Placeholder 4">
            <a:extLst>
              <a:ext uri="{FF2B5EF4-FFF2-40B4-BE49-F238E27FC236}">
                <a16:creationId xmlns:a16="http://schemas.microsoft.com/office/drawing/2014/main" id="{8A6E03FC-4FE8-4E3B-B32D-B22265A34B1A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98500" y="3459246"/>
            <a:ext cx="1825625" cy="1703304"/>
          </a:xfrm>
        </p:spPr>
        <p:txBody>
          <a:bodyPr>
            <a:noAutofit/>
          </a:bodyPr>
          <a:lstStyle>
            <a:lvl1pPr marL="0" indent="0" algn="ctr">
              <a:buNone/>
              <a:defRPr lang="en-US" sz="16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24" name="Text Placeholder 4">
            <a:extLst>
              <a:ext uri="{FF2B5EF4-FFF2-40B4-BE49-F238E27FC236}">
                <a16:creationId xmlns:a16="http://schemas.microsoft.com/office/drawing/2014/main" id="{808CF314-5781-4E9A-8766-15168A68FAD4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965450" y="2725821"/>
            <a:ext cx="1825625" cy="603250"/>
          </a:xfrm>
        </p:spPr>
        <p:txBody>
          <a:bodyPr>
            <a:noAutofit/>
          </a:bodyPr>
          <a:lstStyle>
            <a:lvl1pPr marL="0" indent="0" algn="ctr">
              <a:buNone/>
              <a:defRPr lang="en-US" sz="1600" b="1" kern="1200" dirty="0" smtClean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25" name="Text Placeholder 4">
            <a:extLst>
              <a:ext uri="{FF2B5EF4-FFF2-40B4-BE49-F238E27FC236}">
                <a16:creationId xmlns:a16="http://schemas.microsoft.com/office/drawing/2014/main" id="{E6DF9966-77CC-440B-AFF6-072BCE0B9A12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965450" y="3459246"/>
            <a:ext cx="1825625" cy="1703304"/>
          </a:xfrm>
        </p:spPr>
        <p:txBody>
          <a:bodyPr>
            <a:noAutofit/>
          </a:bodyPr>
          <a:lstStyle>
            <a:lvl1pPr marL="0" indent="0" algn="ctr">
              <a:buNone/>
              <a:defRPr lang="en-US" sz="16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26" name="Picture Placeholder 3">
            <a:extLst>
              <a:ext uri="{FF2B5EF4-FFF2-40B4-BE49-F238E27FC236}">
                <a16:creationId xmlns:a16="http://schemas.microsoft.com/office/drawing/2014/main" id="{6EF9C145-3F90-4C1C-9E3F-D49B3F1BEED7}"/>
              </a:ext>
            </a:extLst>
          </p:cNvPr>
          <p:cNvSpPr>
            <a:spLocks noGrp="1"/>
          </p:cNvSpPr>
          <p:nvPr>
            <p:ph type="pic" sz="quarter" idx="39" hasCustomPrompt="1"/>
          </p:nvPr>
        </p:nvSpPr>
        <p:spPr>
          <a:xfrm>
            <a:off x="5510337" y="806199"/>
            <a:ext cx="1269750" cy="1269750"/>
          </a:xfrm>
        </p:spPr>
        <p:txBody>
          <a:bodyPr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fi-FI" dirty="0"/>
              <a:t>Headshot/</a:t>
            </a:r>
            <a:br>
              <a:rPr lang="fi-FI" dirty="0"/>
            </a:br>
            <a:r>
              <a:rPr lang="fi-FI" dirty="0"/>
              <a:t>icon</a:t>
            </a:r>
          </a:p>
        </p:txBody>
      </p:sp>
      <p:sp>
        <p:nvSpPr>
          <p:cNvPr id="27" name="Text Placeholder 4">
            <a:extLst>
              <a:ext uri="{FF2B5EF4-FFF2-40B4-BE49-F238E27FC236}">
                <a16:creationId xmlns:a16="http://schemas.microsoft.com/office/drawing/2014/main" id="{119B3225-0C77-4BCA-9FA2-497516EF4E59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5232400" y="2725821"/>
            <a:ext cx="1825625" cy="603250"/>
          </a:xfrm>
        </p:spPr>
        <p:txBody>
          <a:bodyPr>
            <a:noAutofit/>
          </a:bodyPr>
          <a:lstStyle>
            <a:lvl1pPr marL="0" indent="0" algn="ctr">
              <a:buNone/>
              <a:defRPr lang="en-US" sz="1600" b="1" kern="1200" dirty="0" smtClean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28" name="Text Placeholder 4">
            <a:extLst>
              <a:ext uri="{FF2B5EF4-FFF2-40B4-BE49-F238E27FC236}">
                <a16:creationId xmlns:a16="http://schemas.microsoft.com/office/drawing/2014/main" id="{9B71610D-A25A-40BF-B976-CAD6977A7B01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5232400" y="3459246"/>
            <a:ext cx="1825625" cy="1703304"/>
          </a:xfrm>
        </p:spPr>
        <p:txBody>
          <a:bodyPr>
            <a:noAutofit/>
          </a:bodyPr>
          <a:lstStyle>
            <a:lvl1pPr marL="0" indent="0" algn="ctr">
              <a:buNone/>
              <a:defRPr lang="en-US" sz="16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29" name="Picture Placeholder 3">
            <a:extLst>
              <a:ext uri="{FF2B5EF4-FFF2-40B4-BE49-F238E27FC236}">
                <a16:creationId xmlns:a16="http://schemas.microsoft.com/office/drawing/2014/main" id="{F1810314-B172-43A5-A2AF-4F81D1268EA1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7777287" y="806199"/>
            <a:ext cx="1269750" cy="1269750"/>
          </a:xfrm>
        </p:spPr>
        <p:txBody>
          <a:bodyPr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fi-FI" dirty="0"/>
              <a:t>Headshot/</a:t>
            </a:r>
            <a:br>
              <a:rPr lang="fi-FI" dirty="0"/>
            </a:br>
            <a:r>
              <a:rPr lang="fi-FI" dirty="0"/>
              <a:t>icon</a:t>
            </a:r>
          </a:p>
        </p:txBody>
      </p:sp>
      <p:sp>
        <p:nvSpPr>
          <p:cNvPr id="30" name="Text Placeholder 4">
            <a:extLst>
              <a:ext uri="{FF2B5EF4-FFF2-40B4-BE49-F238E27FC236}">
                <a16:creationId xmlns:a16="http://schemas.microsoft.com/office/drawing/2014/main" id="{B38AC59F-A6BF-42DF-AF1C-C8C1AF62E900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7499350" y="2725821"/>
            <a:ext cx="1825625" cy="603250"/>
          </a:xfrm>
        </p:spPr>
        <p:txBody>
          <a:bodyPr>
            <a:noAutofit/>
          </a:bodyPr>
          <a:lstStyle>
            <a:lvl1pPr marL="0" indent="0" algn="ctr">
              <a:buNone/>
              <a:defRPr lang="en-US" sz="1600" b="1" kern="1200" dirty="0" smtClean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31" name="Text Placeholder 4">
            <a:extLst>
              <a:ext uri="{FF2B5EF4-FFF2-40B4-BE49-F238E27FC236}">
                <a16:creationId xmlns:a16="http://schemas.microsoft.com/office/drawing/2014/main" id="{9270029B-7D45-48DE-90DE-D9C37A752318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7499350" y="3459246"/>
            <a:ext cx="1825625" cy="1703304"/>
          </a:xfrm>
        </p:spPr>
        <p:txBody>
          <a:bodyPr>
            <a:noAutofit/>
          </a:bodyPr>
          <a:lstStyle>
            <a:lvl1pPr marL="0" indent="0" algn="ctr">
              <a:buNone/>
              <a:defRPr lang="en-US" sz="16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32" name="Picture Placeholder 3">
            <a:extLst>
              <a:ext uri="{FF2B5EF4-FFF2-40B4-BE49-F238E27FC236}">
                <a16:creationId xmlns:a16="http://schemas.microsoft.com/office/drawing/2014/main" id="{4500CEA6-7DEB-4CE8-B8B5-73C9D9F7A33D}"/>
              </a:ext>
            </a:extLst>
          </p:cNvPr>
          <p:cNvSpPr>
            <a:spLocks noGrp="1"/>
          </p:cNvSpPr>
          <p:nvPr>
            <p:ph type="pic" sz="quarter" idx="45" hasCustomPrompt="1"/>
          </p:nvPr>
        </p:nvSpPr>
        <p:spPr>
          <a:xfrm>
            <a:off x="10044237" y="806199"/>
            <a:ext cx="1269750" cy="1269750"/>
          </a:xfrm>
        </p:spPr>
        <p:txBody>
          <a:bodyPr anchor="ctr">
            <a:noAutofit/>
          </a:bodyPr>
          <a:lstStyle>
            <a:lvl1pPr marL="0" indent="0" algn="ctr">
              <a:buNone/>
              <a:defRPr sz="1600"/>
            </a:lvl1pPr>
          </a:lstStyle>
          <a:p>
            <a:r>
              <a:rPr lang="fi-FI" dirty="0"/>
              <a:t>Headshot/</a:t>
            </a:r>
            <a:br>
              <a:rPr lang="fi-FI" dirty="0"/>
            </a:br>
            <a:r>
              <a:rPr lang="fi-FI" dirty="0"/>
              <a:t>icon</a:t>
            </a:r>
          </a:p>
        </p:txBody>
      </p:sp>
      <p:sp>
        <p:nvSpPr>
          <p:cNvPr id="33" name="Text Placeholder 4">
            <a:extLst>
              <a:ext uri="{FF2B5EF4-FFF2-40B4-BE49-F238E27FC236}">
                <a16:creationId xmlns:a16="http://schemas.microsoft.com/office/drawing/2014/main" id="{6E849C7F-DA4B-4F78-BE2A-44B77156BCAD}"/>
              </a:ext>
            </a:extLst>
          </p:cNvPr>
          <p:cNvSpPr>
            <a:spLocks noGrp="1"/>
          </p:cNvSpPr>
          <p:nvPr>
            <p:ph type="body" sz="quarter" idx="46" hasCustomPrompt="1"/>
          </p:nvPr>
        </p:nvSpPr>
        <p:spPr>
          <a:xfrm>
            <a:off x="9766300" y="2725821"/>
            <a:ext cx="1825625" cy="603250"/>
          </a:xfrm>
        </p:spPr>
        <p:txBody>
          <a:bodyPr>
            <a:noAutofit/>
          </a:bodyPr>
          <a:lstStyle>
            <a:lvl1pPr marL="0" indent="0" algn="ctr">
              <a:buNone/>
              <a:defRPr lang="en-US" sz="1600" b="1" kern="1200" dirty="0" smtClean="0">
                <a:solidFill>
                  <a:schemeClr val="accent1"/>
                </a:solidFill>
                <a:latin typeface="Inter" panose="02000503000000020004" pitchFamily="2" charset="0"/>
                <a:ea typeface="Inter" panose="02000503000000020004" pitchFamily="2" charset="0"/>
                <a:cs typeface="Inter" panose="02000503000000020004" pitchFamily="2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34" name="Text Placeholder 4">
            <a:extLst>
              <a:ext uri="{FF2B5EF4-FFF2-40B4-BE49-F238E27FC236}">
                <a16:creationId xmlns:a16="http://schemas.microsoft.com/office/drawing/2014/main" id="{4C873338-ABDF-48B8-824E-661034221970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9766300" y="3459246"/>
            <a:ext cx="1825625" cy="1703304"/>
          </a:xfrm>
        </p:spPr>
        <p:txBody>
          <a:bodyPr>
            <a:noAutofit/>
          </a:bodyPr>
          <a:lstStyle>
            <a:lvl1pPr marL="0" indent="0" algn="ctr">
              <a:buNone/>
              <a:defRPr lang="en-US" sz="16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972CCA9-85D9-3D60-51A5-8D4B5E35A56D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76251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am Two Row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>
            <a:extLst>
              <a:ext uri="{FF2B5EF4-FFF2-40B4-BE49-F238E27FC236}">
                <a16:creationId xmlns:a16="http://schemas.microsoft.com/office/drawing/2014/main" id="{758D2FB6-40FB-4E81-9C0F-B8A0C920F690}"/>
              </a:ext>
            </a:extLst>
          </p:cNvPr>
          <p:cNvSpPr/>
          <p:nvPr userDrawn="1"/>
        </p:nvSpPr>
        <p:spPr>
          <a:xfrm>
            <a:off x="1" y="0"/>
            <a:ext cx="12192000" cy="685799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78DD605-D183-4014-9750-9AA47550E5BF}"/>
              </a:ext>
            </a:extLst>
          </p:cNvPr>
          <p:cNvSpPr>
            <a:spLocks noGrp="1"/>
          </p:cNvSpPr>
          <p:nvPr>
            <p:ph type="pic" sz="quarter" idx="20" hasCustomPrompt="1"/>
          </p:nvPr>
        </p:nvSpPr>
        <p:spPr>
          <a:xfrm>
            <a:off x="966912" y="501399"/>
            <a:ext cx="1269750" cy="126975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fi-FI" dirty="0"/>
              <a:t>Image/</a:t>
            </a:r>
            <a:br>
              <a:rPr lang="fi-FI" dirty="0"/>
            </a:br>
            <a:r>
              <a:rPr lang="fi-FI" dirty="0"/>
              <a:t>icon</a:t>
            </a:r>
          </a:p>
        </p:txBody>
      </p:sp>
      <p:pic>
        <p:nvPicPr>
          <p:cNvPr id="31" name="Graphic 30">
            <a:extLst>
              <a:ext uri="{FF2B5EF4-FFF2-40B4-BE49-F238E27FC236}">
                <a16:creationId xmlns:a16="http://schemas.microsoft.com/office/drawing/2014/main" id="{CEC3ADCF-69EB-489E-8087-D9D40A16A11F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32" name="Text Placeholder 4">
            <a:extLst>
              <a:ext uri="{FF2B5EF4-FFF2-40B4-BE49-F238E27FC236}">
                <a16:creationId xmlns:a16="http://schemas.microsoft.com/office/drawing/2014/main" id="{4672D603-A34F-4AF5-AF72-46C4DBF5251E}"/>
              </a:ext>
            </a:extLst>
          </p:cNvPr>
          <p:cNvSpPr>
            <a:spLocks noGrp="1"/>
          </p:cNvSpPr>
          <p:nvPr>
            <p:ph type="body" sz="quarter" idx="35" hasCustomPrompt="1"/>
          </p:nvPr>
        </p:nvSpPr>
        <p:spPr>
          <a:xfrm>
            <a:off x="688974" y="2085097"/>
            <a:ext cx="1825625" cy="984500"/>
          </a:xfrm>
        </p:spPr>
        <p:txBody>
          <a:bodyPr>
            <a:noAutofit/>
          </a:bodyPr>
          <a:lstStyle>
            <a:lvl1pPr marL="0" indent="0" algn="ctr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Inter Semi Bold" panose="02000703000000020004" pitchFamily="50" charset="0"/>
                <a:cs typeface="Inter Semi Bold" panose="02000703000000020004" pitchFamily="50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33" name="Picture Placeholder 3">
            <a:extLst>
              <a:ext uri="{FF2B5EF4-FFF2-40B4-BE49-F238E27FC236}">
                <a16:creationId xmlns:a16="http://schemas.microsoft.com/office/drawing/2014/main" id="{DABA2404-8151-467A-AD16-236B80F08C43}"/>
              </a:ext>
            </a:extLst>
          </p:cNvPr>
          <p:cNvSpPr>
            <a:spLocks noGrp="1"/>
          </p:cNvSpPr>
          <p:nvPr>
            <p:ph type="pic" sz="quarter" idx="36" hasCustomPrompt="1"/>
          </p:nvPr>
        </p:nvSpPr>
        <p:spPr>
          <a:xfrm>
            <a:off x="3214812" y="501399"/>
            <a:ext cx="1269750" cy="126975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fi-FI" dirty="0"/>
              <a:t>Image/</a:t>
            </a:r>
            <a:br>
              <a:rPr lang="fi-FI" dirty="0"/>
            </a:br>
            <a:r>
              <a:rPr lang="fi-FI" dirty="0"/>
              <a:t>icon</a:t>
            </a:r>
          </a:p>
        </p:txBody>
      </p:sp>
      <p:sp>
        <p:nvSpPr>
          <p:cNvPr id="34" name="Text Placeholder 4">
            <a:extLst>
              <a:ext uri="{FF2B5EF4-FFF2-40B4-BE49-F238E27FC236}">
                <a16:creationId xmlns:a16="http://schemas.microsoft.com/office/drawing/2014/main" id="{1B3B89C7-E953-4922-A6A3-574CA51100D9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2936874" y="2085097"/>
            <a:ext cx="1825625" cy="984500"/>
          </a:xfrm>
        </p:spPr>
        <p:txBody>
          <a:bodyPr>
            <a:noAutofit/>
          </a:bodyPr>
          <a:lstStyle>
            <a:lvl1pPr marL="0" indent="0" algn="ctr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Inter Semi Bold" panose="02000703000000020004" pitchFamily="50" charset="0"/>
                <a:cs typeface="Inter Semi Bold" panose="02000703000000020004" pitchFamily="50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42" name="Picture Placeholder 3">
            <a:extLst>
              <a:ext uri="{FF2B5EF4-FFF2-40B4-BE49-F238E27FC236}">
                <a16:creationId xmlns:a16="http://schemas.microsoft.com/office/drawing/2014/main" id="{6BBD3864-3791-4A5E-B12C-88C8B289EF4C}"/>
              </a:ext>
            </a:extLst>
          </p:cNvPr>
          <p:cNvSpPr>
            <a:spLocks noGrp="1"/>
          </p:cNvSpPr>
          <p:nvPr>
            <p:ph type="pic" sz="quarter" idx="38" hasCustomPrompt="1"/>
          </p:nvPr>
        </p:nvSpPr>
        <p:spPr>
          <a:xfrm>
            <a:off x="5462712" y="501399"/>
            <a:ext cx="1269750" cy="126975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fi-FI" dirty="0"/>
              <a:t>Image/</a:t>
            </a:r>
            <a:br>
              <a:rPr lang="fi-FI" dirty="0"/>
            </a:br>
            <a:r>
              <a:rPr lang="fi-FI" dirty="0"/>
              <a:t>icon</a:t>
            </a:r>
          </a:p>
        </p:txBody>
      </p:sp>
      <p:sp>
        <p:nvSpPr>
          <p:cNvPr id="43" name="Text Placeholder 4">
            <a:extLst>
              <a:ext uri="{FF2B5EF4-FFF2-40B4-BE49-F238E27FC236}">
                <a16:creationId xmlns:a16="http://schemas.microsoft.com/office/drawing/2014/main" id="{A2B27901-F5B2-4996-9607-1BDA4392B402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184774" y="2085097"/>
            <a:ext cx="1825625" cy="984500"/>
          </a:xfrm>
        </p:spPr>
        <p:txBody>
          <a:bodyPr>
            <a:noAutofit/>
          </a:bodyPr>
          <a:lstStyle>
            <a:lvl1pPr marL="0" indent="0" algn="ctr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Inter Semi Bold" panose="02000703000000020004" pitchFamily="50" charset="0"/>
                <a:cs typeface="Inter Semi Bold" panose="02000703000000020004" pitchFamily="50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44" name="Picture Placeholder 3">
            <a:extLst>
              <a:ext uri="{FF2B5EF4-FFF2-40B4-BE49-F238E27FC236}">
                <a16:creationId xmlns:a16="http://schemas.microsoft.com/office/drawing/2014/main" id="{D1A70C74-0704-4E71-99CE-DF0A740E3443}"/>
              </a:ext>
            </a:extLst>
          </p:cNvPr>
          <p:cNvSpPr>
            <a:spLocks noGrp="1"/>
          </p:cNvSpPr>
          <p:nvPr>
            <p:ph type="pic" sz="quarter" idx="40" hasCustomPrompt="1"/>
          </p:nvPr>
        </p:nvSpPr>
        <p:spPr>
          <a:xfrm>
            <a:off x="7710612" y="501399"/>
            <a:ext cx="1269750" cy="126975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fi-FI" dirty="0"/>
              <a:t>Image/</a:t>
            </a:r>
            <a:br>
              <a:rPr lang="fi-FI" dirty="0"/>
            </a:br>
            <a:r>
              <a:rPr lang="fi-FI" dirty="0"/>
              <a:t>icon</a:t>
            </a:r>
          </a:p>
        </p:txBody>
      </p:sp>
      <p:sp>
        <p:nvSpPr>
          <p:cNvPr id="45" name="Text Placeholder 4">
            <a:extLst>
              <a:ext uri="{FF2B5EF4-FFF2-40B4-BE49-F238E27FC236}">
                <a16:creationId xmlns:a16="http://schemas.microsoft.com/office/drawing/2014/main" id="{A8BBD25E-29F1-4796-A9D4-AA1EB640F420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7432674" y="2085097"/>
            <a:ext cx="1825625" cy="984500"/>
          </a:xfrm>
        </p:spPr>
        <p:txBody>
          <a:bodyPr>
            <a:noAutofit/>
          </a:bodyPr>
          <a:lstStyle>
            <a:lvl1pPr marL="0" indent="0" algn="ctr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Inter Semi Bold" panose="02000703000000020004" pitchFamily="50" charset="0"/>
                <a:cs typeface="Inter Semi Bold" panose="02000703000000020004" pitchFamily="50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46" name="Picture Placeholder 3">
            <a:extLst>
              <a:ext uri="{FF2B5EF4-FFF2-40B4-BE49-F238E27FC236}">
                <a16:creationId xmlns:a16="http://schemas.microsoft.com/office/drawing/2014/main" id="{6941DE84-CDA4-4A08-A33A-0141ECBCE27A}"/>
              </a:ext>
            </a:extLst>
          </p:cNvPr>
          <p:cNvSpPr>
            <a:spLocks noGrp="1"/>
          </p:cNvSpPr>
          <p:nvPr>
            <p:ph type="pic" sz="quarter" idx="42" hasCustomPrompt="1"/>
          </p:nvPr>
        </p:nvSpPr>
        <p:spPr>
          <a:xfrm>
            <a:off x="9958512" y="501399"/>
            <a:ext cx="1269750" cy="126975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fi-FI" dirty="0"/>
              <a:t>Image/</a:t>
            </a:r>
            <a:br>
              <a:rPr lang="fi-FI" dirty="0"/>
            </a:br>
            <a:r>
              <a:rPr lang="fi-FI" dirty="0"/>
              <a:t>icon</a:t>
            </a:r>
          </a:p>
        </p:txBody>
      </p:sp>
      <p:sp>
        <p:nvSpPr>
          <p:cNvPr id="47" name="Text Placeholder 4">
            <a:extLst>
              <a:ext uri="{FF2B5EF4-FFF2-40B4-BE49-F238E27FC236}">
                <a16:creationId xmlns:a16="http://schemas.microsoft.com/office/drawing/2014/main" id="{0A5EFEF0-9504-45CE-A6DE-9CBE3D804E60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9680574" y="2085097"/>
            <a:ext cx="1825625" cy="984500"/>
          </a:xfrm>
        </p:spPr>
        <p:txBody>
          <a:bodyPr>
            <a:noAutofit/>
          </a:bodyPr>
          <a:lstStyle>
            <a:lvl1pPr marL="0" indent="0" algn="ctr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Inter Semi Bold" panose="02000703000000020004" pitchFamily="50" charset="0"/>
                <a:cs typeface="Inter Semi Bold" panose="02000703000000020004" pitchFamily="50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48" name="Picture Placeholder 3">
            <a:extLst>
              <a:ext uri="{FF2B5EF4-FFF2-40B4-BE49-F238E27FC236}">
                <a16:creationId xmlns:a16="http://schemas.microsoft.com/office/drawing/2014/main" id="{3A949550-9A61-483C-A49E-ACB62347EB59}"/>
              </a:ext>
            </a:extLst>
          </p:cNvPr>
          <p:cNvSpPr>
            <a:spLocks noGrp="1"/>
          </p:cNvSpPr>
          <p:nvPr>
            <p:ph type="pic" sz="quarter" idx="44" hasCustomPrompt="1"/>
          </p:nvPr>
        </p:nvSpPr>
        <p:spPr>
          <a:xfrm>
            <a:off x="966912" y="3410138"/>
            <a:ext cx="1269750" cy="126975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fi-FI" dirty="0"/>
              <a:t>Image/</a:t>
            </a:r>
            <a:br>
              <a:rPr lang="fi-FI" dirty="0"/>
            </a:br>
            <a:r>
              <a:rPr lang="fi-FI" dirty="0"/>
              <a:t>icon</a:t>
            </a:r>
          </a:p>
        </p:txBody>
      </p:sp>
      <p:sp>
        <p:nvSpPr>
          <p:cNvPr id="49" name="Text Placeholder 4">
            <a:extLst>
              <a:ext uri="{FF2B5EF4-FFF2-40B4-BE49-F238E27FC236}">
                <a16:creationId xmlns:a16="http://schemas.microsoft.com/office/drawing/2014/main" id="{8030D674-E62D-4C7C-97B1-AC62B3B23F25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688974" y="4993836"/>
            <a:ext cx="1825625" cy="984500"/>
          </a:xfrm>
        </p:spPr>
        <p:txBody>
          <a:bodyPr>
            <a:noAutofit/>
          </a:bodyPr>
          <a:lstStyle>
            <a:lvl1pPr marL="0" indent="0" algn="ctr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Inter Semi Bold" panose="02000703000000020004" pitchFamily="50" charset="0"/>
                <a:cs typeface="Inter Semi Bold" panose="02000703000000020004" pitchFamily="50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50" name="Picture Placeholder 3">
            <a:extLst>
              <a:ext uri="{FF2B5EF4-FFF2-40B4-BE49-F238E27FC236}">
                <a16:creationId xmlns:a16="http://schemas.microsoft.com/office/drawing/2014/main" id="{AA95DE1F-75E3-40A4-AE13-48EFF95EA654}"/>
              </a:ext>
            </a:extLst>
          </p:cNvPr>
          <p:cNvSpPr>
            <a:spLocks noGrp="1"/>
          </p:cNvSpPr>
          <p:nvPr>
            <p:ph type="pic" sz="quarter" idx="46" hasCustomPrompt="1"/>
          </p:nvPr>
        </p:nvSpPr>
        <p:spPr>
          <a:xfrm>
            <a:off x="3214812" y="3410138"/>
            <a:ext cx="1269750" cy="126975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fi-FI" dirty="0"/>
              <a:t>Image/</a:t>
            </a:r>
            <a:br>
              <a:rPr lang="fi-FI" dirty="0"/>
            </a:br>
            <a:r>
              <a:rPr lang="fi-FI" dirty="0"/>
              <a:t>icon</a:t>
            </a:r>
          </a:p>
        </p:txBody>
      </p:sp>
      <p:sp>
        <p:nvSpPr>
          <p:cNvPr id="51" name="Text Placeholder 4">
            <a:extLst>
              <a:ext uri="{FF2B5EF4-FFF2-40B4-BE49-F238E27FC236}">
                <a16:creationId xmlns:a16="http://schemas.microsoft.com/office/drawing/2014/main" id="{3FC3ABFD-D41B-4A91-879D-5AA9BE5243FE}"/>
              </a:ext>
            </a:extLst>
          </p:cNvPr>
          <p:cNvSpPr>
            <a:spLocks noGrp="1"/>
          </p:cNvSpPr>
          <p:nvPr>
            <p:ph type="body" sz="quarter" idx="47" hasCustomPrompt="1"/>
          </p:nvPr>
        </p:nvSpPr>
        <p:spPr>
          <a:xfrm>
            <a:off x="2936874" y="4993836"/>
            <a:ext cx="1825625" cy="984500"/>
          </a:xfrm>
        </p:spPr>
        <p:txBody>
          <a:bodyPr>
            <a:noAutofit/>
          </a:bodyPr>
          <a:lstStyle>
            <a:lvl1pPr marL="0" indent="0" algn="ctr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Inter Semi Bold" panose="02000703000000020004" pitchFamily="50" charset="0"/>
                <a:cs typeface="Inter Semi Bold" panose="02000703000000020004" pitchFamily="50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52" name="Picture Placeholder 3">
            <a:extLst>
              <a:ext uri="{FF2B5EF4-FFF2-40B4-BE49-F238E27FC236}">
                <a16:creationId xmlns:a16="http://schemas.microsoft.com/office/drawing/2014/main" id="{79C36927-C924-4C73-946B-B1C82F0AF8BF}"/>
              </a:ext>
            </a:extLst>
          </p:cNvPr>
          <p:cNvSpPr>
            <a:spLocks noGrp="1"/>
          </p:cNvSpPr>
          <p:nvPr>
            <p:ph type="pic" sz="quarter" idx="48" hasCustomPrompt="1"/>
          </p:nvPr>
        </p:nvSpPr>
        <p:spPr>
          <a:xfrm>
            <a:off x="5462712" y="3410138"/>
            <a:ext cx="1269750" cy="126975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fi-FI" dirty="0"/>
              <a:t>Image/</a:t>
            </a:r>
            <a:br>
              <a:rPr lang="fi-FI" dirty="0"/>
            </a:br>
            <a:r>
              <a:rPr lang="fi-FI" dirty="0"/>
              <a:t>icon</a:t>
            </a:r>
          </a:p>
        </p:txBody>
      </p:sp>
      <p:sp>
        <p:nvSpPr>
          <p:cNvPr id="53" name="Text Placeholder 4">
            <a:extLst>
              <a:ext uri="{FF2B5EF4-FFF2-40B4-BE49-F238E27FC236}">
                <a16:creationId xmlns:a16="http://schemas.microsoft.com/office/drawing/2014/main" id="{3F26E36A-D9D5-48E9-8257-12E617FCCACB}"/>
              </a:ext>
            </a:extLst>
          </p:cNvPr>
          <p:cNvSpPr>
            <a:spLocks noGrp="1"/>
          </p:cNvSpPr>
          <p:nvPr>
            <p:ph type="body" sz="quarter" idx="49" hasCustomPrompt="1"/>
          </p:nvPr>
        </p:nvSpPr>
        <p:spPr>
          <a:xfrm>
            <a:off x="5184774" y="4993836"/>
            <a:ext cx="1825625" cy="984500"/>
          </a:xfrm>
        </p:spPr>
        <p:txBody>
          <a:bodyPr>
            <a:noAutofit/>
          </a:bodyPr>
          <a:lstStyle>
            <a:lvl1pPr marL="0" indent="0" algn="ctr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Inter Semi Bold" panose="02000703000000020004" pitchFamily="50" charset="0"/>
                <a:cs typeface="Inter Semi Bold" panose="02000703000000020004" pitchFamily="50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54" name="Picture Placeholder 3">
            <a:extLst>
              <a:ext uri="{FF2B5EF4-FFF2-40B4-BE49-F238E27FC236}">
                <a16:creationId xmlns:a16="http://schemas.microsoft.com/office/drawing/2014/main" id="{48147FD4-20F1-4FB4-8B22-7DBC168F71A1}"/>
              </a:ext>
            </a:extLst>
          </p:cNvPr>
          <p:cNvSpPr>
            <a:spLocks noGrp="1"/>
          </p:cNvSpPr>
          <p:nvPr>
            <p:ph type="pic" sz="quarter" idx="50" hasCustomPrompt="1"/>
          </p:nvPr>
        </p:nvSpPr>
        <p:spPr>
          <a:xfrm>
            <a:off x="7710612" y="3410138"/>
            <a:ext cx="1269750" cy="126975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fi-FI" dirty="0"/>
              <a:t>Image/</a:t>
            </a:r>
            <a:br>
              <a:rPr lang="fi-FI" dirty="0"/>
            </a:br>
            <a:r>
              <a:rPr lang="fi-FI" dirty="0"/>
              <a:t>icon</a:t>
            </a:r>
          </a:p>
        </p:txBody>
      </p:sp>
      <p:sp>
        <p:nvSpPr>
          <p:cNvPr id="55" name="Text Placeholder 4">
            <a:extLst>
              <a:ext uri="{FF2B5EF4-FFF2-40B4-BE49-F238E27FC236}">
                <a16:creationId xmlns:a16="http://schemas.microsoft.com/office/drawing/2014/main" id="{6F3729C6-4B63-4F86-9203-5F4F2F8DAE6C}"/>
              </a:ext>
            </a:extLst>
          </p:cNvPr>
          <p:cNvSpPr>
            <a:spLocks noGrp="1"/>
          </p:cNvSpPr>
          <p:nvPr>
            <p:ph type="body" sz="quarter" idx="51" hasCustomPrompt="1"/>
          </p:nvPr>
        </p:nvSpPr>
        <p:spPr>
          <a:xfrm>
            <a:off x="7432674" y="4993836"/>
            <a:ext cx="1825625" cy="984500"/>
          </a:xfrm>
        </p:spPr>
        <p:txBody>
          <a:bodyPr>
            <a:noAutofit/>
          </a:bodyPr>
          <a:lstStyle>
            <a:lvl1pPr marL="0" indent="0" algn="ctr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Inter Semi Bold" panose="02000703000000020004" pitchFamily="50" charset="0"/>
                <a:cs typeface="Inter Semi Bold" panose="02000703000000020004" pitchFamily="50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56" name="Picture Placeholder 3">
            <a:extLst>
              <a:ext uri="{FF2B5EF4-FFF2-40B4-BE49-F238E27FC236}">
                <a16:creationId xmlns:a16="http://schemas.microsoft.com/office/drawing/2014/main" id="{8B0E2F5C-55BC-49BA-B20A-6C1CB18ADF6F}"/>
              </a:ext>
            </a:extLst>
          </p:cNvPr>
          <p:cNvSpPr>
            <a:spLocks noGrp="1"/>
          </p:cNvSpPr>
          <p:nvPr>
            <p:ph type="pic" sz="quarter" idx="52" hasCustomPrompt="1"/>
          </p:nvPr>
        </p:nvSpPr>
        <p:spPr>
          <a:xfrm>
            <a:off x="9958512" y="3410138"/>
            <a:ext cx="1269750" cy="1269750"/>
          </a:xfrm>
        </p:spPr>
        <p:txBody>
          <a:bodyPr anchor="ctr">
            <a:noAutofit/>
          </a:bodyPr>
          <a:lstStyle>
            <a:lvl1pPr marL="0" indent="0" algn="ctr">
              <a:buNone/>
              <a:defRPr sz="1800"/>
            </a:lvl1pPr>
          </a:lstStyle>
          <a:p>
            <a:r>
              <a:rPr lang="fi-FI" dirty="0"/>
              <a:t>Image/</a:t>
            </a:r>
            <a:br>
              <a:rPr lang="fi-FI" dirty="0"/>
            </a:br>
            <a:r>
              <a:rPr lang="fi-FI" dirty="0"/>
              <a:t>icon</a:t>
            </a:r>
          </a:p>
        </p:txBody>
      </p:sp>
      <p:sp>
        <p:nvSpPr>
          <p:cNvPr id="57" name="Text Placeholder 4">
            <a:extLst>
              <a:ext uri="{FF2B5EF4-FFF2-40B4-BE49-F238E27FC236}">
                <a16:creationId xmlns:a16="http://schemas.microsoft.com/office/drawing/2014/main" id="{91E4BD0E-3AD1-4674-B952-06858D9DB779}"/>
              </a:ext>
            </a:extLst>
          </p:cNvPr>
          <p:cNvSpPr>
            <a:spLocks noGrp="1"/>
          </p:cNvSpPr>
          <p:nvPr>
            <p:ph type="body" sz="quarter" idx="53" hasCustomPrompt="1"/>
          </p:nvPr>
        </p:nvSpPr>
        <p:spPr>
          <a:xfrm>
            <a:off x="9680574" y="4993836"/>
            <a:ext cx="1825625" cy="984500"/>
          </a:xfrm>
        </p:spPr>
        <p:txBody>
          <a:bodyPr>
            <a:noAutofit/>
          </a:bodyPr>
          <a:lstStyle>
            <a:lvl1pPr marL="0" indent="0" algn="ctr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Inter Semi Bold" panose="02000703000000020004" pitchFamily="50" charset="0"/>
                <a:cs typeface="Inter Semi Bold" panose="02000703000000020004" pitchFamily="50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A5A93D3F-CE79-92D0-EF07-B50C1FBB31E2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205929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>
            <a:extLst>
              <a:ext uri="{FF2B5EF4-FFF2-40B4-BE49-F238E27FC236}">
                <a16:creationId xmlns:a16="http://schemas.microsoft.com/office/drawing/2014/main" id="{758D2FB6-40FB-4E81-9C0F-B8A0C920F690}"/>
              </a:ext>
            </a:extLst>
          </p:cNvPr>
          <p:cNvSpPr/>
          <p:nvPr userDrawn="1"/>
        </p:nvSpPr>
        <p:spPr>
          <a:xfrm>
            <a:off x="1" y="0"/>
            <a:ext cx="12192000" cy="685799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C145D598-429E-4C84-9E1E-8016E376B991}"/>
              </a:ext>
            </a:extLst>
          </p:cNvPr>
          <p:cNvSpPr/>
          <p:nvPr userDrawn="1"/>
        </p:nvSpPr>
        <p:spPr>
          <a:xfrm>
            <a:off x="0" y="2153391"/>
            <a:ext cx="12192000" cy="3751952"/>
          </a:xfrm>
          <a:prstGeom prst="rect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fi-FI"/>
          </a:p>
        </p:txBody>
      </p:sp>
      <p:sp>
        <p:nvSpPr>
          <p:cNvPr id="21" name="Title 1">
            <a:extLst>
              <a:ext uri="{FF2B5EF4-FFF2-40B4-BE49-F238E27FC236}">
                <a16:creationId xmlns:a16="http://schemas.microsoft.com/office/drawing/2014/main" id="{575145E3-F714-4B6E-BCAD-3445CF5B89B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365125"/>
            <a:ext cx="10566394" cy="1319212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 in two lines</a:t>
            </a:r>
            <a:endParaRPr lang="fi-FI" dirty="0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AF37ED0D-4C53-4C4F-A447-24532E82382A}"/>
              </a:ext>
            </a:extLst>
          </p:cNvPr>
          <p:cNvCxnSpPr>
            <a:cxnSpLocks/>
          </p:cNvCxnSpPr>
          <p:nvPr userDrawn="1"/>
        </p:nvCxnSpPr>
        <p:spPr>
          <a:xfrm flipV="1">
            <a:off x="0" y="3347065"/>
            <a:ext cx="11569700" cy="41400"/>
          </a:xfrm>
          <a:prstGeom prst="line">
            <a:avLst/>
          </a:prstGeom>
          <a:ln w="31750">
            <a:solidFill>
              <a:schemeClr val="bg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2" name="Group 21">
            <a:extLst>
              <a:ext uri="{FF2B5EF4-FFF2-40B4-BE49-F238E27FC236}">
                <a16:creationId xmlns:a16="http://schemas.microsoft.com/office/drawing/2014/main" id="{4469C015-C8A6-4E89-BDB4-728E6109F012}"/>
              </a:ext>
            </a:extLst>
          </p:cNvPr>
          <p:cNvGrpSpPr/>
          <p:nvPr userDrawn="1"/>
        </p:nvGrpSpPr>
        <p:grpSpPr>
          <a:xfrm>
            <a:off x="1411152" y="3196251"/>
            <a:ext cx="381269" cy="381269"/>
            <a:chOff x="8877294" y="0"/>
            <a:chExt cx="3314706" cy="3314706"/>
          </a:xfrm>
        </p:grpSpPr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56A803CF-C709-49FC-8700-CE8880229CB0}"/>
                </a:ext>
              </a:extLst>
            </p:cNvPr>
            <p:cNvSpPr/>
            <p:nvPr userDrawn="1"/>
          </p:nvSpPr>
          <p:spPr>
            <a:xfrm>
              <a:off x="8877294" y="0"/>
              <a:ext cx="3314706" cy="3314706"/>
            </a:xfrm>
            <a:prstGeom prst="rect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fi-FI"/>
            </a:p>
          </p:txBody>
        </p:sp>
        <p:pic>
          <p:nvPicPr>
            <p:cNvPr id="24" name="Graphic 23">
              <a:extLst>
                <a:ext uri="{FF2B5EF4-FFF2-40B4-BE49-F238E27FC236}">
                  <a16:creationId xmlns:a16="http://schemas.microsoft.com/office/drawing/2014/main" id="{738A6C59-A006-475F-82B4-12F7750495C7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736511" y="638679"/>
              <a:ext cx="1596273" cy="2037349"/>
            </a:xfrm>
            <a:prstGeom prst="rect">
              <a:avLst/>
            </a:prstGeom>
          </p:spPr>
        </p:pic>
      </p:grpSp>
      <p:grpSp>
        <p:nvGrpSpPr>
          <p:cNvPr id="36" name="Group 35">
            <a:extLst>
              <a:ext uri="{FF2B5EF4-FFF2-40B4-BE49-F238E27FC236}">
                <a16:creationId xmlns:a16="http://schemas.microsoft.com/office/drawing/2014/main" id="{FDA425A0-3FEB-4844-B72B-F6A7E96B1A98}"/>
              </a:ext>
            </a:extLst>
          </p:cNvPr>
          <p:cNvGrpSpPr/>
          <p:nvPr userDrawn="1"/>
        </p:nvGrpSpPr>
        <p:grpSpPr>
          <a:xfrm>
            <a:off x="3633652" y="3196251"/>
            <a:ext cx="381269" cy="381269"/>
            <a:chOff x="8877294" y="0"/>
            <a:chExt cx="3314706" cy="3314706"/>
          </a:xfrm>
        </p:grpSpPr>
        <p:sp>
          <p:nvSpPr>
            <p:cNvPr id="37" name="Rectangle 36">
              <a:extLst>
                <a:ext uri="{FF2B5EF4-FFF2-40B4-BE49-F238E27FC236}">
                  <a16:creationId xmlns:a16="http://schemas.microsoft.com/office/drawing/2014/main" id="{8DC62D51-1614-4831-A8A8-EF045DE36711}"/>
                </a:ext>
              </a:extLst>
            </p:cNvPr>
            <p:cNvSpPr/>
            <p:nvPr userDrawn="1"/>
          </p:nvSpPr>
          <p:spPr>
            <a:xfrm>
              <a:off x="8877294" y="0"/>
              <a:ext cx="3314706" cy="3314706"/>
            </a:xfrm>
            <a:prstGeom prst="rect">
              <a:avLst/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fi-FI"/>
            </a:p>
          </p:txBody>
        </p:sp>
        <p:pic>
          <p:nvPicPr>
            <p:cNvPr id="38" name="Graphic 37">
              <a:extLst>
                <a:ext uri="{FF2B5EF4-FFF2-40B4-BE49-F238E27FC236}">
                  <a16:creationId xmlns:a16="http://schemas.microsoft.com/office/drawing/2014/main" id="{3121E26F-2132-490B-B2A7-F6ABA51F3D32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736511" y="638679"/>
              <a:ext cx="1596273" cy="2037349"/>
            </a:xfrm>
            <a:prstGeom prst="rect">
              <a:avLst/>
            </a:prstGeom>
          </p:spPr>
        </p:pic>
      </p:grpSp>
      <p:grpSp>
        <p:nvGrpSpPr>
          <p:cNvPr id="39" name="Group 38">
            <a:extLst>
              <a:ext uri="{FF2B5EF4-FFF2-40B4-BE49-F238E27FC236}">
                <a16:creationId xmlns:a16="http://schemas.microsoft.com/office/drawing/2014/main" id="{DA20E70A-0839-4F0A-ACC2-B37C5F1E0FB9}"/>
              </a:ext>
            </a:extLst>
          </p:cNvPr>
          <p:cNvGrpSpPr/>
          <p:nvPr userDrawn="1"/>
        </p:nvGrpSpPr>
        <p:grpSpPr>
          <a:xfrm>
            <a:off x="5856152" y="3196251"/>
            <a:ext cx="381269" cy="381269"/>
            <a:chOff x="8877294" y="0"/>
            <a:chExt cx="3314706" cy="3314706"/>
          </a:xfrm>
        </p:grpSpPr>
        <p:sp>
          <p:nvSpPr>
            <p:cNvPr id="41" name="Rectangle 40">
              <a:extLst>
                <a:ext uri="{FF2B5EF4-FFF2-40B4-BE49-F238E27FC236}">
                  <a16:creationId xmlns:a16="http://schemas.microsoft.com/office/drawing/2014/main" id="{41208D7B-B74B-4EDE-A90B-6655073B37C7}"/>
                </a:ext>
              </a:extLst>
            </p:cNvPr>
            <p:cNvSpPr/>
            <p:nvPr userDrawn="1"/>
          </p:nvSpPr>
          <p:spPr>
            <a:xfrm>
              <a:off x="8877294" y="0"/>
              <a:ext cx="3314706" cy="3314706"/>
            </a:xfrm>
            <a:prstGeom prst="rect">
              <a:avLst/>
            </a:prstGeom>
            <a:solidFill>
              <a:schemeClr val="accent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fi-FI"/>
            </a:p>
          </p:txBody>
        </p:sp>
        <p:pic>
          <p:nvPicPr>
            <p:cNvPr id="42" name="Graphic 41">
              <a:extLst>
                <a:ext uri="{FF2B5EF4-FFF2-40B4-BE49-F238E27FC236}">
                  <a16:creationId xmlns:a16="http://schemas.microsoft.com/office/drawing/2014/main" id="{CEF2D9E3-F190-46F9-8620-C6DCF34243BC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736511" y="638679"/>
              <a:ext cx="1596273" cy="2037349"/>
            </a:xfrm>
            <a:prstGeom prst="rect">
              <a:avLst/>
            </a:prstGeom>
          </p:spPr>
        </p:pic>
      </p:grpSp>
      <p:grpSp>
        <p:nvGrpSpPr>
          <p:cNvPr id="43" name="Group 42">
            <a:extLst>
              <a:ext uri="{FF2B5EF4-FFF2-40B4-BE49-F238E27FC236}">
                <a16:creationId xmlns:a16="http://schemas.microsoft.com/office/drawing/2014/main" id="{323E30E7-66C4-4A14-814A-D38622C64D92}"/>
              </a:ext>
            </a:extLst>
          </p:cNvPr>
          <p:cNvGrpSpPr/>
          <p:nvPr userDrawn="1"/>
        </p:nvGrpSpPr>
        <p:grpSpPr>
          <a:xfrm>
            <a:off x="8078652" y="3196251"/>
            <a:ext cx="381269" cy="381269"/>
            <a:chOff x="8877294" y="0"/>
            <a:chExt cx="3314706" cy="3314706"/>
          </a:xfrm>
        </p:grpSpPr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30AB38CE-1166-41C5-934F-80A31651C0A0}"/>
                </a:ext>
              </a:extLst>
            </p:cNvPr>
            <p:cNvSpPr/>
            <p:nvPr userDrawn="1"/>
          </p:nvSpPr>
          <p:spPr>
            <a:xfrm>
              <a:off x="8877294" y="0"/>
              <a:ext cx="3314706" cy="3314706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fi-FI"/>
            </a:p>
          </p:txBody>
        </p:sp>
        <p:pic>
          <p:nvPicPr>
            <p:cNvPr id="45" name="Graphic 44">
              <a:extLst>
                <a:ext uri="{FF2B5EF4-FFF2-40B4-BE49-F238E27FC236}">
                  <a16:creationId xmlns:a16="http://schemas.microsoft.com/office/drawing/2014/main" id="{1ACFD996-0303-4029-917F-7AE350D4AF29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/>
            </a:stretch>
          </p:blipFill>
          <p:spPr>
            <a:xfrm>
              <a:off x="9736511" y="638679"/>
              <a:ext cx="1596273" cy="2037349"/>
            </a:xfrm>
            <a:prstGeom prst="rect">
              <a:avLst/>
            </a:prstGeom>
          </p:spPr>
        </p:pic>
      </p:grpSp>
      <p:grpSp>
        <p:nvGrpSpPr>
          <p:cNvPr id="46" name="Group 45">
            <a:extLst>
              <a:ext uri="{FF2B5EF4-FFF2-40B4-BE49-F238E27FC236}">
                <a16:creationId xmlns:a16="http://schemas.microsoft.com/office/drawing/2014/main" id="{B97DAA3C-45C4-4D4B-BA91-7C12C21BE749}"/>
              </a:ext>
            </a:extLst>
          </p:cNvPr>
          <p:cNvGrpSpPr/>
          <p:nvPr userDrawn="1"/>
        </p:nvGrpSpPr>
        <p:grpSpPr>
          <a:xfrm>
            <a:off x="10301152" y="3196251"/>
            <a:ext cx="381269" cy="381269"/>
            <a:chOff x="8877294" y="0"/>
            <a:chExt cx="3314706" cy="3314706"/>
          </a:xfrm>
        </p:grpSpPr>
        <p:sp>
          <p:nvSpPr>
            <p:cNvPr id="47" name="Rectangle 46">
              <a:extLst>
                <a:ext uri="{FF2B5EF4-FFF2-40B4-BE49-F238E27FC236}">
                  <a16:creationId xmlns:a16="http://schemas.microsoft.com/office/drawing/2014/main" id="{31F1E2B9-2E64-4B42-82E5-A4DF550601E4}"/>
                </a:ext>
              </a:extLst>
            </p:cNvPr>
            <p:cNvSpPr/>
            <p:nvPr userDrawn="1"/>
          </p:nvSpPr>
          <p:spPr>
            <a:xfrm>
              <a:off x="8877294" y="0"/>
              <a:ext cx="3314706" cy="331470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>
              <a:noAutofit/>
            </a:bodyPr>
            <a:lstStyle/>
            <a:p>
              <a:pPr algn="ctr"/>
              <a:endParaRPr lang="fi-FI"/>
            </a:p>
          </p:txBody>
        </p:sp>
        <p:pic>
          <p:nvPicPr>
            <p:cNvPr id="48" name="Graphic 47">
              <a:extLst>
                <a:ext uri="{FF2B5EF4-FFF2-40B4-BE49-F238E27FC236}">
                  <a16:creationId xmlns:a16="http://schemas.microsoft.com/office/drawing/2014/main" id="{B6C78474-A615-4A83-9CB2-119F50B19C6B}"/>
                </a:ext>
              </a:extLst>
            </p:cNvPr>
            <p:cNvPicPr>
              <a:picLocks noChangeAspect="1"/>
            </p:cNvPicPr>
            <p:nvPr userDrawn="1"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/>
                </a:ex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9736511" y="638679"/>
              <a:ext cx="1596273" cy="2037349"/>
            </a:xfrm>
            <a:prstGeom prst="rect">
              <a:avLst/>
            </a:prstGeom>
          </p:spPr>
        </p:pic>
      </p:grpSp>
      <p:pic>
        <p:nvPicPr>
          <p:cNvPr id="33" name="Graphic 32">
            <a:extLst>
              <a:ext uri="{FF2B5EF4-FFF2-40B4-BE49-F238E27FC236}">
                <a16:creationId xmlns:a16="http://schemas.microsoft.com/office/drawing/2014/main" id="{1D5D43B9-5424-4938-9ED7-DD45E098E819}"/>
              </a:ext>
            </a:extLst>
          </p:cNvPr>
          <p:cNvPicPr>
            <a:picLocks noChangeAspect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7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34" name="Text Placeholder 4">
            <a:extLst>
              <a:ext uri="{FF2B5EF4-FFF2-40B4-BE49-F238E27FC236}">
                <a16:creationId xmlns:a16="http://schemas.microsoft.com/office/drawing/2014/main" id="{AC0A3027-EE8F-4EB3-917E-64341F2188DC}"/>
              </a:ext>
            </a:extLst>
          </p:cNvPr>
          <p:cNvSpPr>
            <a:spLocks noGrp="1"/>
          </p:cNvSpPr>
          <p:nvPr>
            <p:ph type="body" sz="quarter" idx="37" hasCustomPrompt="1"/>
          </p:nvPr>
        </p:nvSpPr>
        <p:spPr>
          <a:xfrm>
            <a:off x="688976" y="2552817"/>
            <a:ext cx="1825624" cy="391207"/>
          </a:xfrm>
        </p:spPr>
        <p:txBody>
          <a:bodyPr>
            <a:noAutofit/>
          </a:bodyPr>
          <a:lstStyle>
            <a:lvl1pPr marL="0" indent="0" algn="ctr">
              <a:buNone/>
              <a:defRPr lang="en-US" sz="2400" b="1" kern="1200" dirty="0" smtClean="0">
                <a:solidFill>
                  <a:schemeClr val="accent1"/>
                </a:solidFill>
                <a:latin typeface="Inter" panose="02000503000000020004" pitchFamily="2" charset="0"/>
                <a:ea typeface="Inter Semi Bold" panose="02000703000000020004" pitchFamily="50" charset="0"/>
                <a:cs typeface="Inter Semi Bold" panose="02000703000000020004" pitchFamily="50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Year</a:t>
            </a:r>
          </a:p>
        </p:txBody>
      </p:sp>
      <p:sp>
        <p:nvSpPr>
          <p:cNvPr id="35" name="Text Placeholder 4">
            <a:extLst>
              <a:ext uri="{FF2B5EF4-FFF2-40B4-BE49-F238E27FC236}">
                <a16:creationId xmlns:a16="http://schemas.microsoft.com/office/drawing/2014/main" id="{54A4455C-9172-4CB9-A029-9512A3924CE2}"/>
              </a:ext>
            </a:extLst>
          </p:cNvPr>
          <p:cNvSpPr>
            <a:spLocks noGrp="1"/>
          </p:cNvSpPr>
          <p:nvPr>
            <p:ph type="body" sz="quarter" idx="38" hasCustomPrompt="1"/>
          </p:nvPr>
        </p:nvSpPr>
        <p:spPr>
          <a:xfrm>
            <a:off x="2911476" y="2552817"/>
            <a:ext cx="1825624" cy="391207"/>
          </a:xfrm>
        </p:spPr>
        <p:txBody>
          <a:bodyPr>
            <a:noAutofit/>
          </a:bodyPr>
          <a:lstStyle>
            <a:lvl1pPr marL="0" indent="0" algn="ctr">
              <a:buNone/>
              <a:defRPr lang="en-US" sz="2400" b="1" kern="1200" dirty="0" smtClean="0">
                <a:solidFill>
                  <a:schemeClr val="accent2"/>
                </a:solidFill>
                <a:latin typeface="Inter" panose="02000503000000020004" pitchFamily="2" charset="0"/>
                <a:ea typeface="Inter Semi Bold" panose="02000703000000020004" pitchFamily="50" charset="0"/>
                <a:cs typeface="Inter Semi Bold" panose="02000703000000020004" pitchFamily="50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Year</a:t>
            </a:r>
          </a:p>
        </p:txBody>
      </p:sp>
      <p:sp>
        <p:nvSpPr>
          <p:cNvPr id="50" name="Text Placeholder 4">
            <a:extLst>
              <a:ext uri="{FF2B5EF4-FFF2-40B4-BE49-F238E27FC236}">
                <a16:creationId xmlns:a16="http://schemas.microsoft.com/office/drawing/2014/main" id="{072F5445-A540-46BD-AB45-33FAC23A148B}"/>
              </a:ext>
            </a:extLst>
          </p:cNvPr>
          <p:cNvSpPr>
            <a:spLocks noGrp="1"/>
          </p:cNvSpPr>
          <p:nvPr>
            <p:ph type="body" sz="quarter" idx="39" hasCustomPrompt="1"/>
          </p:nvPr>
        </p:nvSpPr>
        <p:spPr>
          <a:xfrm>
            <a:off x="5133976" y="2552817"/>
            <a:ext cx="1825624" cy="391207"/>
          </a:xfrm>
        </p:spPr>
        <p:txBody>
          <a:bodyPr>
            <a:noAutofit/>
          </a:bodyPr>
          <a:lstStyle>
            <a:lvl1pPr marL="0" indent="0" algn="ctr">
              <a:buNone/>
              <a:defRPr lang="en-US" sz="2400" b="1" kern="1200" dirty="0" smtClean="0">
                <a:solidFill>
                  <a:schemeClr val="accent3"/>
                </a:solidFill>
                <a:latin typeface="Inter" panose="02000503000000020004" pitchFamily="2" charset="0"/>
                <a:ea typeface="Inter Semi Bold" panose="02000703000000020004" pitchFamily="50" charset="0"/>
                <a:cs typeface="Inter Semi Bold" panose="02000703000000020004" pitchFamily="50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Year</a:t>
            </a:r>
          </a:p>
        </p:txBody>
      </p:sp>
      <p:sp>
        <p:nvSpPr>
          <p:cNvPr id="51" name="Text Placeholder 4">
            <a:extLst>
              <a:ext uri="{FF2B5EF4-FFF2-40B4-BE49-F238E27FC236}">
                <a16:creationId xmlns:a16="http://schemas.microsoft.com/office/drawing/2014/main" id="{65A4815E-7C30-4069-AD56-85BE990AD2A5}"/>
              </a:ext>
            </a:extLst>
          </p:cNvPr>
          <p:cNvSpPr>
            <a:spLocks noGrp="1"/>
          </p:cNvSpPr>
          <p:nvPr>
            <p:ph type="body" sz="quarter" idx="40" hasCustomPrompt="1"/>
          </p:nvPr>
        </p:nvSpPr>
        <p:spPr>
          <a:xfrm>
            <a:off x="7356476" y="2552817"/>
            <a:ext cx="1825624" cy="391207"/>
          </a:xfrm>
        </p:spPr>
        <p:txBody>
          <a:bodyPr>
            <a:noAutofit/>
          </a:bodyPr>
          <a:lstStyle>
            <a:lvl1pPr marL="0" indent="0" algn="ctr">
              <a:buNone/>
              <a:defRPr lang="en-US" sz="2400" b="1" kern="1200" dirty="0" smtClean="0">
                <a:solidFill>
                  <a:schemeClr val="accent4"/>
                </a:solidFill>
                <a:latin typeface="Inter" panose="02000503000000020004" pitchFamily="2" charset="0"/>
                <a:ea typeface="Inter Semi Bold" panose="02000703000000020004" pitchFamily="50" charset="0"/>
                <a:cs typeface="Inter Semi Bold" panose="02000703000000020004" pitchFamily="50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Year</a:t>
            </a:r>
          </a:p>
        </p:txBody>
      </p:sp>
      <p:sp>
        <p:nvSpPr>
          <p:cNvPr id="52" name="Text Placeholder 4">
            <a:extLst>
              <a:ext uri="{FF2B5EF4-FFF2-40B4-BE49-F238E27FC236}">
                <a16:creationId xmlns:a16="http://schemas.microsoft.com/office/drawing/2014/main" id="{98FC3F15-760A-4A08-8E08-69B8AA9C0D9E}"/>
              </a:ext>
            </a:extLst>
          </p:cNvPr>
          <p:cNvSpPr>
            <a:spLocks noGrp="1"/>
          </p:cNvSpPr>
          <p:nvPr>
            <p:ph type="body" sz="quarter" idx="41" hasCustomPrompt="1"/>
          </p:nvPr>
        </p:nvSpPr>
        <p:spPr>
          <a:xfrm>
            <a:off x="9578976" y="2552817"/>
            <a:ext cx="1825624" cy="391207"/>
          </a:xfrm>
        </p:spPr>
        <p:txBody>
          <a:bodyPr>
            <a:noAutofit/>
          </a:bodyPr>
          <a:lstStyle>
            <a:lvl1pPr marL="0" indent="0" algn="ctr">
              <a:buNone/>
              <a:defRPr lang="en-US" sz="2400" b="1" kern="1200" dirty="0" smtClean="0">
                <a:solidFill>
                  <a:schemeClr val="bg1"/>
                </a:solidFill>
                <a:latin typeface="Inter" panose="02000503000000020004" pitchFamily="2" charset="0"/>
                <a:ea typeface="Inter Semi Bold" panose="02000703000000020004" pitchFamily="50" charset="0"/>
                <a:cs typeface="Inter Semi Bold" panose="02000703000000020004" pitchFamily="50" charset="0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Year</a:t>
            </a:r>
          </a:p>
        </p:txBody>
      </p:sp>
      <p:sp>
        <p:nvSpPr>
          <p:cNvPr id="53" name="Text Placeholder 4">
            <a:extLst>
              <a:ext uri="{FF2B5EF4-FFF2-40B4-BE49-F238E27FC236}">
                <a16:creationId xmlns:a16="http://schemas.microsoft.com/office/drawing/2014/main" id="{99908268-B275-4B3F-923A-09D8834BF5FD}"/>
              </a:ext>
            </a:extLst>
          </p:cNvPr>
          <p:cNvSpPr>
            <a:spLocks noGrp="1"/>
          </p:cNvSpPr>
          <p:nvPr>
            <p:ph type="body" sz="quarter" idx="36" hasCustomPrompt="1"/>
          </p:nvPr>
        </p:nvSpPr>
        <p:spPr>
          <a:xfrm>
            <a:off x="698500" y="3813789"/>
            <a:ext cx="1825625" cy="1703304"/>
          </a:xfrm>
        </p:spPr>
        <p:txBody>
          <a:bodyPr>
            <a:noAutofit/>
          </a:bodyPr>
          <a:lstStyle>
            <a:lvl1pPr marL="0" indent="0" algn="ctr">
              <a:buNone/>
              <a:defRPr lang="en-US" sz="16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58" name="Text Placeholder 4">
            <a:extLst>
              <a:ext uri="{FF2B5EF4-FFF2-40B4-BE49-F238E27FC236}">
                <a16:creationId xmlns:a16="http://schemas.microsoft.com/office/drawing/2014/main" id="{A5690867-5F77-41A7-B805-299404DB66E3}"/>
              </a:ext>
            </a:extLst>
          </p:cNvPr>
          <p:cNvSpPr>
            <a:spLocks noGrp="1"/>
          </p:cNvSpPr>
          <p:nvPr>
            <p:ph type="body" sz="quarter" idx="42" hasCustomPrompt="1"/>
          </p:nvPr>
        </p:nvSpPr>
        <p:spPr>
          <a:xfrm>
            <a:off x="2911476" y="3808053"/>
            <a:ext cx="1825625" cy="1703304"/>
          </a:xfrm>
        </p:spPr>
        <p:txBody>
          <a:bodyPr>
            <a:noAutofit/>
          </a:bodyPr>
          <a:lstStyle>
            <a:lvl1pPr marL="0" indent="0" algn="ctr">
              <a:buNone/>
              <a:defRPr lang="en-US" sz="16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59" name="Text Placeholder 4">
            <a:extLst>
              <a:ext uri="{FF2B5EF4-FFF2-40B4-BE49-F238E27FC236}">
                <a16:creationId xmlns:a16="http://schemas.microsoft.com/office/drawing/2014/main" id="{3784AFA6-7CBE-4520-AB2C-FE502BEE7E99}"/>
              </a:ext>
            </a:extLst>
          </p:cNvPr>
          <p:cNvSpPr>
            <a:spLocks noGrp="1"/>
          </p:cNvSpPr>
          <p:nvPr>
            <p:ph type="body" sz="quarter" idx="43" hasCustomPrompt="1"/>
          </p:nvPr>
        </p:nvSpPr>
        <p:spPr>
          <a:xfrm>
            <a:off x="5124452" y="3802317"/>
            <a:ext cx="1825625" cy="1703304"/>
          </a:xfrm>
        </p:spPr>
        <p:txBody>
          <a:bodyPr>
            <a:noAutofit/>
          </a:bodyPr>
          <a:lstStyle>
            <a:lvl1pPr marL="0" indent="0" algn="ctr">
              <a:buNone/>
              <a:defRPr lang="en-US" sz="16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60" name="Text Placeholder 4">
            <a:extLst>
              <a:ext uri="{FF2B5EF4-FFF2-40B4-BE49-F238E27FC236}">
                <a16:creationId xmlns:a16="http://schemas.microsoft.com/office/drawing/2014/main" id="{DB1E9207-BCE6-4A14-88DF-9B8BFC886EEA}"/>
              </a:ext>
            </a:extLst>
          </p:cNvPr>
          <p:cNvSpPr>
            <a:spLocks noGrp="1"/>
          </p:cNvSpPr>
          <p:nvPr>
            <p:ph type="body" sz="quarter" idx="44" hasCustomPrompt="1"/>
          </p:nvPr>
        </p:nvSpPr>
        <p:spPr>
          <a:xfrm>
            <a:off x="7337428" y="3796581"/>
            <a:ext cx="1825625" cy="1703304"/>
          </a:xfrm>
        </p:spPr>
        <p:txBody>
          <a:bodyPr>
            <a:noAutofit/>
          </a:bodyPr>
          <a:lstStyle>
            <a:lvl1pPr marL="0" indent="0" algn="ctr">
              <a:buNone/>
              <a:defRPr lang="en-US" sz="16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61" name="Text Placeholder 4">
            <a:extLst>
              <a:ext uri="{FF2B5EF4-FFF2-40B4-BE49-F238E27FC236}">
                <a16:creationId xmlns:a16="http://schemas.microsoft.com/office/drawing/2014/main" id="{7D41324D-B29A-4C41-BA99-96F87064AC7D}"/>
              </a:ext>
            </a:extLst>
          </p:cNvPr>
          <p:cNvSpPr>
            <a:spLocks noGrp="1"/>
          </p:cNvSpPr>
          <p:nvPr>
            <p:ph type="body" sz="quarter" idx="45" hasCustomPrompt="1"/>
          </p:nvPr>
        </p:nvSpPr>
        <p:spPr>
          <a:xfrm>
            <a:off x="9550404" y="3790845"/>
            <a:ext cx="1825625" cy="1703304"/>
          </a:xfrm>
        </p:spPr>
        <p:txBody>
          <a:bodyPr>
            <a:noAutofit/>
          </a:bodyPr>
          <a:lstStyle>
            <a:lvl1pPr marL="0" indent="0" algn="ctr">
              <a:buNone/>
              <a:defRPr lang="en-US" sz="1600" kern="1200" dirty="0" smtClean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buNone/>
              <a:defRPr lang="en-US" sz="180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buNone/>
              <a:defRPr lang="fi-FI" sz="1800" kern="1200" dirty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</a:lstStyle>
          <a:p>
            <a:pPr lvl="0"/>
            <a:r>
              <a:rPr lang="en-US" dirty="0"/>
              <a:t>Click to insert the topic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DC24BFC4-F140-35EA-E6DC-0F0A6C726964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214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One Column Light Backgrou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Rectangle 39">
            <a:extLst>
              <a:ext uri="{FF2B5EF4-FFF2-40B4-BE49-F238E27FC236}">
                <a16:creationId xmlns:a16="http://schemas.microsoft.com/office/drawing/2014/main" id="{758D2FB6-40FB-4E81-9C0F-B8A0C920F690}"/>
              </a:ext>
            </a:extLst>
          </p:cNvPr>
          <p:cNvSpPr/>
          <p:nvPr userDrawn="1"/>
        </p:nvSpPr>
        <p:spPr>
          <a:xfrm>
            <a:off x="1" y="0"/>
            <a:ext cx="12192000" cy="6857999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21" name="Graphic 20">
            <a:extLst>
              <a:ext uri="{FF2B5EF4-FFF2-40B4-BE49-F238E27FC236}">
                <a16:creationId xmlns:a16="http://schemas.microsoft.com/office/drawing/2014/main" id="{4AC01B2E-A518-4614-956B-D18A8902669D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2A3CA5-1F43-C471-8C1D-7956F20E5828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D17F051-AB8F-B83D-5001-EB86A97BB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0538"/>
          </a:xfrm>
        </p:spPr>
        <p:txBody>
          <a:bodyPr>
            <a:noAutofit/>
          </a:bodyPr>
          <a:lstStyle/>
          <a:p>
            <a:r>
              <a:rPr lang="en-US"/>
              <a:t>Click to edit Master title style</a:t>
            </a:r>
            <a:endParaRPr lang="fi-FI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B21A260-76F9-0B61-199C-92B1CD69E5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014414"/>
            <a:ext cx="10515599" cy="4041481"/>
          </a:xfrm>
        </p:spPr>
        <p:txBody>
          <a:bodyPr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5BD2145-51D6-2424-7443-AD8FC26FA86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9" y="1552703"/>
            <a:ext cx="10515600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tx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265102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ck Background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6" name="Picture 345" descr="A picture containing green, clothing, fabric, pattern&#10;&#10;Description automatically generated">
            <a:extLst>
              <a:ext uri="{FF2B5EF4-FFF2-40B4-BE49-F238E27FC236}">
                <a16:creationId xmlns:a16="http://schemas.microsoft.com/office/drawing/2014/main" id="{3443331A-F7E7-0B98-7328-53EA97DA7728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4AC01B2E-A518-4614-956B-D18A890266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2A3CA5-1F43-C471-8C1D-7956F20E5828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D17F051-AB8F-B83D-5001-EB86A97BB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0538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B21A260-76F9-0B61-199C-92B1CD69E5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014414"/>
            <a:ext cx="10515599" cy="4041481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5BD2145-51D6-2424-7443-AD8FC26FA86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9" y="1552703"/>
            <a:ext cx="10515600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bg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75776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ck Background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6" name="Picture 345" descr="A picture containing electric blue, azure, screenshot, majorelle blue&#10;&#10;Description automatically generated">
            <a:extLst>
              <a:ext uri="{FF2B5EF4-FFF2-40B4-BE49-F238E27FC236}">
                <a16:creationId xmlns:a16="http://schemas.microsoft.com/office/drawing/2014/main" id="{FFF7DC9D-3C36-B898-D72A-91315A9AF00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4AC01B2E-A518-4614-956B-D18A890266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2A3CA5-1F43-C471-8C1D-7956F20E5828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D17F051-AB8F-B83D-5001-EB86A97BB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0538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B21A260-76F9-0B61-199C-92B1CD69E5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014414"/>
            <a:ext cx="10515599" cy="4041481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5BD2145-51D6-2424-7443-AD8FC26FA86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9" y="1552703"/>
            <a:ext cx="10515600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bg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4476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ck Background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6" name="Picture 345" descr="A picture containing lilac, violet, fabric, magenta&#10;&#10;Description automatically generated">
            <a:extLst>
              <a:ext uri="{FF2B5EF4-FFF2-40B4-BE49-F238E27FC236}">
                <a16:creationId xmlns:a16="http://schemas.microsoft.com/office/drawing/2014/main" id="{C5ED828B-C814-CF8F-1C01-8C6145B90A0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4AC01B2E-A518-4614-956B-D18A890266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2A3CA5-1F43-C471-8C1D-7956F20E5828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D17F051-AB8F-B83D-5001-EB86A97BB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0538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B21A260-76F9-0B61-199C-92B1CD69E5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014414"/>
            <a:ext cx="10515599" cy="4041481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5BD2145-51D6-2424-7443-AD8FC26FA86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9" y="1552703"/>
            <a:ext cx="10515600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bg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20118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ck Background Pi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6" name="Picture 345" descr="A picture containing clothing, fabric, pink, lilac&#10;&#10;Description automatically generated">
            <a:extLst>
              <a:ext uri="{FF2B5EF4-FFF2-40B4-BE49-F238E27FC236}">
                <a16:creationId xmlns:a16="http://schemas.microsoft.com/office/drawing/2014/main" id="{DA9E0FE1-780E-896A-8766-1769CB28DF35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pic>
        <p:nvPicPr>
          <p:cNvPr id="21" name="Graphic 20">
            <a:extLst>
              <a:ext uri="{FF2B5EF4-FFF2-40B4-BE49-F238E27FC236}">
                <a16:creationId xmlns:a16="http://schemas.microsoft.com/office/drawing/2014/main" id="{4AC01B2E-A518-4614-956B-D18A8902669D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284163" y="6429187"/>
            <a:ext cx="2182812" cy="176984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32A3CA5-1F43-C471-8C1D-7956F20E5828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3" name="Title 1">
            <a:extLst>
              <a:ext uri="{FF2B5EF4-FFF2-40B4-BE49-F238E27FC236}">
                <a16:creationId xmlns:a16="http://schemas.microsoft.com/office/drawing/2014/main" id="{BD17F051-AB8F-B83D-5001-EB86A97BB5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680538"/>
          </a:xfrm>
        </p:spPr>
        <p:txBody>
          <a:bodyPr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2B21A260-76F9-0B61-199C-92B1CD69E57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2014414"/>
            <a:ext cx="10515599" cy="4041481"/>
          </a:xfrm>
        </p:spPr>
        <p:txBody>
          <a:bodyPr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fi-FI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5BD2145-51D6-2424-7443-AD8FC26FA860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9" y="1552703"/>
            <a:ext cx="10515600" cy="336550"/>
          </a:xfrm>
        </p:spPr>
        <p:txBody>
          <a:bodyPr>
            <a:noAutofit/>
          </a:bodyPr>
          <a:lstStyle>
            <a:lvl1pPr marL="0" indent="0">
              <a:buNone/>
              <a:defRPr lang="en-US" sz="2000" b="1" kern="1200" dirty="0" smtClean="0">
                <a:solidFill>
                  <a:schemeClr val="bg1"/>
                </a:solidFill>
                <a:latin typeface="Inter" panose="02000503000000020004" pitchFamily="2" charset="0"/>
                <a:ea typeface="+mj-ea"/>
                <a:cs typeface="+mj-cs"/>
              </a:defRPr>
            </a:lvl1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34615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G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84A917-23DF-42F6-9152-77A75F6B994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4"/>
          <a:stretch/>
        </p:blipFill>
        <p:spPr>
          <a:xfrm>
            <a:off x="1" y="4495376"/>
            <a:ext cx="7779754" cy="2362624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BBFFFAE-AC79-47B4-A92C-F92771FD9E9F}"/>
              </a:ext>
            </a:extLst>
          </p:cNvPr>
          <p:cNvSpPr/>
          <p:nvPr userDrawn="1"/>
        </p:nvSpPr>
        <p:spPr>
          <a:xfrm>
            <a:off x="0" y="0"/>
            <a:ext cx="7632700" cy="46228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F06E7829-D469-47D3-BF94-124C26327572}"/>
              </a:ext>
            </a:extLst>
          </p:cNvPr>
          <p:cNvSpPr/>
          <p:nvPr userDrawn="1"/>
        </p:nvSpPr>
        <p:spPr>
          <a:xfrm>
            <a:off x="7632700" y="0"/>
            <a:ext cx="45593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5" name="Graphic 4">
            <a:extLst>
              <a:ext uri="{FF2B5EF4-FFF2-40B4-BE49-F238E27FC236}">
                <a16:creationId xmlns:a16="http://schemas.microsoft.com/office/drawing/2014/main" id="{3225F500-B733-472B-8B0B-D5582108EF0C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912584" y="3100775"/>
            <a:ext cx="1999532" cy="656450"/>
          </a:xfrm>
          <a:prstGeom prst="rect">
            <a:avLst/>
          </a:prstGeom>
        </p:spPr>
      </p:pic>
      <p:sp>
        <p:nvSpPr>
          <p:cNvPr id="6" name="Title 1">
            <a:extLst>
              <a:ext uri="{FF2B5EF4-FFF2-40B4-BE49-F238E27FC236}">
                <a16:creationId xmlns:a16="http://schemas.microsoft.com/office/drawing/2014/main" id="{B7A449B8-3FB4-4920-9D5C-B6C7C14DA0F4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4376" y="1863600"/>
            <a:ext cx="4714874" cy="895601"/>
          </a:xfrm>
        </p:spPr>
        <p:txBody>
          <a:bodyPr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Thank you</a:t>
            </a:r>
            <a:endParaRPr lang="fi-FI" dirty="0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59C9F6D2-D597-4375-88BA-9A1D9340C56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3271534" y="5045041"/>
            <a:ext cx="1089633" cy="1390717"/>
          </a:xfrm>
          <a:prstGeom prst="rect">
            <a:avLst/>
          </a:prstGeom>
        </p:spPr>
      </p:pic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5ED7714B-09F0-48C1-8D66-B8CA09A22471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360863" y="3054020"/>
            <a:ext cx="1068387" cy="1146538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Insert headshot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CB541B99-13DF-4540-869D-D553615B92E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4375" y="3054019"/>
            <a:ext cx="3381375" cy="1146539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First Name Last Name</a:t>
            </a:r>
          </a:p>
          <a:p>
            <a:pPr lvl="0"/>
            <a:r>
              <a:rPr lang="en-US" dirty="0"/>
              <a:t>Title </a:t>
            </a:r>
          </a:p>
          <a:p>
            <a:pPr lvl="0"/>
            <a:r>
              <a:rPr lang="en-US" dirty="0"/>
              <a:t>Company</a:t>
            </a:r>
          </a:p>
          <a:p>
            <a:pPr lvl="0"/>
            <a:r>
              <a:rPr lang="en-US" dirty="0"/>
              <a:t>Email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9CBB84E-44CB-3753-2E64-2EACD20343A5}"/>
              </a:ext>
            </a:extLst>
          </p:cNvPr>
          <p:cNvSpPr txBox="1"/>
          <p:nvPr userDrawn="1"/>
        </p:nvSpPr>
        <p:spPr>
          <a:xfrm>
            <a:off x="9790925" y="6237025"/>
            <a:ext cx="11402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1200" dirty="0">
                <a:solidFill>
                  <a:schemeClr val="bg1"/>
                </a:solidFill>
              </a:rPr>
              <a:t>Follow us:</a:t>
            </a:r>
          </a:p>
        </p:txBody>
      </p:sp>
      <p:pic>
        <p:nvPicPr>
          <p:cNvPr id="17" name="Picture 16">
            <a:hlinkClick r:id="rId7"/>
            <a:extLst>
              <a:ext uri="{FF2B5EF4-FFF2-40B4-BE49-F238E27FC236}">
                <a16:creationId xmlns:a16="http://schemas.microsoft.com/office/drawing/2014/main" id="{511BDDC8-FB78-36A7-3144-F363663D0E57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23123" y="6237025"/>
            <a:ext cx="276999" cy="276999"/>
          </a:xfrm>
          <a:prstGeom prst="rect">
            <a:avLst/>
          </a:prstGeom>
        </p:spPr>
      </p:pic>
      <p:pic>
        <p:nvPicPr>
          <p:cNvPr id="21" name="Picture 20">
            <a:hlinkClick r:id="rId9"/>
            <a:extLst>
              <a:ext uri="{FF2B5EF4-FFF2-40B4-BE49-F238E27FC236}">
                <a16:creationId xmlns:a16="http://schemas.microsoft.com/office/drawing/2014/main" id="{CF9B00D2-70D3-9A53-533B-CF4BA4882EBD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47176" y="6237025"/>
            <a:ext cx="276999" cy="276999"/>
          </a:xfrm>
          <a:prstGeom prst="rect">
            <a:avLst/>
          </a:prstGeom>
        </p:spPr>
      </p:pic>
      <p:pic>
        <p:nvPicPr>
          <p:cNvPr id="23" name="Picture 22">
            <a:hlinkClick r:id="rId11"/>
            <a:extLst>
              <a:ext uri="{FF2B5EF4-FFF2-40B4-BE49-F238E27FC236}">
                <a16:creationId xmlns:a16="http://schemas.microsoft.com/office/drawing/2014/main" id="{E3CDC0E0-2D3F-9FBF-3A06-24FC1286B775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571229" y="6237025"/>
            <a:ext cx="276999" cy="27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3509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Blu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84A917-23DF-42F6-9152-77A75F6B994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622800"/>
            <a:ext cx="7632700" cy="2235200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BBFFFAE-AC79-47B4-A92C-F92771FD9E9F}"/>
              </a:ext>
            </a:extLst>
          </p:cNvPr>
          <p:cNvSpPr/>
          <p:nvPr userDrawn="1"/>
        </p:nvSpPr>
        <p:spPr>
          <a:xfrm>
            <a:off x="0" y="0"/>
            <a:ext cx="7632700" cy="46228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59C9F6D2-D597-4375-88BA-9A1D9340C56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71534" y="5045041"/>
            <a:ext cx="1089633" cy="139071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4CA2EC93-25EE-4D38-B805-4FA8549AAD30}"/>
              </a:ext>
            </a:extLst>
          </p:cNvPr>
          <p:cNvSpPr/>
          <p:nvPr userDrawn="1"/>
        </p:nvSpPr>
        <p:spPr>
          <a:xfrm>
            <a:off x="7632700" y="0"/>
            <a:ext cx="45593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A83D1C91-65E1-48B9-80AA-38C09A8E69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4376" y="1863600"/>
            <a:ext cx="4714874" cy="895601"/>
          </a:xfrm>
        </p:spPr>
        <p:txBody>
          <a:bodyPr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Thank you</a:t>
            </a:r>
            <a:endParaRPr lang="fi-FI" dirty="0"/>
          </a:p>
        </p:txBody>
      </p:sp>
      <p:sp>
        <p:nvSpPr>
          <p:cNvPr id="14" name="Picture Placeholder 7">
            <a:extLst>
              <a:ext uri="{FF2B5EF4-FFF2-40B4-BE49-F238E27FC236}">
                <a16:creationId xmlns:a16="http://schemas.microsoft.com/office/drawing/2014/main" id="{227ADBF5-8D41-4DDC-BEB2-CA34663EC0CC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360863" y="3054020"/>
            <a:ext cx="1068387" cy="1146538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Insert headshot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8F2512FC-3E40-423D-B908-2D6B3A2153C4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4375" y="3054019"/>
            <a:ext cx="3381375" cy="1146539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First Name Last Name</a:t>
            </a:r>
          </a:p>
          <a:p>
            <a:pPr lvl="0"/>
            <a:r>
              <a:rPr lang="en-US" dirty="0"/>
              <a:t>Title </a:t>
            </a:r>
          </a:p>
          <a:p>
            <a:pPr lvl="0"/>
            <a:r>
              <a:rPr lang="en-US" dirty="0"/>
              <a:t>Company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0DBAD31D-9FAE-5787-DE49-7CEA32417D21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912584" y="3100775"/>
            <a:ext cx="1999532" cy="6564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2788A4B1-ECEF-60C4-8F04-C25E203A59EC}"/>
              </a:ext>
            </a:extLst>
          </p:cNvPr>
          <p:cNvSpPr txBox="1"/>
          <p:nvPr userDrawn="1"/>
        </p:nvSpPr>
        <p:spPr>
          <a:xfrm>
            <a:off x="9790925" y="6237025"/>
            <a:ext cx="11402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1200" dirty="0">
                <a:solidFill>
                  <a:schemeClr val="bg1"/>
                </a:solidFill>
              </a:rPr>
              <a:t>Follow us:</a:t>
            </a:r>
          </a:p>
        </p:txBody>
      </p:sp>
      <p:pic>
        <p:nvPicPr>
          <p:cNvPr id="5" name="Picture 4">
            <a:hlinkClick r:id="rId7"/>
            <a:extLst>
              <a:ext uri="{FF2B5EF4-FFF2-40B4-BE49-F238E27FC236}">
                <a16:creationId xmlns:a16="http://schemas.microsoft.com/office/drawing/2014/main" id="{38E7BCB3-A32A-C1C8-5165-2B23DAC5FCEA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23123" y="6237025"/>
            <a:ext cx="276999" cy="276999"/>
          </a:xfrm>
          <a:prstGeom prst="rect">
            <a:avLst/>
          </a:prstGeom>
        </p:spPr>
      </p:pic>
      <p:pic>
        <p:nvPicPr>
          <p:cNvPr id="6" name="Picture 5">
            <a:hlinkClick r:id="rId9"/>
            <a:extLst>
              <a:ext uri="{FF2B5EF4-FFF2-40B4-BE49-F238E27FC236}">
                <a16:creationId xmlns:a16="http://schemas.microsoft.com/office/drawing/2014/main" id="{C49888FA-02EA-C172-CC6D-8F61000394B3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47176" y="6237025"/>
            <a:ext cx="276999" cy="276999"/>
          </a:xfrm>
          <a:prstGeom prst="rect">
            <a:avLst/>
          </a:prstGeom>
        </p:spPr>
      </p:pic>
      <p:pic>
        <p:nvPicPr>
          <p:cNvPr id="9" name="Picture 8">
            <a:hlinkClick r:id="rId11"/>
            <a:extLst>
              <a:ext uri="{FF2B5EF4-FFF2-40B4-BE49-F238E27FC236}">
                <a16:creationId xmlns:a16="http://schemas.microsoft.com/office/drawing/2014/main" id="{EB708258-C5B2-7567-A249-445AEB7E1AEC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571229" y="6237025"/>
            <a:ext cx="276999" cy="27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923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Pi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84A917-23DF-42F6-9152-77A75F6B994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" y="4618525"/>
            <a:ext cx="7632700" cy="2239475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BBFFFAE-AC79-47B4-A92C-F92771FD9E9F}"/>
              </a:ext>
            </a:extLst>
          </p:cNvPr>
          <p:cNvSpPr/>
          <p:nvPr userDrawn="1"/>
        </p:nvSpPr>
        <p:spPr>
          <a:xfrm>
            <a:off x="0" y="0"/>
            <a:ext cx="7632700" cy="4622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59C9F6D2-D597-4375-88BA-9A1D9340C56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71534" y="5045041"/>
            <a:ext cx="1089633" cy="139071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74AD48AE-903B-4FED-8E44-93CCAFBB347B}"/>
              </a:ext>
            </a:extLst>
          </p:cNvPr>
          <p:cNvSpPr/>
          <p:nvPr userDrawn="1"/>
        </p:nvSpPr>
        <p:spPr>
          <a:xfrm>
            <a:off x="7632700" y="0"/>
            <a:ext cx="45593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99FDC9C2-7CA7-4F7D-A01D-FB7308974AFF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4376" y="1863600"/>
            <a:ext cx="4714874" cy="895601"/>
          </a:xfrm>
        </p:spPr>
        <p:txBody>
          <a:bodyPr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Thank you</a:t>
            </a:r>
            <a:endParaRPr lang="fi-FI" dirty="0"/>
          </a:p>
        </p:txBody>
      </p:sp>
      <p:sp>
        <p:nvSpPr>
          <p:cNvPr id="14" name="Picture Placeholder 7">
            <a:extLst>
              <a:ext uri="{FF2B5EF4-FFF2-40B4-BE49-F238E27FC236}">
                <a16:creationId xmlns:a16="http://schemas.microsoft.com/office/drawing/2014/main" id="{6E9C39FB-AB4A-41FA-9929-E36B49064CE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360863" y="3054020"/>
            <a:ext cx="1068387" cy="1146538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Insert headshot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87C32B7D-20DE-4DFD-AFEB-FE57353F6D45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4375" y="3054019"/>
            <a:ext cx="3381375" cy="1146539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First Name Last Name</a:t>
            </a:r>
          </a:p>
          <a:p>
            <a:pPr lvl="0"/>
            <a:r>
              <a:rPr lang="en-US" dirty="0"/>
              <a:t>Title </a:t>
            </a:r>
          </a:p>
          <a:p>
            <a:pPr lvl="0"/>
            <a:r>
              <a:rPr lang="en-US" dirty="0"/>
              <a:t>Company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1EA50471-4E71-36AF-0B0B-1D615BB5D1F0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912584" y="3100775"/>
            <a:ext cx="1999532" cy="6564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8540488B-5F3F-F4CE-9316-4139990206B8}"/>
              </a:ext>
            </a:extLst>
          </p:cNvPr>
          <p:cNvSpPr txBox="1"/>
          <p:nvPr userDrawn="1"/>
        </p:nvSpPr>
        <p:spPr>
          <a:xfrm>
            <a:off x="9790925" y="6237025"/>
            <a:ext cx="11402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1200" dirty="0">
                <a:solidFill>
                  <a:schemeClr val="bg1"/>
                </a:solidFill>
              </a:rPr>
              <a:t>Follow us:</a:t>
            </a:r>
          </a:p>
        </p:txBody>
      </p:sp>
      <p:pic>
        <p:nvPicPr>
          <p:cNvPr id="5" name="Picture 4">
            <a:hlinkClick r:id="rId7"/>
            <a:extLst>
              <a:ext uri="{FF2B5EF4-FFF2-40B4-BE49-F238E27FC236}">
                <a16:creationId xmlns:a16="http://schemas.microsoft.com/office/drawing/2014/main" id="{2AE093A7-8E49-2D91-3BA1-AF6704707631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23123" y="6237025"/>
            <a:ext cx="276999" cy="276999"/>
          </a:xfrm>
          <a:prstGeom prst="rect">
            <a:avLst/>
          </a:prstGeom>
        </p:spPr>
      </p:pic>
      <p:pic>
        <p:nvPicPr>
          <p:cNvPr id="6" name="Picture 5">
            <a:hlinkClick r:id="rId9"/>
            <a:extLst>
              <a:ext uri="{FF2B5EF4-FFF2-40B4-BE49-F238E27FC236}">
                <a16:creationId xmlns:a16="http://schemas.microsoft.com/office/drawing/2014/main" id="{8EC0E714-924D-CEC0-2C28-C65E03756977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47176" y="6237025"/>
            <a:ext cx="276999" cy="276999"/>
          </a:xfrm>
          <a:prstGeom prst="rect">
            <a:avLst/>
          </a:prstGeom>
        </p:spPr>
      </p:pic>
      <p:pic>
        <p:nvPicPr>
          <p:cNvPr id="9" name="Picture 8">
            <a:hlinkClick r:id="rId11"/>
            <a:extLst>
              <a:ext uri="{FF2B5EF4-FFF2-40B4-BE49-F238E27FC236}">
                <a16:creationId xmlns:a16="http://schemas.microsoft.com/office/drawing/2014/main" id="{169F9630-96B9-EF66-AB62-5F4EB685233F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571229" y="6237025"/>
            <a:ext cx="276999" cy="27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46849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 You Purp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EA84A917-23DF-42F6-9152-77A75F6B9948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0" y="4590944"/>
            <a:ext cx="7632700" cy="226705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DBBFFFAE-AC79-47B4-A92C-F92771FD9E9F}"/>
              </a:ext>
            </a:extLst>
          </p:cNvPr>
          <p:cNvSpPr/>
          <p:nvPr userDrawn="1"/>
        </p:nvSpPr>
        <p:spPr>
          <a:xfrm>
            <a:off x="0" y="0"/>
            <a:ext cx="7632700" cy="46228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pic>
        <p:nvPicPr>
          <p:cNvPr id="10" name="Graphic 9">
            <a:extLst>
              <a:ext uri="{FF2B5EF4-FFF2-40B4-BE49-F238E27FC236}">
                <a16:creationId xmlns:a16="http://schemas.microsoft.com/office/drawing/2014/main" id="{59C9F6D2-D597-4375-88BA-9A1D9340C561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3271534" y="5045041"/>
            <a:ext cx="1089633" cy="1390717"/>
          </a:xfrm>
          <a:prstGeom prst="rect">
            <a:avLst/>
          </a:prstGeom>
        </p:spPr>
      </p:pic>
      <p:sp>
        <p:nvSpPr>
          <p:cNvPr id="8" name="Rectangle 7">
            <a:extLst>
              <a:ext uri="{FF2B5EF4-FFF2-40B4-BE49-F238E27FC236}">
                <a16:creationId xmlns:a16="http://schemas.microsoft.com/office/drawing/2014/main" id="{DD83683B-50A8-42D0-8458-631E4CE6F12F}"/>
              </a:ext>
            </a:extLst>
          </p:cNvPr>
          <p:cNvSpPr/>
          <p:nvPr userDrawn="1"/>
        </p:nvSpPr>
        <p:spPr>
          <a:xfrm>
            <a:off x="7632700" y="0"/>
            <a:ext cx="4559300" cy="68580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i-FI"/>
          </a:p>
        </p:txBody>
      </p:sp>
      <p:sp>
        <p:nvSpPr>
          <p:cNvPr id="11" name="Title 1">
            <a:extLst>
              <a:ext uri="{FF2B5EF4-FFF2-40B4-BE49-F238E27FC236}">
                <a16:creationId xmlns:a16="http://schemas.microsoft.com/office/drawing/2014/main" id="{BF0AD7FB-16B9-4F76-A6F2-3B80D2F10ED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14376" y="1863600"/>
            <a:ext cx="4714874" cy="895601"/>
          </a:xfrm>
        </p:spPr>
        <p:txBody>
          <a:bodyPr>
            <a:normAutofit/>
          </a:bodyPr>
          <a:lstStyle>
            <a:lvl1pPr>
              <a:defRPr sz="6000">
                <a:solidFill>
                  <a:schemeClr val="bg1"/>
                </a:solidFill>
              </a:defRPr>
            </a:lvl1pPr>
          </a:lstStyle>
          <a:p>
            <a:r>
              <a:rPr lang="en-US" dirty="0"/>
              <a:t>Thank you</a:t>
            </a:r>
            <a:endParaRPr lang="fi-FI" dirty="0"/>
          </a:p>
        </p:txBody>
      </p:sp>
      <p:sp>
        <p:nvSpPr>
          <p:cNvPr id="14" name="Picture Placeholder 7">
            <a:extLst>
              <a:ext uri="{FF2B5EF4-FFF2-40B4-BE49-F238E27FC236}">
                <a16:creationId xmlns:a16="http://schemas.microsoft.com/office/drawing/2014/main" id="{38C85B6B-AA4A-45B9-A0DF-C3AF47428F43}"/>
              </a:ext>
            </a:extLst>
          </p:cNvPr>
          <p:cNvSpPr>
            <a:spLocks noGrp="1"/>
          </p:cNvSpPr>
          <p:nvPr>
            <p:ph type="pic" sz="quarter" idx="10" hasCustomPrompt="1"/>
          </p:nvPr>
        </p:nvSpPr>
        <p:spPr>
          <a:xfrm>
            <a:off x="4360863" y="3054020"/>
            <a:ext cx="1068387" cy="1146538"/>
          </a:xfrm>
        </p:spPr>
        <p:txBody>
          <a:bodyPr anchor="ctr">
            <a:normAutofit/>
          </a:bodyPr>
          <a:lstStyle>
            <a:lvl1pPr marL="0" indent="0" algn="ctr">
              <a:buNone/>
              <a:defRPr sz="1400">
                <a:solidFill>
                  <a:schemeClr val="bg1"/>
                </a:solidFill>
              </a:defRPr>
            </a:lvl1pPr>
          </a:lstStyle>
          <a:p>
            <a:r>
              <a:rPr lang="fi-FI" dirty="0"/>
              <a:t>Insert headshot</a:t>
            </a:r>
          </a:p>
        </p:txBody>
      </p:sp>
      <p:sp>
        <p:nvSpPr>
          <p:cNvPr id="15" name="Text Placeholder 10">
            <a:extLst>
              <a:ext uri="{FF2B5EF4-FFF2-40B4-BE49-F238E27FC236}">
                <a16:creationId xmlns:a16="http://schemas.microsoft.com/office/drawing/2014/main" id="{426C95BE-6539-4781-9486-42B66C4BCBDA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714375" y="3054019"/>
            <a:ext cx="3381375" cy="1146539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00">
                <a:solidFill>
                  <a:schemeClr val="bg1"/>
                </a:solidFill>
              </a:defRPr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</a:lstStyle>
          <a:p>
            <a:pPr lvl="0"/>
            <a:r>
              <a:rPr lang="en-US" dirty="0"/>
              <a:t>First Name Last Name</a:t>
            </a:r>
          </a:p>
          <a:p>
            <a:pPr lvl="0"/>
            <a:r>
              <a:rPr lang="en-US" dirty="0"/>
              <a:t>Title </a:t>
            </a:r>
          </a:p>
          <a:p>
            <a:pPr lvl="0"/>
            <a:r>
              <a:rPr lang="en-US" dirty="0"/>
              <a:t>Company</a:t>
            </a:r>
          </a:p>
          <a:p>
            <a:pPr lvl="0"/>
            <a:r>
              <a:rPr lang="en-US" dirty="0"/>
              <a:t>Email</a:t>
            </a:r>
          </a:p>
        </p:txBody>
      </p:sp>
      <p:pic>
        <p:nvPicPr>
          <p:cNvPr id="2" name="Graphic 1">
            <a:extLst>
              <a:ext uri="{FF2B5EF4-FFF2-40B4-BE49-F238E27FC236}">
                <a16:creationId xmlns:a16="http://schemas.microsoft.com/office/drawing/2014/main" id="{FB10503D-5962-2C50-FBCD-E9D0BAD2CFCE}"/>
              </a:ext>
            </a:extLst>
          </p:cNvPr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912584" y="3100775"/>
            <a:ext cx="1999532" cy="656450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3129BBE8-67D2-CE45-8140-418DC8F14F5F}"/>
              </a:ext>
            </a:extLst>
          </p:cNvPr>
          <p:cNvSpPr txBox="1"/>
          <p:nvPr userDrawn="1"/>
        </p:nvSpPr>
        <p:spPr>
          <a:xfrm>
            <a:off x="9790925" y="6237025"/>
            <a:ext cx="114020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i-FI" sz="1200" dirty="0">
                <a:solidFill>
                  <a:schemeClr val="bg1"/>
                </a:solidFill>
              </a:rPr>
              <a:t>Follow us:</a:t>
            </a:r>
          </a:p>
        </p:txBody>
      </p:sp>
      <p:pic>
        <p:nvPicPr>
          <p:cNvPr id="5" name="Picture 4">
            <a:hlinkClick r:id="rId7"/>
            <a:extLst>
              <a:ext uri="{FF2B5EF4-FFF2-40B4-BE49-F238E27FC236}">
                <a16:creationId xmlns:a16="http://schemas.microsoft.com/office/drawing/2014/main" id="{0C3B73EF-8318-EF2C-5F04-672D456E724C}"/>
              </a:ext>
            </a:extLst>
          </p:cNvPr>
          <p:cNvPicPr>
            <a:picLocks noChangeAspect="1"/>
          </p:cNvPicPr>
          <p:nvPr userDrawn="1"/>
        </p:nvPicPr>
        <p:blipFill>
          <a:blip r:embed="rId8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723123" y="6237025"/>
            <a:ext cx="276999" cy="276999"/>
          </a:xfrm>
          <a:prstGeom prst="rect">
            <a:avLst/>
          </a:prstGeom>
        </p:spPr>
      </p:pic>
      <p:pic>
        <p:nvPicPr>
          <p:cNvPr id="6" name="Picture 5">
            <a:hlinkClick r:id="rId9"/>
            <a:extLst>
              <a:ext uri="{FF2B5EF4-FFF2-40B4-BE49-F238E27FC236}">
                <a16:creationId xmlns:a16="http://schemas.microsoft.com/office/drawing/2014/main" id="{AF80C161-F274-8B85-AC4F-5BD838FD1D4E}"/>
              </a:ext>
            </a:extLst>
          </p:cNvPr>
          <p:cNvPicPr>
            <a:picLocks noChangeAspect="1"/>
          </p:cNvPicPr>
          <p:nvPr userDrawn="1"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147176" y="6237025"/>
            <a:ext cx="276999" cy="276999"/>
          </a:xfrm>
          <a:prstGeom prst="rect">
            <a:avLst/>
          </a:prstGeom>
        </p:spPr>
      </p:pic>
      <p:pic>
        <p:nvPicPr>
          <p:cNvPr id="9" name="Picture 8">
            <a:hlinkClick r:id="rId11"/>
            <a:extLst>
              <a:ext uri="{FF2B5EF4-FFF2-40B4-BE49-F238E27FC236}">
                <a16:creationId xmlns:a16="http://schemas.microsoft.com/office/drawing/2014/main" id="{F0046F08-28C4-B9ED-D6F1-4272197D8690}"/>
              </a:ext>
            </a:extLst>
          </p:cNvPr>
          <p:cNvPicPr>
            <a:picLocks noChangeAspect="1"/>
          </p:cNvPicPr>
          <p:nvPr userDrawn="1"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1571229" y="6237025"/>
            <a:ext cx="276999" cy="276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419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9" Type="http://schemas.openxmlformats.org/officeDocument/2006/relationships/slideLayout" Target="../slideLayouts/slideLayout39.xml"/><Relationship Id="rId21" Type="http://schemas.openxmlformats.org/officeDocument/2006/relationships/slideLayout" Target="../slideLayouts/slideLayout21.xml"/><Relationship Id="rId34" Type="http://schemas.openxmlformats.org/officeDocument/2006/relationships/slideLayout" Target="../slideLayouts/slideLayout34.xml"/><Relationship Id="rId42" Type="http://schemas.openxmlformats.org/officeDocument/2006/relationships/slideLayout" Target="../slideLayouts/slideLayout42.xml"/><Relationship Id="rId47" Type="http://schemas.openxmlformats.org/officeDocument/2006/relationships/slideLayout" Target="../slideLayouts/slideLayout47.xml"/><Relationship Id="rId50" Type="http://schemas.openxmlformats.org/officeDocument/2006/relationships/slideLayout" Target="../slideLayouts/slideLayout50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9" Type="http://schemas.openxmlformats.org/officeDocument/2006/relationships/slideLayout" Target="../slideLayouts/slideLayout29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32" Type="http://schemas.openxmlformats.org/officeDocument/2006/relationships/slideLayout" Target="../slideLayouts/slideLayout32.xml"/><Relationship Id="rId37" Type="http://schemas.openxmlformats.org/officeDocument/2006/relationships/slideLayout" Target="../slideLayouts/slideLayout37.xml"/><Relationship Id="rId40" Type="http://schemas.openxmlformats.org/officeDocument/2006/relationships/slideLayout" Target="../slideLayouts/slideLayout40.xml"/><Relationship Id="rId45" Type="http://schemas.openxmlformats.org/officeDocument/2006/relationships/slideLayout" Target="../slideLayouts/slideLayout45.xml"/><Relationship Id="rId53" Type="http://schemas.openxmlformats.org/officeDocument/2006/relationships/slideLayout" Target="../slideLayouts/slideLayout53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slideLayout" Target="../slideLayouts/slideLayout31.xml"/><Relationship Id="rId44" Type="http://schemas.openxmlformats.org/officeDocument/2006/relationships/slideLayout" Target="../slideLayouts/slideLayout44.xml"/><Relationship Id="rId52" Type="http://schemas.openxmlformats.org/officeDocument/2006/relationships/slideLayout" Target="../slideLayouts/slideLayout52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Relationship Id="rId35" Type="http://schemas.openxmlformats.org/officeDocument/2006/relationships/slideLayout" Target="../slideLayouts/slideLayout35.xml"/><Relationship Id="rId43" Type="http://schemas.openxmlformats.org/officeDocument/2006/relationships/slideLayout" Target="../slideLayouts/slideLayout43.xml"/><Relationship Id="rId48" Type="http://schemas.openxmlformats.org/officeDocument/2006/relationships/slideLayout" Target="../slideLayouts/slideLayout48.xml"/><Relationship Id="rId8" Type="http://schemas.openxmlformats.org/officeDocument/2006/relationships/slideLayout" Target="../slideLayouts/slideLayout8.xml"/><Relationship Id="rId51" Type="http://schemas.openxmlformats.org/officeDocument/2006/relationships/slideLayout" Target="../slideLayouts/slideLayout51.xml"/><Relationship Id="rId3" Type="http://schemas.openxmlformats.org/officeDocument/2006/relationships/slideLayout" Target="../slideLayouts/slideLayout3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33" Type="http://schemas.openxmlformats.org/officeDocument/2006/relationships/slideLayout" Target="../slideLayouts/slideLayout33.xml"/><Relationship Id="rId38" Type="http://schemas.openxmlformats.org/officeDocument/2006/relationships/slideLayout" Target="../slideLayouts/slideLayout38.xml"/><Relationship Id="rId46" Type="http://schemas.openxmlformats.org/officeDocument/2006/relationships/slideLayout" Target="../slideLayouts/slideLayout46.xml"/><Relationship Id="rId20" Type="http://schemas.openxmlformats.org/officeDocument/2006/relationships/slideLayout" Target="../slideLayouts/slideLayout20.xml"/><Relationship Id="rId41" Type="http://schemas.openxmlformats.org/officeDocument/2006/relationships/slideLayout" Target="../slideLayouts/slideLayout41.xml"/><Relationship Id="rId54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36" Type="http://schemas.openxmlformats.org/officeDocument/2006/relationships/slideLayout" Target="../slideLayouts/slideLayout36.xml"/><Relationship Id="rId49" Type="http://schemas.openxmlformats.org/officeDocument/2006/relationships/slideLayout" Target="../slideLayouts/slideLayout4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B5D2062-FD07-480B-BF40-72C67654E1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t">
            <a:noAutofit/>
          </a:bodyPr>
          <a:lstStyle/>
          <a:p>
            <a:r>
              <a:rPr lang="en-US"/>
              <a:t>Click to edit Master title style</a:t>
            </a:r>
            <a:endParaRPr lang="fi-FI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E5D2406-009D-47EB-AD45-06EFF1B28F5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4C40417-2048-73F2-51FE-1211C63312AF}"/>
              </a:ext>
            </a:extLst>
          </p:cNvPr>
          <p:cNvSpPr txBox="1"/>
          <p:nvPr userDrawn="1"/>
        </p:nvSpPr>
        <p:spPr>
          <a:xfrm>
            <a:off x="10884568" y="6416174"/>
            <a:ext cx="1163053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fld id="{A5AE680B-D08D-4F7C-9D14-5E5D9E1F9DC0}" type="slidenum">
              <a:rPr lang="fi-FI" sz="1200" smtClean="0">
                <a:solidFill>
                  <a:schemeClr val="tx2">
                    <a:lumMod val="40000"/>
                    <a:lumOff val="60000"/>
                  </a:schemeClr>
                </a:solidFill>
              </a:rPr>
              <a:pPr algn="r"/>
              <a:t>‹#›</a:t>
            </a:fld>
            <a:endParaRPr lang="fi-FI" sz="12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DF472B8A-017B-F8A8-D760-E5730E19842A}"/>
              </a:ext>
            </a:extLst>
          </p:cNvPr>
          <p:cNvSpPr txBox="1"/>
          <p:nvPr userDrawn="1">
            <p:extLst>
              <p:ext uri="{1162E1C5-73C7-4A58-AE30-91384D911F3F}">
                <p184:classification xmlns:p184="http://schemas.microsoft.com/office/powerpoint/2018/4/main" val="ftr"/>
              </p:ext>
            </p:extLst>
          </p:nvPr>
        </p:nvSpPr>
        <p:spPr>
          <a:xfrm>
            <a:off x="11118850" y="6642100"/>
            <a:ext cx="1038225" cy="152400"/>
          </a:xfrm>
          <a:prstGeom prst="rect">
            <a:avLst/>
          </a:prstGeom>
        </p:spPr>
        <p:txBody>
          <a:bodyPr horzOverflow="overflow" lIns="0" tIns="0" rIns="0" bIns="0">
            <a:spAutoFit/>
          </a:bodyPr>
          <a:lstStyle/>
          <a:p>
            <a:pPr algn="l"/>
            <a:r>
              <a:rPr lang="en-BE" sz="1000">
                <a:solidFill>
                  <a:srgbClr val="000000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Classified as Private</a:t>
            </a:r>
          </a:p>
        </p:txBody>
      </p:sp>
    </p:spTree>
    <p:extLst>
      <p:ext uri="{BB962C8B-B14F-4D97-AF65-F5344CB8AC3E}">
        <p14:creationId xmlns:p14="http://schemas.microsoft.com/office/powerpoint/2010/main" val="306996816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0" r:id="rId2"/>
    <p:sldLayoutId id="2147483661" r:id="rId3"/>
    <p:sldLayoutId id="2147483662" r:id="rId4"/>
    <p:sldLayoutId id="2147483737" r:id="rId5"/>
    <p:sldLayoutId id="2147483739" r:id="rId6"/>
    <p:sldLayoutId id="2147483741" r:id="rId7"/>
    <p:sldLayoutId id="2147483744" r:id="rId8"/>
    <p:sldLayoutId id="2147483650" r:id="rId9"/>
    <p:sldLayoutId id="2147483718" r:id="rId10"/>
    <p:sldLayoutId id="2147483676" r:id="rId11"/>
    <p:sldLayoutId id="2147483677" r:id="rId12"/>
    <p:sldLayoutId id="2147483678" r:id="rId13"/>
    <p:sldLayoutId id="2147483679" r:id="rId14"/>
    <p:sldLayoutId id="2147483652" r:id="rId15"/>
    <p:sldLayoutId id="2147483724" r:id="rId16"/>
    <p:sldLayoutId id="2147483680" r:id="rId17"/>
    <p:sldLayoutId id="2147483725" r:id="rId18"/>
    <p:sldLayoutId id="2147483746" r:id="rId19"/>
    <p:sldLayoutId id="2147483747" r:id="rId20"/>
    <p:sldLayoutId id="2147483748" r:id="rId21"/>
    <p:sldLayoutId id="2147483749" r:id="rId22"/>
    <p:sldLayoutId id="2147483685" r:id="rId23"/>
    <p:sldLayoutId id="2147483726" r:id="rId24"/>
    <p:sldLayoutId id="2147483719" r:id="rId25"/>
    <p:sldLayoutId id="2147483720" r:id="rId26"/>
    <p:sldLayoutId id="2147483731" r:id="rId27"/>
    <p:sldLayoutId id="2147483734" r:id="rId28"/>
    <p:sldLayoutId id="2147483735" r:id="rId29"/>
    <p:sldLayoutId id="2147483686" r:id="rId30"/>
    <p:sldLayoutId id="2147483687" r:id="rId31"/>
    <p:sldLayoutId id="2147483688" r:id="rId32"/>
    <p:sldLayoutId id="2147483689" r:id="rId33"/>
    <p:sldLayoutId id="2147483696" r:id="rId34"/>
    <p:sldLayoutId id="2147483697" r:id="rId35"/>
    <p:sldLayoutId id="2147483698" r:id="rId36"/>
    <p:sldLayoutId id="2147483700" r:id="rId37"/>
    <p:sldLayoutId id="2147483701" r:id="rId38"/>
    <p:sldLayoutId id="2147483710" r:id="rId39"/>
    <p:sldLayoutId id="2147483721" r:id="rId40"/>
    <p:sldLayoutId id="2147483702" r:id="rId41"/>
    <p:sldLayoutId id="2147483703" r:id="rId42"/>
    <p:sldLayoutId id="2147483704" r:id="rId43"/>
    <p:sldLayoutId id="2147483715" r:id="rId44"/>
    <p:sldLayoutId id="2147483723" r:id="rId45"/>
    <p:sldLayoutId id="2147483727" r:id="rId46"/>
    <p:sldLayoutId id="2147483729" r:id="rId47"/>
    <p:sldLayoutId id="2147483728" r:id="rId48"/>
    <p:sldLayoutId id="2147483730" r:id="rId49"/>
    <p:sldLayoutId id="2147483711" r:id="rId50"/>
    <p:sldLayoutId id="2147483712" r:id="rId51"/>
    <p:sldLayoutId id="2147483713" r:id="rId52"/>
    <p:sldLayoutId id="2147483714" r:id="rId53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200" b="1" kern="1200">
          <a:solidFill>
            <a:schemeClr val="tx1"/>
          </a:solidFill>
          <a:latin typeface="Inter" panose="02000503000000020004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100000"/>
        </a:lnSpc>
        <a:spcBef>
          <a:spcPts val="400"/>
        </a:spcBef>
        <a:spcAft>
          <a:spcPts val="40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indent="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None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i-FI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1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1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1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1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1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png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6.xml"/><Relationship Id="rId4" Type="http://schemas.openxmlformats.org/officeDocument/2006/relationships/image" Target="../media/image66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1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85A76DD-3796-47DF-A93D-92D84B687C6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29135" y="-457200"/>
            <a:ext cx="7761874" cy="2590800"/>
          </a:xfrm>
        </p:spPr>
        <p:txBody>
          <a:bodyPr/>
          <a:lstStyle/>
          <a:p>
            <a:br>
              <a:rPr lang="fi-FI" dirty="0"/>
            </a:br>
            <a:br>
              <a:rPr lang="fi-FI" dirty="0"/>
            </a:br>
            <a:r>
              <a:rPr lang="fi-FI" dirty="0"/>
              <a:t>Supplier overview</a:t>
            </a:r>
            <a:endParaRPr lang="en-BE" dirty="0"/>
          </a:p>
        </p:txBody>
      </p:sp>
      <p:sp>
        <p:nvSpPr>
          <p:cNvPr id="2" name="Rectangle: Rounded Corners 1">
            <a:extLst>
              <a:ext uri="{FF2B5EF4-FFF2-40B4-BE49-F238E27FC236}">
                <a16:creationId xmlns:a16="http://schemas.microsoft.com/office/drawing/2014/main" id="{DE5DF300-D0AF-D568-E93F-70DC9FB15D6B}"/>
              </a:ext>
            </a:extLst>
          </p:cNvPr>
          <p:cNvSpPr/>
          <p:nvPr/>
        </p:nvSpPr>
        <p:spPr>
          <a:xfrm>
            <a:off x="10401300" y="256433"/>
            <a:ext cx="1390116" cy="515092"/>
          </a:xfrm>
          <a:prstGeom prst="roundRect">
            <a:avLst/>
          </a:prstGeo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BE" sz="1400" dirty="0"/>
              <a:t>Insights Essentials</a:t>
            </a:r>
          </a:p>
        </p:txBody>
      </p:sp>
    </p:spTree>
    <p:extLst>
      <p:ext uri="{BB962C8B-B14F-4D97-AF65-F5344CB8AC3E}">
        <p14:creationId xmlns:p14="http://schemas.microsoft.com/office/powerpoint/2010/main" val="2717657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2FF170E-8B9D-E515-FE4F-D482814DBC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9F4A6834-A994-DBC9-7A2A-BF2307FD19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199" y="203786"/>
            <a:ext cx="9541042" cy="650875"/>
          </a:xfrm>
        </p:spPr>
        <p:txBody>
          <a:bodyPr/>
          <a:lstStyle/>
          <a:p>
            <a:r>
              <a:rPr lang="en-BE" dirty="0"/>
              <a:t>Supplier Overview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698FF05-8CB4-7397-602D-5AC7F821047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7" y="1933574"/>
            <a:ext cx="10028236" cy="3822115"/>
          </a:xfrm>
        </p:spPr>
        <p:txBody>
          <a:bodyPr/>
          <a:lstStyle/>
          <a:p>
            <a:r>
              <a:rPr lang="en-US" sz="1300" b="1" i="0" dirty="0">
                <a:effectLst/>
              </a:rPr>
              <a:t>Summary of the goals: </a:t>
            </a:r>
            <a:endParaRPr lang="en-BE" sz="1300" b="1" i="0" dirty="0">
              <a:effectLst/>
            </a:endParaRPr>
          </a:p>
          <a:p>
            <a:pPr lvl="1"/>
            <a:r>
              <a:rPr lang="en-US" sz="1300" b="0" i="0" dirty="0">
                <a:effectLst/>
              </a:rPr>
              <a:t>This dashboard provides a comprehensive analysis of supplier performance relative to accounts payable KPIs.</a:t>
            </a:r>
            <a:br>
              <a:rPr lang="en-BE" sz="1300" b="0" i="0" dirty="0">
                <a:effectLst/>
              </a:rPr>
            </a:br>
            <a:r>
              <a:rPr lang="en-US" sz="1300" b="0" i="0" dirty="0">
                <a:effectLst/>
              </a:rPr>
              <a:t>Users can access detailed outcomes for any supplier, measured using either value-based or volume-based metrics.</a:t>
            </a:r>
            <a:br>
              <a:rPr lang="en-BE" sz="1300" b="0" i="0" dirty="0">
                <a:effectLst/>
              </a:rPr>
            </a:br>
            <a:r>
              <a:rPr lang="en-US" sz="1300" b="0" i="0" dirty="0">
                <a:effectLst/>
              </a:rPr>
              <a:t>The dashboard enables users to easily distinguish between high and low performers for each KPI.</a:t>
            </a:r>
            <a:endParaRPr lang="en-BE" sz="1300" b="0" i="0" dirty="0">
              <a:effectLst/>
            </a:endParaRPr>
          </a:p>
          <a:p>
            <a:r>
              <a:rPr lang="en-US" sz="1300" b="1" i="0" dirty="0">
                <a:effectLst/>
              </a:rPr>
              <a:t>Main questions answered: </a:t>
            </a:r>
            <a:endParaRPr lang="en-BE" sz="1300" b="1" i="0" dirty="0">
              <a:effectLst/>
            </a:endParaRPr>
          </a:p>
          <a:p>
            <a:endParaRPr lang="en-BE" sz="1300" b="0" i="0" dirty="0">
              <a:effectLst/>
            </a:endParaRPr>
          </a:p>
          <a:p>
            <a:endParaRPr lang="en-BE" sz="1300" dirty="0"/>
          </a:p>
          <a:p>
            <a:endParaRPr lang="en-BE" sz="1300" b="0" i="0" dirty="0">
              <a:effectLst/>
            </a:endParaRPr>
          </a:p>
          <a:p>
            <a:endParaRPr lang="en-BE" sz="1300" dirty="0"/>
          </a:p>
          <a:p>
            <a:endParaRPr lang="en-BE" sz="1300" b="0" i="0" dirty="0">
              <a:effectLst/>
            </a:endParaRPr>
          </a:p>
          <a:p>
            <a:endParaRPr lang="en-BE" sz="1300" b="0" i="0" dirty="0">
              <a:effectLst/>
            </a:endParaRPr>
          </a:p>
          <a:p>
            <a:endParaRPr lang="en-US" sz="1300" dirty="0"/>
          </a:p>
          <a:p>
            <a:endParaRPr lang="en-US" sz="1300" dirty="0"/>
          </a:p>
          <a:p>
            <a:r>
              <a:rPr lang="en-US" sz="1300" dirty="0"/>
              <a:t>A user of this dashboard can come away with a clear strategy for which suppliers to engage with, to enhance each AP KPI. The dashboard also provides visibility into whether the KPIs are improving as a result of the implemented improvement actions. Additionally, users can analyze each KPI in depth, examining the relationships between different metrics.</a:t>
            </a:r>
            <a:endParaRPr lang="en-US" sz="1300" b="0" i="0" dirty="0">
              <a:effectLst/>
            </a:endParaRP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09529F5-1689-9E2A-36C3-F4790735B47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8" y="1413441"/>
            <a:ext cx="10028235" cy="336550"/>
          </a:xfrm>
        </p:spPr>
        <p:txBody>
          <a:bodyPr/>
          <a:lstStyle/>
          <a:p>
            <a:r>
              <a:rPr lang="en-BE" dirty="0"/>
              <a:t>Supplier</a:t>
            </a:r>
            <a:r>
              <a:rPr lang="fi-FI" dirty="0"/>
              <a:t> </a:t>
            </a:r>
            <a:r>
              <a:rPr lang="en-BE" dirty="0"/>
              <a:t>Overview</a:t>
            </a:r>
            <a:r>
              <a:rPr lang="fi-FI" dirty="0"/>
              <a:t> </a:t>
            </a:r>
            <a:r>
              <a:rPr lang="en-BE" dirty="0"/>
              <a:t>Summary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C650DE-9658-8AF8-BF37-E73F9F8CE4A0}"/>
              </a:ext>
            </a:extLst>
          </p:cNvPr>
          <p:cNvSpPr txBox="1"/>
          <p:nvPr/>
        </p:nvSpPr>
        <p:spPr>
          <a:xfrm>
            <a:off x="838197" y="3190330"/>
            <a:ext cx="5753102" cy="22929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b="0" i="0" dirty="0">
                <a:effectLst/>
              </a:rPr>
              <a:t>Which are the top suppliers with whom we do the most purchases with? </a:t>
            </a:r>
            <a:endParaRPr lang="en-BE" sz="1300" b="0" i="0" dirty="0">
              <a:effectLst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b="0" i="0" dirty="0">
                <a:effectLst/>
              </a:rPr>
              <a:t>Out of those suppliers which the low performers for each of the KPIs? </a:t>
            </a:r>
            <a:endParaRPr lang="en-BE" sz="1300" b="0" i="0" dirty="0">
              <a:effectLst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b="0" i="0" dirty="0">
                <a:effectLst/>
              </a:rPr>
              <a:t>What is the distribution of suppliers that are using e-invoices, smart invoices and manual invoices? </a:t>
            </a:r>
            <a:endParaRPr lang="en-BE" sz="1300" b="0" i="0" dirty="0">
              <a:effectLst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b="0" i="0" dirty="0">
                <a:effectLst/>
              </a:rPr>
              <a:t>Which are the suppliers that are sending manual invoices?  </a:t>
            </a:r>
            <a:endParaRPr lang="en-BE" sz="1300" b="0" i="0" dirty="0">
              <a:effectLst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b="0" i="0" dirty="0">
                <a:effectLst/>
              </a:rPr>
              <a:t>Which are the suppliers who are sending non-PO invoices? </a:t>
            </a:r>
            <a:endParaRPr lang="en-BE" sz="1300" b="0" i="0" dirty="0">
              <a:effectLst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b="0" i="0" dirty="0">
                <a:effectLst/>
              </a:rPr>
              <a:t>Which are suppliers which has high spend not under control?</a:t>
            </a:r>
            <a:endParaRPr lang="en-BE" sz="1300" b="0" i="0" dirty="0">
              <a:effectLst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b="0" i="0" dirty="0">
                <a:effectLst/>
              </a:rPr>
              <a:t> What is the distribution of suppliers for different invoice associations?</a:t>
            </a:r>
            <a:endParaRPr lang="en-BE" sz="1300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E5E4F69-2F4D-82B4-30A7-FA23D4CD0922}"/>
              </a:ext>
            </a:extLst>
          </p:cNvPr>
          <p:cNvSpPr txBox="1"/>
          <p:nvPr/>
        </p:nvSpPr>
        <p:spPr>
          <a:xfrm>
            <a:off x="6466049" y="3190330"/>
            <a:ext cx="5259225" cy="18928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b="0" i="0" dirty="0">
                <a:effectLst/>
              </a:rPr>
              <a:t>What is the distribution of suppliers for different payment outcomes? </a:t>
            </a:r>
            <a:endParaRPr lang="en-BE" sz="1300" b="0" i="0" dirty="0">
              <a:effectLst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b="0" i="0" dirty="0">
                <a:effectLst/>
              </a:rPr>
              <a:t>Which suppliers are sending late invoices? </a:t>
            </a:r>
            <a:endParaRPr lang="en-BE" sz="1300" b="0" i="0" dirty="0">
              <a:effectLst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b="0" i="0" dirty="0">
                <a:effectLst/>
              </a:rPr>
              <a:t>Which suppliers are we missing out on discounts ? </a:t>
            </a:r>
            <a:endParaRPr lang="en-BE" sz="1300" b="0" i="0" dirty="0">
              <a:effectLst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b="0" i="0" dirty="0">
                <a:effectLst/>
              </a:rPr>
              <a:t>Which suppliers have high processing time </a:t>
            </a:r>
            <a:r>
              <a:rPr lang="en-US" sz="1300" b="0" i="0" dirty="0" err="1">
                <a:effectLst/>
              </a:rPr>
              <a:t>esp</a:t>
            </a:r>
            <a:r>
              <a:rPr lang="en-BE" sz="1300" b="0" i="0" dirty="0" err="1">
                <a:effectLst/>
              </a:rPr>
              <a:t>ecially</a:t>
            </a:r>
            <a:r>
              <a:rPr lang="en-US" sz="1300" b="0" i="0" dirty="0">
                <a:effectLst/>
              </a:rPr>
              <a:t> for e-invoices and associated invoices ?</a:t>
            </a:r>
            <a:endParaRPr lang="en-BE" sz="1300" b="0" i="0" dirty="0">
              <a:effectLst/>
            </a:endParaRP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US" sz="1300" b="0" i="0" dirty="0">
                <a:effectLst/>
              </a:rPr>
              <a:t>Which are the suppliers to pay attention to improve e-invoice rate, association rate,  spend under control, payment outcome, processing time ?</a:t>
            </a:r>
            <a:endParaRPr lang="en-BE" sz="1300" dirty="0"/>
          </a:p>
        </p:txBody>
      </p:sp>
    </p:spTree>
    <p:extLst>
      <p:ext uri="{BB962C8B-B14F-4D97-AF65-F5344CB8AC3E}">
        <p14:creationId xmlns:p14="http://schemas.microsoft.com/office/powerpoint/2010/main" val="12348080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310812-E38F-4232-BA58-8C983B0A33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E" dirty="0"/>
              <a:t>S</a:t>
            </a:r>
            <a:r>
              <a:rPr lang="fi-FI" dirty="0"/>
              <a:t>u</a:t>
            </a:r>
            <a:r>
              <a:rPr lang="en-BE" dirty="0"/>
              <a:t>pplier Overview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68781BE-2885-FC61-2C92-8781F6BC78A8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en-FI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0A23D46-8F9C-B531-1180-742D34B9F7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95768"/>
            <a:ext cx="12192000" cy="418081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80813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456CA93-5D61-8E28-C1CB-7C408E91992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C2E417-8993-DF5A-79FA-675F7F3B4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E" sz="3600" dirty="0"/>
              <a:t>Supplier Overview Controls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FB351DE-29FE-37E9-0650-684244BB59D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680" y="3564589"/>
            <a:ext cx="5979160" cy="3822115"/>
          </a:xfrm>
        </p:spPr>
        <p:txBody>
          <a:bodyPr/>
          <a:lstStyle/>
          <a:p>
            <a:r>
              <a:rPr lang="en-BE" sz="1400" b="1" dirty="0"/>
              <a:t>Start date: </a:t>
            </a:r>
            <a:r>
              <a:rPr lang="en-US" sz="1400" dirty="0"/>
              <a:t>Select the beginning of the time interval. The selected date is included.</a:t>
            </a:r>
            <a:endParaRPr lang="en-BE" sz="1400" dirty="0"/>
          </a:p>
          <a:p>
            <a:r>
              <a:rPr lang="en-BE" sz="1400" b="1" dirty="0"/>
              <a:t>End date: </a:t>
            </a:r>
            <a:r>
              <a:rPr lang="en-US" sz="1400" dirty="0"/>
              <a:t>Select the end of the time interval. The selected date is included</a:t>
            </a:r>
            <a:endParaRPr lang="en-BE" sz="1400" dirty="0"/>
          </a:p>
          <a:p>
            <a:r>
              <a:rPr lang="fi-FI" sz="1400" b="1" dirty="0"/>
              <a:t>Organization</a:t>
            </a:r>
            <a:r>
              <a:rPr lang="en-BE" sz="1400" b="1" dirty="0"/>
              <a:t>: </a:t>
            </a:r>
            <a:r>
              <a:rPr lang="fi-FI" sz="1400" dirty="0"/>
              <a:t>Filter data by</a:t>
            </a:r>
            <a:r>
              <a:rPr lang="en-BE" sz="1400" dirty="0"/>
              <a:t> your company</a:t>
            </a:r>
            <a:r>
              <a:rPr lang="fi-FI" sz="1400" dirty="0"/>
              <a:t> organizations.</a:t>
            </a:r>
            <a:endParaRPr lang="en-BE" sz="1400" dirty="0"/>
          </a:p>
          <a:p>
            <a:r>
              <a:rPr lang="en-BE" sz="1400" b="1" dirty="0"/>
              <a:t>Supplier: </a:t>
            </a:r>
            <a:r>
              <a:rPr lang="fi-FI" sz="1400" dirty="0"/>
              <a:t>Filter data by suppliers.</a:t>
            </a:r>
            <a:endParaRPr lang="en-BE" sz="1400" dirty="0"/>
          </a:p>
          <a:p>
            <a:pPr algn="l"/>
            <a:r>
              <a:rPr lang="en-BE" sz="1400" b="1" dirty="0"/>
              <a:t>Invoice Association: </a:t>
            </a:r>
            <a:r>
              <a:rPr lang="en-US" sz="1400" dirty="0"/>
              <a:t>Filter data </a:t>
            </a:r>
            <a:r>
              <a:rPr lang="en-BE" sz="1400" dirty="0"/>
              <a:t>based on whether the invoices are</a:t>
            </a:r>
            <a:r>
              <a:rPr lang="en-US" sz="1400" dirty="0"/>
              <a:t> </a:t>
            </a:r>
            <a:r>
              <a:rPr lang="en-BE" sz="1400" dirty="0"/>
              <a:t>PO, Spend Plan or Non-PO invoices</a:t>
            </a:r>
            <a:endParaRPr lang="en-US" sz="1400" dirty="0"/>
          </a:p>
          <a:p>
            <a:r>
              <a:rPr lang="en-BE" sz="1400" b="1" dirty="0"/>
              <a:t>Invoice Origin: </a:t>
            </a:r>
            <a:r>
              <a:rPr lang="en-US" sz="1400" dirty="0"/>
              <a:t>Filter data by invoice origin</a:t>
            </a:r>
            <a:endParaRPr lang="en-BE" sz="14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EE95EAD-13ED-5202-5507-BB820096DD5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32739" y="3262596"/>
            <a:ext cx="12014201" cy="881447"/>
          </a:xfrm>
        </p:spPr>
        <p:txBody>
          <a:bodyPr/>
          <a:lstStyle/>
          <a:p>
            <a:pPr marL="0" indent="0">
              <a:buNone/>
            </a:pPr>
            <a:r>
              <a:rPr lang="en-US" sz="1400" b="1" dirty="0">
                <a:latin typeface="+mn-lt"/>
                <a:ea typeface="+mn-ea"/>
                <a:cs typeface="+mn-cs"/>
              </a:rPr>
              <a:t>List settings options: Describe the settings users can modify, such as data ranges, department filters, and currency settings</a:t>
            </a:r>
            <a:r>
              <a:rPr lang="en-US" sz="1400" b="1" i="0" dirty="0">
                <a:solidFill>
                  <a:srgbClr val="292A2E"/>
                </a:solidFill>
                <a:effectLst/>
                <a:latin typeface="ui-sans-serif"/>
              </a:rPr>
              <a:t>.</a:t>
            </a:r>
            <a:endParaRPr lang="en-BE" sz="1600" b="1" dirty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81CE6C42-B95E-DBAE-DA30-67193614F97B}"/>
              </a:ext>
            </a:extLst>
          </p:cNvPr>
          <p:cNvSpPr txBox="1">
            <a:spLocks/>
          </p:cNvSpPr>
          <p:nvPr/>
        </p:nvSpPr>
        <p:spPr>
          <a:xfrm>
            <a:off x="6255857" y="3564589"/>
            <a:ext cx="5716781" cy="23641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BE" sz="1400" b="1" dirty="0"/>
              <a:t>Invoice Type: </a:t>
            </a:r>
            <a:r>
              <a:rPr lang="en-US" sz="1400" dirty="0"/>
              <a:t>Filter data by invoice type.</a:t>
            </a:r>
            <a:endParaRPr lang="en-BE" sz="1400" dirty="0"/>
          </a:p>
          <a:p>
            <a:r>
              <a:rPr lang="en-BE" sz="1400" b="1" dirty="0"/>
              <a:t>Invoice Value: </a:t>
            </a:r>
            <a:r>
              <a:rPr lang="en-US" sz="1400" dirty="0"/>
              <a:t>Select if the invoice and spend values are shown as net sums or gross sums.</a:t>
            </a:r>
            <a:endParaRPr lang="en-BE" sz="1400" dirty="0"/>
          </a:p>
          <a:p>
            <a:r>
              <a:rPr lang="fi-FI" sz="1400" b="1" dirty="0"/>
              <a:t>C</a:t>
            </a:r>
            <a:r>
              <a:rPr lang="en-BE" sz="1400" b="1" dirty="0" err="1"/>
              <a:t>urrency</a:t>
            </a:r>
            <a:r>
              <a:rPr lang="en-BE" sz="1400" b="1" dirty="0"/>
              <a:t>: </a:t>
            </a:r>
            <a:r>
              <a:rPr lang="en-US" sz="1400" dirty="0"/>
              <a:t>Select the currency used in value-based calculations. Currencies are not converted.</a:t>
            </a:r>
            <a:endParaRPr lang="en-BE" sz="1400" dirty="0"/>
          </a:p>
          <a:p>
            <a:r>
              <a:rPr lang="fi-FI" sz="1400" b="1" dirty="0"/>
              <a:t>P</a:t>
            </a:r>
            <a:r>
              <a:rPr lang="en-BE" sz="1400" b="1" dirty="0" err="1"/>
              <a:t>rocessing</a:t>
            </a:r>
            <a:r>
              <a:rPr lang="en-BE" sz="1400" b="1" dirty="0"/>
              <a:t> Time: </a:t>
            </a:r>
            <a:r>
              <a:rPr lang="en-US" sz="1400" dirty="0"/>
              <a:t>Select whether transfer time is included in processing time calculation: Include transfer time, Exclude transfer time.</a:t>
            </a:r>
            <a:endParaRPr lang="en-BE" sz="1400" dirty="0"/>
          </a:p>
          <a:p>
            <a:r>
              <a:rPr lang="en-US" sz="1400" b="1" dirty="0"/>
              <a:t>Metric: </a:t>
            </a:r>
            <a:r>
              <a:rPr lang="en-US" sz="1400" dirty="0"/>
              <a:t>Select the metric applied in KPI visuals: </a:t>
            </a:r>
            <a:br>
              <a:rPr lang="en-US" sz="1400" dirty="0"/>
            </a:br>
            <a:r>
              <a:rPr lang="en-US" sz="1400" dirty="0"/>
              <a:t>Invoice count, Invoice value, I</a:t>
            </a:r>
            <a:r>
              <a:rPr lang="en-BE" sz="1400" dirty="0" err="1"/>
              <a:t>nvoice</a:t>
            </a:r>
            <a:r>
              <a:rPr lang="en-BE" sz="1400" dirty="0"/>
              <a:t> Processing time</a:t>
            </a:r>
          </a:p>
          <a:p>
            <a:r>
              <a:rPr lang="en-BE" sz="1400" b="1" dirty="0"/>
              <a:t>Show Invoice List: </a:t>
            </a:r>
            <a:r>
              <a:rPr lang="en-US" sz="1400" dirty="0"/>
              <a:t>Select whether to show a table containing all the invoices</a:t>
            </a:r>
            <a:r>
              <a:rPr lang="en-BE" sz="1400" dirty="0"/>
              <a:t>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BCE5431F-E419-F63D-BF98-BA103902B5D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74331"/>
            <a:ext cx="12192000" cy="181739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6265163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685F14-EABF-DB92-3D20-316FE0924E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DCE0D4C-306B-75ED-BF03-7B9E6136E4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E" dirty="0"/>
              <a:t>Supplier Overview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34CA9CA-1DBD-D92A-D7E1-6E1497251C3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51007" y="4813867"/>
            <a:ext cx="10028236" cy="3822115"/>
          </a:xfrm>
        </p:spPr>
        <p:txBody>
          <a:bodyPr/>
          <a:lstStyle/>
          <a:p>
            <a:r>
              <a:rPr lang="en-BE" sz="1200" b="1" dirty="0"/>
              <a:t>Supplier Invoice count: </a:t>
            </a:r>
            <a:r>
              <a:rPr lang="en-US" sz="1200" dirty="0"/>
              <a:t>Select the set of </a:t>
            </a:r>
            <a:r>
              <a:rPr lang="en-BE" sz="1200" dirty="0"/>
              <a:t>suppliers</a:t>
            </a:r>
            <a:r>
              <a:rPr lang="en-US" sz="1200" dirty="0"/>
              <a:t> based on their invoice count.</a:t>
            </a:r>
            <a:endParaRPr lang="en-BE" sz="1200" dirty="0"/>
          </a:p>
          <a:p>
            <a:r>
              <a:rPr lang="en-BE" sz="1200" b="1" dirty="0"/>
              <a:t>Supplier</a:t>
            </a:r>
            <a:r>
              <a:rPr lang="fi-FI" sz="1200" b="1" dirty="0"/>
              <a:t> invoice value</a:t>
            </a:r>
            <a:r>
              <a:rPr lang="en-BE" sz="1200" b="1" dirty="0"/>
              <a:t>: </a:t>
            </a:r>
            <a:r>
              <a:rPr lang="en-US" sz="1200" dirty="0"/>
              <a:t>Select the set of </a:t>
            </a:r>
            <a:r>
              <a:rPr lang="en-BE" sz="1200" dirty="0"/>
              <a:t>suppliers</a:t>
            </a:r>
            <a:r>
              <a:rPr lang="en-US" sz="1200" dirty="0"/>
              <a:t> based on their invoice value.</a:t>
            </a:r>
            <a:endParaRPr lang="en-BE" sz="1200" dirty="0"/>
          </a:p>
          <a:p>
            <a:r>
              <a:rPr lang="en-BE" sz="1200" b="1" dirty="0"/>
              <a:t>Supplier KPI value: </a:t>
            </a:r>
            <a:r>
              <a:rPr lang="en-BE" sz="1200" dirty="0"/>
              <a:t>Select the main KPI and between which values from that KPI to filter between</a:t>
            </a:r>
          </a:p>
          <a:p>
            <a:r>
              <a:rPr lang="en-BE" sz="1200" b="1" dirty="0"/>
              <a:t>View data</a:t>
            </a:r>
            <a:r>
              <a:rPr lang="en-BE" sz="1200" dirty="0"/>
              <a:t>: </a:t>
            </a:r>
            <a:r>
              <a:rPr lang="en-US" sz="1200" dirty="0"/>
              <a:t>Select whether totals or percentages are used in the tables and supplier filters.</a:t>
            </a:r>
            <a:endParaRPr lang="en-BE" sz="12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19C0B02-CF64-C620-69FF-FC4BA75CECBA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51007" y="4477317"/>
            <a:ext cx="10028235" cy="336550"/>
          </a:xfrm>
        </p:spPr>
        <p:txBody>
          <a:bodyPr/>
          <a:lstStyle/>
          <a:p>
            <a:r>
              <a:rPr lang="en-BE" sz="1400" dirty="0"/>
              <a:t>Supplier</a:t>
            </a:r>
            <a:r>
              <a:rPr lang="fi-FI" sz="1400" dirty="0"/>
              <a:t> </a:t>
            </a:r>
            <a:r>
              <a:rPr lang="en-BE" sz="1400" dirty="0" err="1"/>
              <a:t>Overv</a:t>
            </a:r>
            <a:r>
              <a:rPr lang="fi-FI" sz="1400" dirty="0"/>
              <a:t>iew</a:t>
            </a:r>
            <a:r>
              <a:rPr lang="en-BE" sz="1400" dirty="0"/>
              <a:t> in-sheet controls (top)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DD75892E-23BD-797F-D897-59217A2889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559087"/>
            <a:ext cx="12192000" cy="2543418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4859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0A063F-E04B-E909-1E7A-DCF9868BD77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B5C728C-F8C3-6C1A-6E7A-833F976215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E" dirty="0"/>
              <a:t>Supplier Overview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9983DA-38B2-27BD-7534-60C540B1663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43349" y="4538532"/>
            <a:ext cx="5918200" cy="3822115"/>
          </a:xfrm>
        </p:spPr>
        <p:txBody>
          <a:bodyPr/>
          <a:lstStyle/>
          <a:p>
            <a:r>
              <a:rPr lang="en-BE" sz="1200" b="1" dirty="0"/>
              <a:t>Total count</a:t>
            </a:r>
            <a:r>
              <a:rPr lang="en-US" sz="1200" b="1" dirty="0"/>
              <a:t>: </a:t>
            </a:r>
            <a:r>
              <a:rPr lang="en-BE" sz="1200" dirty="0"/>
              <a:t>Total count of invoices (includes invoices, credit memos and other)</a:t>
            </a:r>
            <a:endParaRPr lang="en-US" sz="1200" dirty="0"/>
          </a:p>
          <a:p>
            <a:r>
              <a:rPr lang="en-BE" sz="1200" b="1" dirty="0"/>
              <a:t>Invoice Count</a:t>
            </a:r>
            <a:r>
              <a:rPr lang="en-BE" sz="1200" dirty="0"/>
              <a:t>: </a:t>
            </a:r>
            <a:r>
              <a:rPr lang="en-US" sz="1200" dirty="0"/>
              <a:t>T</a:t>
            </a:r>
            <a:r>
              <a:rPr lang="en-BE" sz="1200" dirty="0" err="1"/>
              <a:t>otal</a:t>
            </a:r>
            <a:r>
              <a:rPr lang="en-BE" sz="1200" dirty="0"/>
              <a:t> count of invoices (includes credit memos) (if the table is formatted to percentage, absolute value is displayed</a:t>
            </a:r>
          </a:p>
          <a:p>
            <a:r>
              <a:rPr lang="en-BE" sz="1200" b="1" dirty="0"/>
              <a:t>Invoices: </a:t>
            </a:r>
            <a:r>
              <a:rPr lang="en-US" sz="1200" dirty="0"/>
              <a:t>T</a:t>
            </a:r>
            <a:r>
              <a:rPr lang="en-BE" sz="1200" dirty="0" err="1"/>
              <a:t>otal</a:t>
            </a:r>
            <a:r>
              <a:rPr lang="en-BE" sz="1200" dirty="0"/>
              <a:t> count of all invoices (excludes credit memos)</a:t>
            </a:r>
          </a:p>
          <a:p>
            <a:r>
              <a:rPr lang="en-BE" sz="1200" b="1" dirty="0"/>
              <a:t>Credit Memos: </a:t>
            </a:r>
            <a:r>
              <a:rPr lang="en-US" sz="1200" dirty="0"/>
              <a:t>T</a:t>
            </a:r>
            <a:r>
              <a:rPr lang="en-BE" sz="1200" dirty="0" err="1"/>
              <a:t>otal</a:t>
            </a:r>
            <a:r>
              <a:rPr lang="en-BE" sz="1200" dirty="0"/>
              <a:t> count of all credit memos (excludes invoices)</a:t>
            </a:r>
          </a:p>
          <a:p>
            <a:r>
              <a:rPr lang="fi-FI" sz="1200" b="1" dirty="0"/>
              <a:t>E</a:t>
            </a:r>
            <a:r>
              <a:rPr lang="en-BE" sz="1200" b="1" dirty="0"/>
              <a:t>-Invoices: </a:t>
            </a:r>
            <a:r>
              <a:rPr lang="en-BE" sz="1200" dirty="0"/>
              <a:t>Total amount of electronic invoices (excludes Smart &amp; Manual)</a:t>
            </a:r>
          </a:p>
          <a:p>
            <a:endParaRPr lang="en-BE" sz="12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66EF6CD-7B50-1F22-DF24-8F0B7D959BCC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343349" y="4186776"/>
            <a:ext cx="10028235" cy="336550"/>
          </a:xfrm>
        </p:spPr>
        <p:txBody>
          <a:bodyPr/>
          <a:lstStyle/>
          <a:p>
            <a:r>
              <a:rPr lang="en-BE" sz="1400" dirty="0"/>
              <a:t>Supplier</a:t>
            </a:r>
            <a:r>
              <a:rPr lang="fi-FI" sz="1400" dirty="0"/>
              <a:t> </a:t>
            </a:r>
            <a:r>
              <a:rPr lang="en-BE" sz="1400" dirty="0"/>
              <a:t>Overview Columns</a:t>
            </a: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FD547F4B-AD65-4956-73BA-F320306DE79F}"/>
              </a:ext>
            </a:extLst>
          </p:cNvPr>
          <p:cNvSpPr txBox="1">
            <a:spLocks/>
          </p:cNvSpPr>
          <p:nvPr/>
        </p:nvSpPr>
        <p:spPr>
          <a:xfrm>
            <a:off x="6261549" y="4538532"/>
            <a:ext cx="5827521" cy="174088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BE" sz="1200" b="1" dirty="0"/>
              <a:t>Smart Invoices: </a:t>
            </a:r>
            <a:r>
              <a:rPr lang="en-BE" sz="1200" dirty="0"/>
              <a:t>Invoices classified as smart invoices</a:t>
            </a:r>
          </a:p>
          <a:p>
            <a:r>
              <a:rPr lang="en-BE" sz="1200" b="1" dirty="0"/>
              <a:t>Manual invoices: </a:t>
            </a:r>
            <a:r>
              <a:rPr lang="en-US" sz="1200" dirty="0"/>
              <a:t>Invoices classified as manual invoices</a:t>
            </a:r>
            <a:endParaRPr lang="en-BE" sz="1200" dirty="0"/>
          </a:p>
          <a:p>
            <a:r>
              <a:rPr lang="en-BE" sz="1200" b="1" dirty="0"/>
              <a:t>PO invoices: </a:t>
            </a:r>
            <a:r>
              <a:rPr lang="en-US" sz="1200" dirty="0"/>
              <a:t>Invoices associated to purchase orders are called PO invoices</a:t>
            </a:r>
            <a:endParaRPr lang="en-BE" sz="1200" dirty="0"/>
          </a:p>
          <a:p>
            <a:r>
              <a:rPr lang="en-BE" sz="1200" b="1" dirty="0"/>
              <a:t>SP invoices: </a:t>
            </a:r>
            <a:r>
              <a:rPr lang="en-US" sz="1200" dirty="0"/>
              <a:t>Invoices associated to spend plans are called SP invoices.</a:t>
            </a:r>
            <a:endParaRPr lang="en-BE" sz="1200" dirty="0"/>
          </a:p>
          <a:p>
            <a:r>
              <a:rPr lang="en-BE" sz="1200" b="1" dirty="0"/>
              <a:t>Non-PO invoices</a:t>
            </a:r>
            <a:r>
              <a:rPr lang="en-BE" sz="1200" dirty="0"/>
              <a:t>: </a:t>
            </a:r>
            <a:r>
              <a:rPr lang="en-US" sz="1200" dirty="0"/>
              <a:t>Invoices that are not  associated to purchase orders or spend plans are called Non-PO invoices. </a:t>
            </a:r>
            <a:endParaRPr lang="en-BE" sz="12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24CD4D8C-6975-F99A-B10E-C9858183F2C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47278"/>
          <a:stretch/>
        </p:blipFill>
        <p:spPr>
          <a:xfrm>
            <a:off x="343349" y="1489130"/>
            <a:ext cx="10697062" cy="2576271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152249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61816A5-4359-5F54-00CE-18CCE53F20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1D8C8575-15AE-61BA-8F10-0E4B5AE41FA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32227" y="268107"/>
            <a:ext cx="9541042" cy="650875"/>
          </a:xfrm>
        </p:spPr>
        <p:txBody>
          <a:bodyPr/>
          <a:lstStyle/>
          <a:p>
            <a:r>
              <a:rPr lang="en-BE" dirty="0"/>
              <a:t>Supplier Overview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6B2054B-7B2C-CBC0-6573-F4D72F3D27F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199" y="4426772"/>
            <a:ext cx="5257800" cy="3822115"/>
          </a:xfrm>
        </p:spPr>
        <p:txBody>
          <a:bodyPr/>
          <a:lstStyle/>
          <a:p>
            <a:r>
              <a:rPr lang="en-BE" sz="1200" b="1" dirty="0"/>
              <a:t>Total count</a:t>
            </a:r>
            <a:r>
              <a:rPr lang="en-US" sz="1200" b="1" dirty="0"/>
              <a:t>: </a:t>
            </a:r>
            <a:r>
              <a:rPr lang="en-BE" sz="1200" dirty="0"/>
              <a:t>Total count of invoices (includes invoices, credit memos and other)</a:t>
            </a:r>
            <a:endParaRPr lang="en-US" sz="1200" dirty="0"/>
          </a:p>
          <a:p>
            <a:r>
              <a:rPr lang="en-BE" sz="1200" b="1" dirty="0"/>
              <a:t>Invoices: </a:t>
            </a:r>
            <a:r>
              <a:rPr lang="en-US" sz="1200" dirty="0"/>
              <a:t>T</a:t>
            </a:r>
            <a:r>
              <a:rPr lang="en-BE" sz="1200" dirty="0" err="1"/>
              <a:t>otal</a:t>
            </a:r>
            <a:r>
              <a:rPr lang="en-BE" sz="1200" dirty="0"/>
              <a:t> of all invoices (excludes credit memos)</a:t>
            </a:r>
          </a:p>
          <a:p>
            <a:r>
              <a:rPr lang="en-BE" sz="1200" b="1" dirty="0"/>
              <a:t>Credit Memos: </a:t>
            </a:r>
            <a:r>
              <a:rPr lang="en-US" sz="1200" dirty="0"/>
              <a:t>T</a:t>
            </a:r>
            <a:r>
              <a:rPr lang="en-BE" sz="1200" dirty="0" err="1"/>
              <a:t>otal</a:t>
            </a:r>
            <a:r>
              <a:rPr lang="en-BE" sz="1200" dirty="0"/>
              <a:t> of all credit memos (excludes invoices)</a:t>
            </a:r>
          </a:p>
          <a:p>
            <a:r>
              <a:rPr lang="fi-FI" sz="1200" b="1" dirty="0"/>
              <a:t>E</a:t>
            </a:r>
            <a:r>
              <a:rPr lang="en-BE" sz="1200" b="1" dirty="0"/>
              <a:t>-Invoices: </a:t>
            </a:r>
            <a:r>
              <a:rPr lang="en-BE" sz="1200" dirty="0"/>
              <a:t>Total of invoices classified as electronic invoices (excludes Smart &amp; Manual)</a:t>
            </a:r>
          </a:p>
          <a:p>
            <a:r>
              <a:rPr lang="en-BE" sz="1200" b="1" dirty="0"/>
              <a:t>Smart Invoices: </a:t>
            </a:r>
            <a:r>
              <a:rPr lang="en-BE" sz="1200" dirty="0"/>
              <a:t>Invoices classified as smart invoices</a:t>
            </a:r>
          </a:p>
          <a:p>
            <a:r>
              <a:rPr lang="en-BE" sz="1200" b="1" dirty="0"/>
              <a:t>Manual invoices: </a:t>
            </a:r>
            <a:r>
              <a:rPr lang="en-US" sz="1200" dirty="0"/>
              <a:t>Invoices classified as manual invoices</a:t>
            </a:r>
            <a:endParaRPr lang="en-BE" sz="1200" dirty="0"/>
          </a:p>
          <a:p>
            <a:endParaRPr lang="en-BE" sz="1200" dirty="0"/>
          </a:p>
          <a:p>
            <a:endParaRPr lang="en-BE" sz="12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32BBED9-8779-225F-56D8-677F1F4CDCB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838199" y="4090222"/>
            <a:ext cx="10028235" cy="336550"/>
          </a:xfrm>
        </p:spPr>
        <p:txBody>
          <a:bodyPr/>
          <a:lstStyle/>
          <a:p>
            <a:r>
              <a:rPr lang="en-BE" sz="1400" dirty="0"/>
              <a:t>Supplier Overview Columns</a:t>
            </a: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217D2D9E-68FF-0E4A-7DFA-144C0A9D99C6}"/>
              </a:ext>
            </a:extLst>
          </p:cNvPr>
          <p:cNvSpPr txBox="1">
            <a:spLocks/>
          </p:cNvSpPr>
          <p:nvPr/>
        </p:nvSpPr>
        <p:spPr>
          <a:xfrm>
            <a:off x="6281869" y="4426772"/>
            <a:ext cx="5827521" cy="1740883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BE" sz="1200" b="1" dirty="0"/>
              <a:t>PO invoices: </a:t>
            </a:r>
            <a:r>
              <a:rPr lang="en-US" sz="1200" dirty="0"/>
              <a:t>Invoices associated to purchase orders are called PO invoices</a:t>
            </a:r>
            <a:endParaRPr lang="en-BE" sz="1200" dirty="0"/>
          </a:p>
          <a:p>
            <a:r>
              <a:rPr lang="en-BE" sz="1200" b="1" dirty="0"/>
              <a:t>SP invoices: </a:t>
            </a:r>
            <a:r>
              <a:rPr lang="en-US" sz="1200" dirty="0"/>
              <a:t>Invoices associated to spend plans are called SP invoices.</a:t>
            </a:r>
            <a:endParaRPr lang="en-BE" sz="1200" dirty="0"/>
          </a:p>
          <a:p>
            <a:r>
              <a:rPr lang="en-BE" sz="1200" b="1" dirty="0"/>
              <a:t>Non-PO invoices</a:t>
            </a:r>
            <a:r>
              <a:rPr lang="en-BE" sz="1200" dirty="0"/>
              <a:t>: </a:t>
            </a:r>
            <a:r>
              <a:rPr lang="en-US" sz="1200" dirty="0"/>
              <a:t>Invoices that are not associated to purchase orders or spend plans are called Non-PO invoices.</a:t>
            </a:r>
            <a:endParaRPr lang="en-BE" sz="1200" dirty="0"/>
          </a:p>
          <a:p>
            <a:r>
              <a:rPr lang="fi-FI" sz="1200" b="1" dirty="0"/>
              <a:t>T</a:t>
            </a:r>
            <a:r>
              <a:rPr lang="en-BE" sz="1200" b="1" dirty="0" err="1"/>
              <a:t>ouchless</a:t>
            </a:r>
            <a:r>
              <a:rPr lang="en-BE" sz="1200" b="1" dirty="0"/>
              <a:t> match(all): </a:t>
            </a:r>
            <a:r>
              <a:rPr lang="en-BE" sz="1200" dirty="0"/>
              <a:t>Matching phase is done for all invoices without any manual actions 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679A1E21-73B7-F845-03EC-EA09E083CF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2227" y="1413799"/>
            <a:ext cx="11377163" cy="2676423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05410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3E422D-2DC7-11DA-4636-F1E203CDA85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D4DFD41-22C1-F9A9-91A9-EAA36861CCA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E" dirty="0"/>
              <a:t>Supplier Overview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3A93726-F223-D8E2-4F9F-26A3E5DDAC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53720" y="4315012"/>
            <a:ext cx="5827521" cy="3822115"/>
          </a:xfrm>
        </p:spPr>
        <p:txBody>
          <a:bodyPr/>
          <a:lstStyle/>
          <a:p>
            <a:r>
              <a:rPr lang="en-BE" sz="1200" b="1" dirty="0"/>
              <a:t>Touchless match (PO invoices)</a:t>
            </a:r>
            <a:r>
              <a:rPr lang="en-US" sz="1200" b="1" dirty="0"/>
              <a:t>: </a:t>
            </a:r>
            <a:r>
              <a:rPr lang="en-BE" sz="1200" dirty="0"/>
              <a:t>Touchless matched, for invoices that have a PO associated</a:t>
            </a:r>
          </a:p>
          <a:p>
            <a:r>
              <a:rPr lang="en-BE" sz="1200" b="1" dirty="0"/>
              <a:t>Touchless match (SP invoices) </a:t>
            </a:r>
            <a:r>
              <a:rPr lang="en-BE" sz="1200" dirty="0"/>
              <a:t>: Touchless matched, for invoices that have a Spend Plan associated</a:t>
            </a:r>
          </a:p>
          <a:p>
            <a:r>
              <a:rPr lang="en-BE" sz="1200" b="1" dirty="0"/>
              <a:t>Non-touchless match (PO invoices) : </a:t>
            </a:r>
            <a:r>
              <a:rPr lang="en-US" sz="1200" dirty="0"/>
              <a:t>I</a:t>
            </a:r>
            <a:r>
              <a:rPr lang="en-BE" sz="1200" dirty="0" err="1"/>
              <a:t>nvoices</a:t>
            </a:r>
            <a:r>
              <a:rPr lang="en-BE" sz="1200" dirty="0"/>
              <a:t> not matched without manual intervention for invoices that have a PO associated</a:t>
            </a:r>
          </a:p>
          <a:p>
            <a:r>
              <a:rPr lang="en-BE" sz="1200" b="1" dirty="0"/>
              <a:t>Non-touchless match (SP invoices) : </a:t>
            </a:r>
            <a:r>
              <a:rPr lang="en-US" sz="1200" dirty="0"/>
              <a:t>I</a:t>
            </a:r>
            <a:r>
              <a:rPr lang="en-BE" sz="1200" dirty="0" err="1"/>
              <a:t>nvoices</a:t>
            </a:r>
            <a:r>
              <a:rPr lang="en-BE" sz="1200" dirty="0"/>
              <a:t> not matched without manual intervention for invoices that have a Spend plan associated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474C96E-D492-9C86-8A00-053F45969853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4603" y="3970927"/>
            <a:ext cx="10028235" cy="336550"/>
          </a:xfrm>
        </p:spPr>
        <p:txBody>
          <a:bodyPr/>
          <a:lstStyle/>
          <a:p>
            <a:r>
              <a:rPr lang="en-BE" sz="1400" dirty="0"/>
              <a:t>Supplier</a:t>
            </a:r>
            <a:r>
              <a:rPr lang="fi-FI" sz="1400" dirty="0"/>
              <a:t> </a:t>
            </a:r>
            <a:r>
              <a:rPr lang="en-BE" sz="1400" dirty="0"/>
              <a:t>Overview Columns</a:t>
            </a:r>
          </a:p>
        </p:txBody>
      </p:sp>
      <p:sp>
        <p:nvSpPr>
          <p:cNvPr id="2" name="Content Placeholder 3">
            <a:extLst>
              <a:ext uri="{FF2B5EF4-FFF2-40B4-BE49-F238E27FC236}">
                <a16:creationId xmlns:a16="http://schemas.microsoft.com/office/drawing/2014/main" id="{C455DE54-7099-FCB1-2A37-A39E27EA01E8}"/>
              </a:ext>
            </a:extLst>
          </p:cNvPr>
          <p:cNvSpPr txBox="1">
            <a:spLocks/>
          </p:cNvSpPr>
          <p:nvPr/>
        </p:nvSpPr>
        <p:spPr>
          <a:xfrm>
            <a:off x="6281869" y="4315012"/>
            <a:ext cx="5827521" cy="2097741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BE" sz="1200" b="1" dirty="0"/>
              <a:t>Paid on time: </a:t>
            </a:r>
            <a:r>
              <a:rPr lang="en-BE" sz="1200" dirty="0"/>
              <a:t>Invoice Payment date is before on the due date</a:t>
            </a:r>
          </a:p>
          <a:p>
            <a:r>
              <a:rPr lang="en-BE" sz="1200" b="1" dirty="0"/>
              <a:t>Paid on due date</a:t>
            </a:r>
            <a:r>
              <a:rPr lang="en-BE" sz="1200" dirty="0"/>
              <a:t>: Payment date is the same as the due date</a:t>
            </a:r>
          </a:p>
          <a:p>
            <a:r>
              <a:rPr lang="en-BE" sz="1200" b="1" dirty="0"/>
              <a:t>Paid early(all): </a:t>
            </a:r>
            <a:r>
              <a:rPr lang="en-BE" sz="1200" dirty="0"/>
              <a:t>Payment date is earlier than the due date</a:t>
            </a:r>
          </a:p>
          <a:p>
            <a:r>
              <a:rPr lang="en-BE" sz="1200" b="1" dirty="0"/>
              <a:t>Paid early(no discount): </a:t>
            </a:r>
            <a:r>
              <a:rPr lang="en-BE" sz="1200" dirty="0"/>
              <a:t>Paid early without a chance of a discount</a:t>
            </a:r>
          </a:p>
          <a:p>
            <a:r>
              <a:rPr lang="en-BE" sz="1200" b="1" dirty="0"/>
              <a:t>Paid early (discount captured): </a:t>
            </a:r>
            <a:r>
              <a:rPr lang="en-BE" sz="1200" dirty="0"/>
              <a:t>Paid early, lead to discount</a:t>
            </a:r>
          </a:p>
          <a:p>
            <a:r>
              <a:rPr lang="en-BE" sz="1200" b="1" dirty="0"/>
              <a:t>Paid early (</a:t>
            </a:r>
            <a:r>
              <a:rPr lang="en-BE" sz="1200" b="1" dirty="0" err="1"/>
              <a:t>discound</a:t>
            </a:r>
            <a:r>
              <a:rPr lang="en-BE" sz="1200" b="1" dirty="0"/>
              <a:t> missed): </a:t>
            </a:r>
            <a:r>
              <a:rPr lang="en-BE" sz="1200" dirty="0"/>
              <a:t>Paid early, but to late enough not to receive a discount</a:t>
            </a:r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839DCC76-356E-789B-E47E-E27D698179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89953"/>
            <a:ext cx="12192000" cy="180137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7243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CE627A1-9C70-8F3B-24DE-4EE34017FF4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AD225928-DF2F-D657-7D39-E1CD64394B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E" dirty="0"/>
              <a:t>Supplier Overview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AE74AB4-0F8A-E998-D93C-2E6E906DE8C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462279" y="4227128"/>
            <a:ext cx="10028236" cy="3822115"/>
          </a:xfrm>
        </p:spPr>
        <p:txBody>
          <a:bodyPr/>
          <a:lstStyle/>
          <a:p>
            <a:r>
              <a:rPr lang="en-BE" sz="1200" b="1" dirty="0"/>
              <a:t>Paid late (all)</a:t>
            </a:r>
            <a:r>
              <a:rPr lang="en-US" sz="1200" b="1" dirty="0"/>
              <a:t>: </a:t>
            </a:r>
            <a:r>
              <a:rPr lang="en-BE" sz="1200" dirty="0"/>
              <a:t>Payment date is after the due date</a:t>
            </a:r>
          </a:p>
          <a:p>
            <a:r>
              <a:rPr lang="en-BE" sz="1200" b="1" dirty="0"/>
              <a:t>Paid late (no issues)</a:t>
            </a:r>
            <a:r>
              <a:rPr lang="en-BE" sz="1200" dirty="0"/>
              <a:t>: </a:t>
            </a:r>
            <a:r>
              <a:rPr lang="en-US" sz="1200" dirty="0"/>
              <a:t>P</a:t>
            </a:r>
            <a:r>
              <a:rPr lang="en-BE" sz="1200" dirty="0"/>
              <a:t>aid late without any reason detected</a:t>
            </a:r>
          </a:p>
          <a:p>
            <a:r>
              <a:rPr lang="en-BE" sz="1200" b="1" dirty="0"/>
              <a:t>Paid late (disputed, invoice on time): </a:t>
            </a:r>
            <a:r>
              <a:rPr lang="en-BE" sz="1200" dirty="0"/>
              <a:t>Paid late but disputed</a:t>
            </a:r>
          </a:p>
          <a:p>
            <a:r>
              <a:rPr lang="fi-FI" sz="1200" b="1" dirty="0"/>
              <a:t>P</a:t>
            </a:r>
            <a:r>
              <a:rPr lang="en-BE" sz="1200" b="1" dirty="0"/>
              <a:t>aid late (invoice late, not disputed): </a:t>
            </a:r>
            <a:r>
              <a:rPr lang="en-BE" sz="1200" dirty="0"/>
              <a:t>Paid late because the invoice was late, invoice not disputed</a:t>
            </a:r>
          </a:p>
          <a:p>
            <a:r>
              <a:rPr lang="fi-FI" sz="1200" b="1" dirty="0"/>
              <a:t>P</a:t>
            </a:r>
            <a:r>
              <a:rPr lang="en-BE" sz="1200" b="1" dirty="0"/>
              <a:t>aid late (invoice late, disputed): </a:t>
            </a:r>
            <a:r>
              <a:rPr lang="en-BE" sz="1200" dirty="0"/>
              <a:t>Paid late because the invoice was late, and the invoice was also disputed.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5890600-9893-E68D-13B0-FDA13853D26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62279" y="3890578"/>
            <a:ext cx="10028235" cy="336550"/>
          </a:xfrm>
        </p:spPr>
        <p:txBody>
          <a:bodyPr/>
          <a:lstStyle/>
          <a:p>
            <a:r>
              <a:rPr lang="en-BE" sz="1400" dirty="0"/>
              <a:t>Supplier Overview Columns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C6EC2E74-DBFE-27D3-B8D8-C5CC4D7FBF2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690971"/>
            <a:ext cx="12192000" cy="186118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908772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B4A3935-3EA2-EC3C-E70F-2F854AE192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B6B36C-7AFB-9F11-41E4-29D2A8C647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E" dirty="0"/>
              <a:t>S</a:t>
            </a:r>
            <a:r>
              <a:rPr lang="fi-FI" dirty="0"/>
              <a:t>u</a:t>
            </a:r>
            <a:r>
              <a:rPr lang="en-BE" dirty="0"/>
              <a:t>pplier Analysis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B388CF1-ED68-F48F-A85A-8CF92F2FC22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2995" y="1466480"/>
            <a:ext cx="10946010" cy="463629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182908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6F5EA25-0994-2C4D-D952-5E109566BC9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026E855-C39A-E666-781A-914CB28DAE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E" sz="3600" dirty="0"/>
              <a:t>Supplier Analysis Controls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9A229FB-1BED-0103-1A6E-2F0418CCE3E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748110" y="3584138"/>
            <a:ext cx="5257800" cy="3822115"/>
          </a:xfrm>
        </p:spPr>
        <p:txBody>
          <a:bodyPr/>
          <a:lstStyle/>
          <a:p>
            <a:r>
              <a:rPr lang="en-BE" sz="1300" b="1" dirty="0"/>
              <a:t>Start date: </a:t>
            </a:r>
            <a:r>
              <a:rPr lang="en-US" sz="1300" dirty="0"/>
              <a:t>Select the beginning of the time interval. The selected date is included.</a:t>
            </a:r>
            <a:endParaRPr lang="en-BE" sz="1300" dirty="0"/>
          </a:p>
          <a:p>
            <a:r>
              <a:rPr lang="en-BE" sz="1300" b="1" dirty="0"/>
              <a:t>End date: </a:t>
            </a:r>
            <a:r>
              <a:rPr lang="en-US" sz="1300" dirty="0"/>
              <a:t>Select the end of the time interval. The selected date is included</a:t>
            </a:r>
            <a:endParaRPr lang="en-BE" sz="1300" dirty="0"/>
          </a:p>
          <a:p>
            <a:r>
              <a:rPr lang="fi-FI" sz="1300" b="1" dirty="0"/>
              <a:t>Time resolution for KPIs</a:t>
            </a:r>
            <a:r>
              <a:rPr lang="en-BE" sz="1300" b="1" dirty="0"/>
              <a:t>: </a:t>
            </a:r>
            <a:r>
              <a:rPr lang="en-US" sz="1300" dirty="0"/>
              <a:t>Select how to group data over time. Options include per month, per quarter, or per year. </a:t>
            </a:r>
            <a:endParaRPr lang="en-BE" sz="1300" dirty="0"/>
          </a:p>
          <a:p>
            <a:r>
              <a:rPr lang="fi-FI" sz="1300" b="1" dirty="0"/>
              <a:t>Organization</a:t>
            </a:r>
            <a:r>
              <a:rPr lang="en-BE" sz="1300" b="1" dirty="0"/>
              <a:t>: </a:t>
            </a:r>
            <a:r>
              <a:rPr lang="fi-FI" sz="1300" dirty="0"/>
              <a:t>Filter data by</a:t>
            </a:r>
            <a:r>
              <a:rPr lang="en-BE" sz="1300" dirty="0"/>
              <a:t> your company</a:t>
            </a:r>
            <a:r>
              <a:rPr lang="fi-FI" sz="1300" dirty="0"/>
              <a:t> organizations.</a:t>
            </a:r>
            <a:endParaRPr lang="en-BE" sz="1300" dirty="0"/>
          </a:p>
          <a:p>
            <a:r>
              <a:rPr lang="en-BE" sz="1300" b="1" dirty="0"/>
              <a:t>Supplier: </a:t>
            </a:r>
            <a:r>
              <a:rPr lang="fi-FI" sz="1300" dirty="0"/>
              <a:t>Filter data by suppliers.</a:t>
            </a:r>
            <a:endParaRPr lang="en-BE" sz="1300" dirty="0"/>
          </a:p>
          <a:p>
            <a:pPr algn="l"/>
            <a:r>
              <a:rPr lang="en-BE" sz="1300" b="1" dirty="0"/>
              <a:t>Invoice Association: </a:t>
            </a:r>
            <a:r>
              <a:rPr lang="en-US" sz="1300" dirty="0"/>
              <a:t>Filter data </a:t>
            </a:r>
            <a:r>
              <a:rPr lang="en-BE" sz="1300" dirty="0"/>
              <a:t>based on whether the invoices are</a:t>
            </a:r>
            <a:r>
              <a:rPr lang="en-US" sz="1300" dirty="0"/>
              <a:t> </a:t>
            </a:r>
            <a:r>
              <a:rPr lang="en-BE" sz="1300" dirty="0"/>
              <a:t>PO, Spend Plan or Non-PO invoices</a:t>
            </a:r>
            <a:endParaRPr lang="en-US" sz="1300" dirty="0"/>
          </a:p>
          <a:p>
            <a:r>
              <a:rPr lang="en-BE" sz="1300" b="1" dirty="0"/>
              <a:t>Invoice Origin: </a:t>
            </a:r>
            <a:r>
              <a:rPr lang="en-US" sz="1300" dirty="0"/>
              <a:t>Filter data by invoice origin</a:t>
            </a:r>
            <a:endParaRPr lang="en-BE" sz="1300" dirty="0"/>
          </a:p>
          <a:p>
            <a:endParaRPr lang="en-BE" sz="13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D3E16EE-7648-1A13-B537-F10CFE7C5A8E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19099" y="3304605"/>
            <a:ext cx="11353801" cy="505527"/>
          </a:xfrm>
        </p:spPr>
        <p:txBody>
          <a:bodyPr/>
          <a:lstStyle/>
          <a:p>
            <a:pPr marL="0" indent="0">
              <a:buNone/>
            </a:pPr>
            <a:r>
              <a:rPr lang="en-US" sz="1400" b="1" dirty="0">
                <a:latin typeface="+mn-lt"/>
                <a:ea typeface="+mn-ea"/>
                <a:cs typeface="+mn-cs"/>
              </a:rPr>
              <a:t>List settings options: Describe the settings users can modify, such as data ranges, department filters, and currency settings</a:t>
            </a:r>
            <a:r>
              <a:rPr lang="en-US" sz="1400" b="1" i="0" dirty="0">
                <a:solidFill>
                  <a:srgbClr val="292A2E"/>
                </a:solidFill>
                <a:effectLst/>
                <a:latin typeface="ui-sans-serif"/>
              </a:rPr>
              <a:t>.</a:t>
            </a:r>
            <a:endParaRPr lang="en-BE" sz="1600" b="1" dirty="0"/>
          </a:p>
        </p:txBody>
      </p:sp>
      <p:sp>
        <p:nvSpPr>
          <p:cNvPr id="8" name="Content Placeholder 3">
            <a:extLst>
              <a:ext uri="{FF2B5EF4-FFF2-40B4-BE49-F238E27FC236}">
                <a16:creationId xmlns:a16="http://schemas.microsoft.com/office/drawing/2014/main" id="{9D8E94A8-CCFC-C2B1-70DD-0F40C3136F94}"/>
              </a:ext>
            </a:extLst>
          </p:cNvPr>
          <p:cNvSpPr txBox="1">
            <a:spLocks/>
          </p:cNvSpPr>
          <p:nvPr/>
        </p:nvSpPr>
        <p:spPr>
          <a:xfrm>
            <a:off x="6276178" y="3557369"/>
            <a:ext cx="5716781" cy="2364113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100000"/>
              </a:lnSpc>
              <a:spcBef>
                <a:spcPts val="400"/>
              </a:spcBef>
              <a:spcAft>
                <a:spcPts val="400"/>
              </a:spcAft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BE" sz="1300" b="1" dirty="0"/>
              <a:t>Invoice Type: </a:t>
            </a:r>
            <a:r>
              <a:rPr lang="en-US" sz="1300" dirty="0"/>
              <a:t>Filter data by invoice type.</a:t>
            </a:r>
            <a:endParaRPr lang="en-BE" sz="1300" dirty="0"/>
          </a:p>
          <a:p>
            <a:r>
              <a:rPr lang="en-BE" sz="1300" b="1" dirty="0"/>
              <a:t>Invoice Value: </a:t>
            </a:r>
            <a:r>
              <a:rPr lang="en-US" sz="1300" dirty="0"/>
              <a:t>Select if the invoice and spend values are shown as net sums or gross sums.</a:t>
            </a:r>
            <a:endParaRPr lang="en-BE" sz="1300" dirty="0"/>
          </a:p>
          <a:p>
            <a:r>
              <a:rPr lang="fi-FI" sz="1300" b="1" dirty="0"/>
              <a:t>C</a:t>
            </a:r>
            <a:r>
              <a:rPr lang="en-BE" sz="1300" b="1" dirty="0" err="1"/>
              <a:t>urrency</a:t>
            </a:r>
            <a:r>
              <a:rPr lang="en-BE" sz="1300" b="1" dirty="0"/>
              <a:t>: </a:t>
            </a:r>
            <a:r>
              <a:rPr lang="en-US" sz="1300" dirty="0"/>
              <a:t>Select the currency used in value-based calculations. Currencies are not converted.</a:t>
            </a:r>
            <a:endParaRPr lang="en-BE" sz="1300" dirty="0"/>
          </a:p>
          <a:p>
            <a:r>
              <a:rPr lang="fi-FI" sz="1300" b="1" dirty="0"/>
              <a:t>P</a:t>
            </a:r>
            <a:r>
              <a:rPr lang="en-BE" sz="1300" b="1" dirty="0" err="1"/>
              <a:t>rocessing</a:t>
            </a:r>
            <a:r>
              <a:rPr lang="en-BE" sz="1300" b="1" dirty="0"/>
              <a:t> Time: </a:t>
            </a:r>
            <a:r>
              <a:rPr lang="en-US" sz="1300" dirty="0"/>
              <a:t>Select whether transfer time is included in processing time calculation: Include transfer time, Exclude transfer time.</a:t>
            </a:r>
            <a:endParaRPr lang="en-BE" sz="1300" dirty="0"/>
          </a:p>
          <a:p>
            <a:r>
              <a:rPr lang="en-BE" sz="1300" b="1" dirty="0"/>
              <a:t>Metric: </a:t>
            </a:r>
            <a:r>
              <a:rPr lang="en-US" sz="1300" dirty="0"/>
              <a:t>Select the metric applied in KPI visuals: </a:t>
            </a:r>
            <a:br>
              <a:rPr lang="en-BE" sz="1300" dirty="0"/>
            </a:br>
            <a:r>
              <a:rPr lang="en-US" sz="1300" dirty="0"/>
              <a:t>Invoice count, Invoice value</a:t>
            </a:r>
            <a:r>
              <a:rPr lang="en-BE" sz="1300" dirty="0"/>
              <a:t>, Invoice processing time</a:t>
            </a:r>
          </a:p>
          <a:p>
            <a:r>
              <a:rPr lang="en-BE" sz="1300" b="1" dirty="0"/>
              <a:t>Show Invoice List: </a:t>
            </a:r>
            <a:r>
              <a:rPr lang="en-US" sz="1300" dirty="0"/>
              <a:t>Select whether to show a table containing all the invoices</a:t>
            </a:r>
            <a:r>
              <a:rPr lang="en-BE" sz="1300" dirty="0"/>
              <a:t>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085ADAB-F9BC-B01C-70CF-5D0B2013636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456421"/>
            <a:ext cx="12192000" cy="1721802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88561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92EFD9A-DFF0-6D05-0373-0478C176E3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B3A73B57-485F-AAAF-78F9-A59D6E17B7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E" dirty="0"/>
              <a:t>Supplier Analysis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9A3D839-2B13-4542-FF82-CCDAF062F37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2181224"/>
            <a:ext cx="5885747" cy="3822115"/>
          </a:xfrm>
        </p:spPr>
        <p:txBody>
          <a:bodyPr/>
          <a:lstStyle/>
          <a:p>
            <a:r>
              <a:rPr lang="en-BE" sz="1200" b="1" dirty="0"/>
              <a:t>Supplier Invoice count: </a:t>
            </a:r>
            <a:r>
              <a:rPr lang="en-US" sz="1200" dirty="0"/>
              <a:t>Select the set of </a:t>
            </a:r>
            <a:r>
              <a:rPr lang="en-BE" sz="1200" dirty="0"/>
              <a:t>suppliers</a:t>
            </a:r>
            <a:r>
              <a:rPr lang="en-US" sz="1200" dirty="0"/>
              <a:t> based on their invoice count.</a:t>
            </a:r>
            <a:endParaRPr lang="en-BE" sz="1200" dirty="0"/>
          </a:p>
          <a:p>
            <a:r>
              <a:rPr lang="en-BE" sz="1200" b="1" dirty="0"/>
              <a:t>Supplier</a:t>
            </a:r>
            <a:r>
              <a:rPr lang="fi-FI" sz="1200" b="1" dirty="0"/>
              <a:t> invoice value</a:t>
            </a:r>
            <a:r>
              <a:rPr lang="en-BE" sz="1200" b="1" dirty="0"/>
              <a:t>: </a:t>
            </a:r>
            <a:r>
              <a:rPr lang="en-US" sz="1200" dirty="0"/>
              <a:t>Select the set of </a:t>
            </a:r>
            <a:r>
              <a:rPr lang="en-BE" sz="1200" dirty="0"/>
              <a:t>suppliers</a:t>
            </a:r>
            <a:r>
              <a:rPr lang="en-US" sz="1200" dirty="0"/>
              <a:t> based on their invoice</a:t>
            </a:r>
            <a:r>
              <a:rPr lang="en-BE" sz="1200" dirty="0"/>
              <a:t>d</a:t>
            </a:r>
            <a:r>
              <a:rPr lang="en-US" sz="1200" dirty="0"/>
              <a:t> value.</a:t>
            </a:r>
            <a:endParaRPr lang="en-BE" sz="1200" dirty="0"/>
          </a:p>
          <a:p>
            <a:r>
              <a:rPr lang="en-BE" sz="1200" b="1" dirty="0"/>
              <a:t>Supplier KPI: </a:t>
            </a:r>
            <a:r>
              <a:rPr lang="en-US" sz="1200" dirty="0"/>
              <a:t>Select the metric applied in KPI visuals: </a:t>
            </a:r>
            <a:r>
              <a:rPr lang="en-BE" sz="1200" dirty="0"/>
              <a:t>e-Invoices, Manual invoices, Touchless Match...</a:t>
            </a:r>
          </a:p>
          <a:p>
            <a:r>
              <a:rPr lang="en-BE" sz="1200" b="1" dirty="0"/>
              <a:t>Supplier KPI value</a:t>
            </a:r>
            <a:r>
              <a:rPr lang="en-BE" sz="1200" dirty="0"/>
              <a:t>: 2 possible dimensions to filter:</a:t>
            </a:r>
          </a:p>
          <a:p>
            <a:pPr lvl="1"/>
            <a:r>
              <a:rPr lang="en-BE" sz="1200" b="1" dirty="0"/>
              <a:t>Dimension 1</a:t>
            </a:r>
            <a:r>
              <a:rPr lang="en-BE" sz="1200" dirty="0"/>
              <a:t>: Applies to the whole sheet; select dimension to segment the invoices: Invoice </a:t>
            </a:r>
            <a:r>
              <a:rPr lang="en-BE" sz="1200" dirty="0" err="1"/>
              <a:t>Association,Invoice</a:t>
            </a:r>
            <a:r>
              <a:rPr lang="en-BE" sz="1200" dirty="0"/>
              <a:t> Origin, Invoice type, Payment outcome, Touchless matching outcome</a:t>
            </a:r>
          </a:p>
          <a:p>
            <a:pPr lvl="1"/>
            <a:r>
              <a:rPr lang="en-BE" sz="1200" b="1" dirty="0"/>
              <a:t>Dimension 2</a:t>
            </a:r>
            <a:r>
              <a:rPr lang="en-BE" sz="1200" dirty="0"/>
              <a:t>: Applies to the table only; </a:t>
            </a:r>
            <a:r>
              <a:rPr lang="en-US" sz="1200" dirty="0"/>
              <a:t>Select dimension to segment the </a:t>
            </a:r>
            <a:r>
              <a:rPr lang="en-BE" sz="1200" dirty="0"/>
              <a:t>invoices: Invoice </a:t>
            </a:r>
            <a:r>
              <a:rPr lang="en-BE" sz="1200" dirty="0" err="1"/>
              <a:t>Association,Invoice</a:t>
            </a:r>
            <a:r>
              <a:rPr lang="en-BE" sz="1200" dirty="0"/>
              <a:t> Origin, Invoice type, Payment outcome, Touchless matching outcome, none</a:t>
            </a:r>
          </a:p>
          <a:p>
            <a:r>
              <a:rPr lang="en-BE" sz="1200" b="1" dirty="0"/>
              <a:t>View data</a:t>
            </a:r>
            <a:r>
              <a:rPr lang="en-BE" sz="1200" dirty="0"/>
              <a:t>: </a:t>
            </a:r>
            <a:r>
              <a:rPr lang="en-US" sz="1200" dirty="0"/>
              <a:t>Select whether totals or percentages are used in the tables and supplier filters.</a:t>
            </a:r>
            <a:endParaRPr lang="en-BE" sz="1200" dirty="0"/>
          </a:p>
          <a:p>
            <a:endParaRPr lang="en-BE" sz="12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AF41628-7F50-8553-194D-0F1E97981E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r>
              <a:rPr lang="en-BE" sz="1400" dirty="0"/>
              <a:t>Supplier</a:t>
            </a:r>
            <a:r>
              <a:rPr lang="fi-FI" sz="1400" dirty="0"/>
              <a:t> </a:t>
            </a:r>
            <a:r>
              <a:rPr lang="en-BE" sz="1400" dirty="0"/>
              <a:t>Analysis in-sheet controls (left side)</a:t>
            </a:r>
          </a:p>
          <a:p>
            <a:endParaRPr lang="en-BE" sz="1200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4F8CE9A9-E76A-796A-9658-B557529D5A8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393711" y="2085175"/>
            <a:ext cx="1626771" cy="215629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9084509F-0FA7-B2A8-4B17-74FC3ED5A1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45247" y="4373888"/>
            <a:ext cx="1723701" cy="2236906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3CC55C8E-3D92-F3FF-421F-C6499491989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441458" y="1442720"/>
            <a:ext cx="2571481" cy="530418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756945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F36525-73F9-2568-6C8C-3CBDC53673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203E930F-1F34-FA77-08AC-F98E3D7496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E" dirty="0"/>
              <a:t>Supplier Analysis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C18B93A-E2F8-A211-01D0-4B11ECCAC5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4617977"/>
            <a:ext cx="11089398" cy="3822115"/>
          </a:xfrm>
          <a:noFill/>
        </p:spPr>
        <p:txBody>
          <a:bodyPr/>
          <a:lstStyle/>
          <a:p>
            <a:r>
              <a:rPr lang="en-BE" sz="1200" b="1" dirty="0"/>
              <a:t>Supplier by segment (KPI) and selected weight visualization</a:t>
            </a:r>
            <a:endParaRPr lang="en-BE" sz="1200" dirty="0"/>
          </a:p>
          <a:p>
            <a:r>
              <a:rPr lang="en-BE" sz="1200" dirty="0"/>
              <a:t>The Sankey Diagram shows the selected supplier in relation to the selected segment or KPI, and the thickness of the lines show the weight</a:t>
            </a:r>
          </a:p>
          <a:p>
            <a:r>
              <a:rPr lang="en-BE" sz="1200" dirty="0"/>
              <a:t>The Block diagram shows the same, but in a bar graph over the selected period</a:t>
            </a:r>
          </a:p>
          <a:p>
            <a:r>
              <a:rPr lang="en-US" sz="1200" dirty="0"/>
              <a:t>To </a:t>
            </a:r>
            <a:r>
              <a:rPr lang="en-BE" sz="1200" dirty="0"/>
              <a:t>filter the below Invoice count table on specific supplier or segment</a:t>
            </a:r>
            <a:r>
              <a:rPr lang="en-US" sz="1200" dirty="0"/>
              <a:t>: </a:t>
            </a:r>
            <a:endParaRPr lang="en-BE" sz="1200" dirty="0"/>
          </a:p>
          <a:p>
            <a:pPr lvl="1"/>
            <a:r>
              <a:rPr lang="en-US" sz="1200" dirty="0"/>
              <a:t>Click a path joining supplier and segment in </a:t>
            </a:r>
            <a:r>
              <a:rPr lang="en-BE" sz="1200" dirty="0"/>
              <a:t>the</a:t>
            </a:r>
            <a:r>
              <a:rPr lang="en-US" sz="1200" dirty="0"/>
              <a:t> </a:t>
            </a:r>
            <a:r>
              <a:rPr lang="fi-FI" sz="1200" dirty="0"/>
              <a:t>S</a:t>
            </a:r>
            <a:r>
              <a:rPr lang="en-BE" sz="1200" dirty="0" err="1"/>
              <a:t>ankey</a:t>
            </a:r>
            <a:r>
              <a:rPr lang="en-BE" sz="1200" dirty="0"/>
              <a:t> </a:t>
            </a:r>
            <a:r>
              <a:rPr lang="en-US" sz="1200" dirty="0"/>
              <a:t>diagram</a:t>
            </a:r>
            <a:r>
              <a:rPr lang="en-BE" sz="1200" dirty="0"/>
              <a:t> or inside a bar on the bar chart</a:t>
            </a:r>
            <a:r>
              <a:rPr lang="en-US" sz="1200" dirty="0"/>
              <a:t>. </a:t>
            </a:r>
          </a:p>
          <a:p>
            <a:r>
              <a:rPr lang="en-US" sz="1200" dirty="0"/>
              <a:t>To deactivate</a:t>
            </a:r>
            <a:r>
              <a:rPr lang="en-BE" sz="1200" dirty="0"/>
              <a:t> the filter</a:t>
            </a:r>
            <a:r>
              <a:rPr lang="en-US" sz="1200" dirty="0"/>
              <a:t>: </a:t>
            </a:r>
            <a:endParaRPr lang="en-BE" sz="1200" dirty="0"/>
          </a:p>
          <a:p>
            <a:pPr lvl="1"/>
            <a:r>
              <a:rPr lang="en-US" sz="1200" dirty="0"/>
              <a:t>Click the Sankey diagram</a:t>
            </a:r>
            <a:r>
              <a:rPr lang="en-BE" sz="1200" dirty="0"/>
              <a:t> or block graph</a:t>
            </a:r>
            <a:r>
              <a:rPr lang="en-US" sz="1200" dirty="0"/>
              <a:t> visual somewhere outside the path</a:t>
            </a:r>
            <a:r>
              <a:rPr lang="en-BE" sz="1200" dirty="0"/>
              <a:t>s</a:t>
            </a:r>
            <a:r>
              <a:rPr lang="en-US" sz="1200" dirty="0"/>
              <a:t>.</a:t>
            </a:r>
            <a:endParaRPr lang="en-BE" sz="1200" dirty="0"/>
          </a:p>
          <a:p>
            <a:endParaRPr lang="en-BE" sz="12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7A94C0B8-3BD2-C704-E96C-46E688A0DB44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594604" y="4344380"/>
            <a:ext cx="10028235" cy="336550"/>
          </a:xfrm>
        </p:spPr>
        <p:txBody>
          <a:bodyPr/>
          <a:lstStyle/>
          <a:p>
            <a:r>
              <a:rPr lang="en-BE" sz="1400" dirty="0"/>
              <a:t>Organization Analysis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0FB6EB75-6CD5-061B-A607-2E468F7DBF79}"/>
              </a:ext>
            </a:extLst>
          </p:cNvPr>
          <p:cNvSpPr/>
          <p:nvPr/>
        </p:nvSpPr>
        <p:spPr>
          <a:xfrm>
            <a:off x="6096000" y="1324598"/>
            <a:ext cx="714998" cy="262355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BE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72CCC1F7-BABF-EF3B-8E5C-EAE40903CBC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8260" y="1412223"/>
            <a:ext cx="11089398" cy="2937529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24720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810813-A44E-1ACB-80E0-F9289DE803A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6383D68-3CF4-1C98-736B-B5DBCD316D0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BE" dirty="0"/>
              <a:t>Supplier Analysis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6FFE5E2-95FB-69EA-503B-085F567A19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918149" y="4487544"/>
            <a:ext cx="10028236" cy="3822115"/>
          </a:xfrm>
        </p:spPr>
        <p:txBody>
          <a:bodyPr/>
          <a:lstStyle/>
          <a:p>
            <a:r>
              <a:rPr lang="en-BE" sz="1200" b="1" dirty="0"/>
              <a:t>Segments by data view per Supplier, data table</a:t>
            </a:r>
            <a:endParaRPr lang="en-BE" sz="1200" dirty="0"/>
          </a:p>
          <a:p>
            <a:pPr lvl="1"/>
            <a:r>
              <a:rPr lang="en-US" sz="1200" dirty="0"/>
              <a:t>To </a:t>
            </a:r>
            <a:r>
              <a:rPr lang="en-BE" sz="1200" dirty="0"/>
              <a:t>filter the below Invoice count table on specific supplier or flow</a:t>
            </a:r>
            <a:r>
              <a:rPr lang="en-US" sz="1200" dirty="0"/>
              <a:t>: </a:t>
            </a:r>
            <a:endParaRPr lang="en-BE" sz="1200" dirty="0"/>
          </a:p>
          <a:p>
            <a:pPr lvl="2"/>
            <a:r>
              <a:rPr lang="en-US" sz="1200" dirty="0"/>
              <a:t>Click a bar to select time period and segment in time series.</a:t>
            </a:r>
            <a:endParaRPr lang="en-BE" sz="1200" dirty="0"/>
          </a:p>
          <a:p>
            <a:pPr lvl="2"/>
            <a:r>
              <a:rPr lang="en-BE" sz="1200" dirty="0"/>
              <a:t>You can click to select specific single bars or inside the area </a:t>
            </a:r>
            <a:br>
              <a:rPr lang="en-BE" sz="1200" dirty="0"/>
            </a:br>
            <a:r>
              <a:rPr lang="en-BE" sz="1200" dirty="0"/>
              <a:t>of a month to activate a specific timeframe for all the flows</a:t>
            </a:r>
            <a:endParaRPr lang="en-US" sz="1200" dirty="0"/>
          </a:p>
          <a:p>
            <a:pPr lvl="1"/>
            <a:r>
              <a:rPr lang="en-US" sz="1200" dirty="0"/>
              <a:t>To deactivate</a:t>
            </a:r>
            <a:r>
              <a:rPr lang="en-BE" sz="1200" dirty="0"/>
              <a:t> the filter</a:t>
            </a:r>
            <a:r>
              <a:rPr lang="en-US" sz="1200" dirty="0"/>
              <a:t>: </a:t>
            </a:r>
            <a:endParaRPr lang="en-BE" sz="1200" dirty="0"/>
          </a:p>
          <a:p>
            <a:pPr lvl="2"/>
            <a:r>
              <a:rPr lang="en-US" sz="1200" dirty="0"/>
              <a:t>Click the same item which activated the filter.</a:t>
            </a:r>
            <a:endParaRPr lang="en-BE" sz="1200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3F7C2E2-D754-E67C-F66A-998F0693E18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8149" y="4150994"/>
            <a:ext cx="10028235" cy="336550"/>
          </a:xfrm>
        </p:spPr>
        <p:txBody>
          <a:bodyPr/>
          <a:lstStyle/>
          <a:p>
            <a:r>
              <a:rPr lang="en-BE" sz="1400" dirty="0"/>
              <a:t>Supplier Analysis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63CDC3E7-20C7-201A-A670-EEB3AC5E782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421130"/>
            <a:ext cx="8745415" cy="2729864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938603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Basware - Now it all just happens">
      <a:dk1>
        <a:srgbClr val="120A48"/>
      </a:dk1>
      <a:lt1>
        <a:sysClr val="window" lastClr="FFFFFF"/>
      </a:lt1>
      <a:dk2>
        <a:srgbClr val="333333"/>
      </a:dk2>
      <a:lt2>
        <a:srgbClr val="EAEFFF"/>
      </a:lt2>
      <a:accent1>
        <a:srgbClr val="04D3AA"/>
      </a:accent1>
      <a:accent2>
        <a:srgbClr val="549CFF"/>
      </a:accent2>
      <a:accent3>
        <a:srgbClr val="FA6496"/>
      </a:accent3>
      <a:accent4>
        <a:srgbClr val="6404DA"/>
      </a:accent4>
      <a:accent5>
        <a:srgbClr val="120A48"/>
      </a:accent5>
      <a:accent6>
        <a:srgbClr val="EAEFFF"/>
      </a:accent6>
      <a:hlink>
        <a:srgbClr val="549CFF"/>
      </a:hlink>
      <a:folHlink>
        <a:srgbClr val="6404DA"/>
      </a:folHlink>
    </a:clrScheme>
    <a:fontScheme name="Inter">
      <a:majorFont>
        <a:latin typeface="Inter Extra Bold"/>
        <a:ea typeface=""/>
        <a:cs typeface=""/>
      </a:majorFont>
      <a:minorFont>
        <a:latin typeface="Inter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asware Presentation Template Finalized" id="{4CCE0CB5-D4AF-4997-8FDF-098AC69A3CFF}" vid="{84E051C0-A685-4E5A-97D0-7963A542A46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BA14B6F5C04C4388980EA7648E7B7F" ma:contentTypeVersion="14" ma:contentTypeDescription="Create a new document." ma:contentTypeScope="" ma:versionID="91ad081767c4ab8bebc35d904d06ca04">
  <xsd:schema xmlns:xsd="http://www.w3.org/2001/XMLSchema" xmlns:xs="http://www.w3.org/2001/XMLSchema" xmlns:p="http://schemas.microsoft.com/office/2006/metadata/properties" xmlns:ns2="d8732223-c9df-4e1c-8a15-8e2d35da7866" xmlns:ns3="bf7afc72-a310-4c93-83e9-21ce9b8f8abd" targetNamespace="http://schemas.microsoft.com/office/2006/metadata/properties" ma:root="true" ma:fieldsID="07f2e5efa26c1d5d558fe4face5794ee" ns2:_="" ns3:_="">
    <xsd:import namespace="d8732223-c9df-4e1c-8a15-8e2d35da7866"/>
    <xsd:import namespace="bf7afc72-a310-4c93-83e9-21ce9b8f8ab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LengthInSeconds" minOccurs="0"/>
                <xsd:element ref="ns3:SharedWithUsers" minOccurs="0"/>
                <xsd:element ref="ns3:SharedWithDetail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8732223-c9df-4e1c-8a15-8e2d35da7866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5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Image Tags" ma:readOnly="false" ma:fieldId="{5cf76f15-5ced-4ddc-b409-7134ff3c332f}" ma:taxonomyMulti="true" ma:sspId="27b19439-60cf-4e0a-9723-6b74af8c3ced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f7afc72-a310-4c93-83e9-21ce9b8f8abd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84ac04e8-da66-42a4-98c8-493df02263cd}" ma:internalName="TaxCatchAll" ma:showField="CatchAllData" ma:web="bf7afc72-a310-4c93-83e9-21ce9b8f8abd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bf7afc72-a310-4c93-83e9-21ce9b8f8abd" xsi:nil="true"/>
    <lcf76f155ced4ddcb4097134ff3c332f xmlns="d8732223-c9df-4e1c-8a15-8e2d35da7866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3F391E9-C11B-45B2-B14A-46A66AE65A0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d8732223-c9df-4e1c-8a15-8e2d35da7866"/>
    <ds:schemaRef ds:uri="bf7afc72-a310-4c93-83e9-21ce9b8f8ab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06415B8A-AE1A-4484-AE47-831B6D9336D3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D233729C-CA40-4C68-8CDC-263132657091}">
  <ds:schemaRefs>
    <ds:schemaRef ds:uri="http://schemas.microsoft.com/office/2006/documentManagement/types"/>
    <ds:schemaRef ds:uri="http://purl.org/dc/elements/1.1/"/>
    <ds:schemaRef ds:uri="http://schemas.microsoft.com/office/2006/metadata/properties"/>
    <ds:schemaRef ds:uri="http://www.w3.org/XML/1998/namespace"/>
    <ds:schemaRef ds:uri="http://purl.org/dc/terms/"/>
    <ds:schemaRef ds:uri="http://purl.org/dc/dcmitype/"/>
    <ds:schemaRef ds:uri="d8732223-c9df-4e1c-8a15-8e2d35da7866"/>
    <ds:schemaRef ds:uri="http://schemas.microsoft.com/office/infopath/2007/PartnerControls"/>
    <ds:schemaRef ds:uri="http://schemas.openxmlformats.org/package/2006/metadata/core-properties"/>
    <ds:schemaRef ds:uri="bf7afc72-a310-4c93-83e9-21ce9b8f8a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blank</Template>
  <TotalTime>1053</TotalTime>
  <Words>1679</Words>
  <Application>Microsoft Office PowerPoint</Application>
  <PresentationFormat>Widescreen</PresentationFormat>
  <Paragraphs>134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9" baseType="lpstr">
      <vt:lpstr>Calibri</vt:lpstr>
      <vt:lpstr>ui-sans-serif</vt:lpstr>
      <vt:lpstr>Arial</vt:lpstr>
      <vt:lpstr>Inter</vt:lpstr>
      <vt:lpstr>Office Theme</vt:lpstr>
      <vt:lpstr>  Supplier overview</vt:lpstr>
      <vt:lpstr>Supplier Overview</vt:lpstr>
      <vt:lpstr>Supplier Overview</vt:lpstr>
      <vt:lpstr>Supplier Overview Controls</vt:lpstr>
      <vt:lpstr>Supplier Overview</vt:lpstr>
      <vt:lpstr>Supplier Overview</vt:lpstr>
      <vt:lpstr>Supplier Overview</vt:lpstr>
      <vt:lpstr>Supplier Overview</vt:lpstr>
      <vt:lpstr>Supplier Overview</vt:lpstr>
      <vt:lpstr>Supplier Analysis</vt:lpstr>
      <vt:lpstr>Supplier Analysis Controls</vt:lpstr>
      <vt:lpstr>Supplier Analysis</vt:lpstr>
      <vt:lpstr>Supplier Analysis</vt:lpstr>
      <vt:lpstr>Supplier Analysis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Tom Van Vaerenbergh</dc:creator>
  <cp:lastModifiedBy>Kaisa Välimäki</cp:lastModifiedBy>
  <cp:revision>79</cp:revision>
  <dcterms:created xsi:type="dcterms:W3CDTF">2025-01-22T14:35:08Z</dcterms:created>
  <dcterms:modified xsi:type="dcterms:W3CDTF">2025-03-11T09:07:07Z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MSIP_Label_eb1e97fa-b66f-4aa1-9b90-3f31ca839e6c_Enabled">
    <vt:lpwstr>true</vt:lpwstr>
  </property>
  <property fmtid="{D5CDD505-2E9C-101B-9397-08002B2CF9AE}" pid="3" name="MSIP_Label_eb1e97fa-b66f-4aa1-9b90-3f31ca839e6c_SetDate">
    <vt:lpwstr>2025-01-22T14:45:24Z</vt:lpwstr>
  </property>
  <property fmtid="{D5CDD505-2E9C-101B-9397-08002B2CF9AE}" pid="4" name="MSIP_Label_eb1e97fa-b66f-4aa1-9b90-3f31ca839e6c_Method">
    <vt:lpwstr>Standard</vt:lpwstr>
  </property>
  <property fmtid="{D5CDD505-2E9C-101B-9397-08002B2CF9AE}" pid="5" name="MSIP_Label_eb1e97fa-b66f-4aa1-9b90-3f31ca839e6c_Name">
    <vt:lpwstr>Private</vt:lpwstr>
  </property>
  <property fmtid="{D5CDD505-2E9C-101B-9397-08002B2CF9AE}" pid="6" name="MSIP_Label_eb1e97fa-b66f-4aa1-9b90-3f31ca839e6c_SiteId">
    <vt:lpwstr>9737b55a-4455-48e4-8c47-a26a6ee65c97</vt:lpwstr>
  </property>
  <property fmtid="{D5CDD505-2E9C-101B-9397-08002B2CF9AE}" pid="7" name="MSIP_Label_eb1e97fa-b66f-4aa1-9b90-3f31ca839e6c_ActionId">
    <vt:lpwstr>3220a420-f597-4faf-9cbd-9d8c20cb35b8</vt:lpwstr>
  </property>
  <property fmtid="{D5CDD505-2E9C-101B-9397-08002B2CF9AE}" pid="8" name="MSIP_Label_eb1e97fa-b66f-4aa1-9b90-3f31ca839e6c_ContentBits">
    <vt:lpwstr>2</vt:lpwstr>
  </property>
  <property fmtid="{D5CDD505-2E9C-101B-9397-08002B2CF9AE}" pid="9" name="ClassificationContentMarkingFooterLocations">
    <vt:lpwstr>Office Theme:6</vt:lpwstr>
  </property>
  <property fmtid="{D5CDD505-2E9C-101B-9397-08002B2CF9AE}" pid="10" name="ClassificationContentMarkingFooterText">
    <vt:lpwstr>Classified as Private</vt:lpwstr>
  </property>
  <property fmtid="{D5CDD505-2E9C-101B-9397-08002B2CF9AE}" pid="11" name="ContentTypeId">
    <vt:lpwstr>0x01010072BA14B6F5C04C4388980EA7648E7B7F</vt:lpwstr>
  </property>
  <property fmtid="{D5CDD505-2E9C-101B-9397-08002B2CF9AE}" pid="12" name="MediaServiceImageTags">
    <vt:lpwstr/>
  </property>
</Properties>
</file>