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477" r:id="rId5"/>
    <p:sldId id="526" r:id="rId6"/>
    <p:sldId id="489" r:id="rId7"/>
    <p:sldId id="491" r:id="rId8"/>
    <p:sldId id="515" r:id="rId9"/>
    <p:sldId id="516" r:id="rId10"/>
    <p:sldId id="517" r:id="rId11"/>
    <p:sldId id="518" r:id="rId12"/>
    <p:sldId id="519" r:id="rId13"/>
    <p:sldId id="520" r:id="rId14"/>
    <p:sldId id="521" r:id="rId15"/>
  </p:sldIdLst>
  <p:sldSz cx="12192000" cy="6858000"/>
  <p:notesSz cx="6858000" cy="9144000"/>
  <p:embeddedFontLst>
    <p:embeddedFont>
      <p:font typeface="Inter" panose="02000503000000020004" pitchFamily="2" charset="0"/>
      <p:regular r:id="rId17"/>
      <p:bold r:id="rId18"/>
      <p:italic r:id="rId19"/>
      <p:boldItalic r:id="rId2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43F76-FA01-BD28-E3B3-CA89A5528E38}" name="Nikita Bazalo-Prins" initials="NB" userId="S::nikita.bazalo-prins@basware.com::3eba2ab9-9a82-4ad9-8403-facffa0b83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240B9-60BD-43F9-BB8D-68412C1A552D}" v="1" dt="2025-03-11T08:08:11.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6807" autoAdjust="0"/>
  </p:normalViewPr>
  <p:slideViewPr>
    <p:cSldViewPr snapToGrid="0">
      <p:cViewPr varScale="1">
        <p:scale>
          <a:sx n="67" d="100"/>
          <a:sy n="67" d="100"/>
        </p:scale>
        <p:origin x="648" y="272"/>
      </p:cViewPr>
      <p:guideLst/>
    </p:cSldViewPr>
  </p:slideViewPr>
  <p:outlineViewPr>
    <p:cViewPr>
      <p:scale>
        <a:sx n="33" d="100"/>
        <a:sy n="33" d="100"/>
      </p:scale>
      <p:origin x="0" y="-1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a Välimäki" userId="S::kaisaval@basware.com::748bfbdf-5648-43ca-b5dc-bdb32b059750" providerId="AD" clId="Web-{76E06F98-C9B1-470C-818A-228B3594EE1E}"/>
    <pc:docChg chg="delSld">
      <pc:chgData name="Kaisa Välimäki" userId="S::kaisaval@basware.com::748bfbdf-5648-43ca-b5dc-bdb32b059750" providerId="AD" clId="Web-{76E06F98-C9B1-470C-818A-228B3594EE1E}" dt="2025-03-03T09:19:53.127" v="4"/>
      <pc:docMkLst>
        <pc:docMk/>
      </pc:docMkLst>
      <pc:sldChg chg="del">
        <pc:chgData name="Kaisa Välimäki" userId="S::kaisaval@basware.com::748bfbdf-5648-43ca-b5dc-bdb32b059750" providerId="AD" clId="Web-{76E06F98-C9B1-470C-818A-228B3594EE1E}" dt="2025-03-03T09:19:53.111" v="3"/>
        <pc:sldMkLst>
          <pc:docMk/>
          <pc:sldMk cId="3596869539" sldId="321"/>
        </pc:sldMkLst>
      </pc:sldChg>
      <pc:sldChg chg="del">
        <pc:chgData name="Kaisa Välimäki" userId="S::kaisaval@basware.com::748bfbdf-5648-43ca-b5dc-bdb32b059750" providerId="AD" clId="Web-{76E06F98-C9B1-470C-818A-228B3594EE1E}" dt="2025-03-03T09:19:53.111" v="2"/>
        <pc:sldMkLst>
          <pc:docMk/>
          <pc:sldMk cId="788703727" sldId="322"/>
        </pc:sldMkLst>
      </pc:sldChg>
      <pc:sldChg chg="del">
        <pc:chgData name="Kaisa Välimäki" userId="S::kaisaval@basware.com::748bfbdf-5648-43ca-b5dc-bdb32b059750" providerId="AD" clId="Web-{76E06F98-C9B1-470C-818A-228B3594EE1E}" dt="2025-03-03T09:19:53.111" v="1"/>
        <pc:sldMkLst>
          <pc:docMk/>
          <pc:sldMk cId="3843426578" sldId="412"/>
        </pc:sldMkLst>
      </pc:sldChg>
      <pc:sldChg chg="del">
        <pc:chgData name="Kaisa Välimäki" userId="S::kaisaval@basware.com::748bfbdf-5648-43ca-b5dc-bdb32b059750" providerId="AD" clId="Web-{76E06F98-C9B1-470C-818A-228B3594EE1E}" dt="2025-03-03T09:19:53.127" v="4"/>
        <pc:sldMkLst>
          <pc:docMk/>
          <pc:sldMk cId="247291449" sldId="451"/>
        </pc:sldMkLst>
      </pc:sldChg>
      <pc:sldChg chg="del">
        <pc:chgData name="Kaisa Välimäki" userId="S::kaisaval@basware.com::748bfbdf-5648-43ca-b5dc-bdb32b059750" providerId="AD" clId="Web-{76E06F98-C9B1-470C-818A-228B3594EE1E}" dt="2025-03-03T09:19:53.111" v="0"/>
        <pc:sldMkLst>
          <pc:docMk/>
          <pc:sldMk cId="3571062616" sldId="452"/>
        </pc:sldMkLst>
      </pc:sldChg>
    </pc:docChg>
  </pc:docChgLst>
  <pc:docChgLst>
    <pc:chgData name="Kaisa Välimäki" userId="748bfbdf-5648-43ca-b5dc-bdb32b059750" providerId="ADAL" clId="{D118FC71-FF8A-4885-BE33-32BB0E9DF1A4}"/>
    <pc:docChg chg="modSld">
      <pc:chgData name="Kaisa Välimäki" userId="748bfbdf-5648-43ca-b5dc-bdb32b059750" providerId="ADAL" clId="{D118FC71-FF8A-4885-BE33-32BB0E9DF1A4}" dt="2025-03-11T09:04:08.356" v="1" actId="1076"/>
      <pc:docMkLst>
        <pc:docMk/>
      </pc:docMkLst>
      <pc:sldChg chg="modSp mod">
        <pc:chgData name="Kaisa Välimäki" userId="748bfbdf-5648-43ca-b5dc-bdb32b059750" providerId="ADAL" clId="{D118FC71-FF8A-4885-BE33-32BB0E9DF1A4}" dt="2025-03-11T09:04:08.356" v="1" actId="1076"/>
        <pc:sldMkLst>
          <pc:docMk/>
          <pc:sldMk cId="408060913" sldId="519"/>
        </pc:sldMkLst>
        <pc:spChg chg="mod">
          <ac:chgData name="Kaisa Välimäki" userId="748bfbdf-5648-43ca-b5dc-bdb32b059750" providerId="ADAL" clId="{D118FC71-FF8A-4885-BE33-32BB0E9DF1A4}" dt="2025-03-11T09:04:08.356" v="1" actId="1076"/>
          <ac:spMkLst>
            <pc:docMk/>
            <pc:sldMk cId="408060913" sldId="519"/>
            <ac:spMk id="5" creationId="{00D76C40-9B84-3E2F-B224-EBA30DF8868E}"/>
          </ac:spMkLst>
        </pc:spChg>
        <pc:spChg chg="mod">
          <ac:chgData name="Kaisa Välimäki" userId="748bfbdf-5648-43ca-b5dc-bdb32b059750" providerId="ADAL" clId="{D118FC71-FF8A-4885-BE33-32BB0E9DF1A4}" dt="2025-03-11T09:04:08.356" v="1" actId="1076"/>
          <ac:spMkLst>
            <pc:docMk/>
            <pc:sldMk cId="408060913" sldId="519"/>
            <ac:spMk id="7" creationId="{61C06D74-48D4-55F0-35D8-06A6A3EA125F}"/>
          </ac:spMkLst>
        </pc:spChg>
      </pc:sldChg>
      <pc:sldChg chg="modSp mod">
        <pc:chgData name="Kaisa Välimäki" userId="748bfbdf-5648-43ca-b5dc-bdb32b059750" providerId="ADAL" clId="{D118FC71-FF8A-4885-BE33-32BB0E9DF1A4}" dt="2025-03-11T09:03:44.152" v="0" actId="207"/>
        <pc:sldMkLst>
          <pc:docMk/>
          <pc:sldMk cId="1231621085" sldId="526"/>
        </pc:sldMkLst>
        <pc:spChg chg="mod">
          <ac:chgData name="Kaisa Välimäki" userId="748bfbdf-5648-43ca-b5dc-bdb32b059750" providerId="ADAL" clId="{D118FC71-FF8A-4885-BE33-32BB0E9DF1A4}" dt="2025-03-11T09:03:44.152" v="0" actId="207"/>
          <ac:spMkLst>
            <pc:docMk/>
            <pc:sldMk cId="1231621085" sldId="526"/>
            <ac:spMk id="4" creationId="{1E4327FA-4F57-AC32-F159-EA88922A11A6}"/>
          </ac:spMkLst>
        </pc:spChg>
      </pc:sldChg>
    </pc:docChg>
  </pc:docChgLst>
  <pc:docChgLst>
    <pc:chgData name="Kaisa Välimäki" userId="S::kaisaval@basware.com::748bfbdf-5648-43ca-b5dc-bdb32b059750" providerId="AD" clId="Web-{351C74F4-3C64-4100-A9C7-86BB1B15A0B0}"/>
    <pc:docChg chg="addSld delSld">
      <pc:chgData name="Kaisa Välimäki" userId="S::kaisaval@basware.com::748bfbdf-5648-43ca-b5dc-bdb32b059750" providerId="AD" clId="Web-{351C74F4-3C64-4100-A9C7-86BB1B15A0B0}" dt="2025-03-03T09:19:03.918" v="6"/>
      <pc:docMkLst>
        <pc:docMk/>
      </pc:docMkLst>
      <pc:sldChg chg="add del">
        <pc:chgData name="Kaisa Välimäki" userId="S::kaisaval@basware.com::748bfbdf-5648-43ca-b5dc-bdb32b059750" providerId="AD" clId="Web-{351C74F4-3C64-4100-A9C7-86BB1B15A0B0}" dt="2025-03-03T09:19:03.918" v="6"/>
        <pc:sldMkLst>
          <pc:docMk/>
          <pc:sldMk cId="369860492" sldId="332"/>
        </pc:sldMkLst>
      </pc:sldChg>
      <pc:sldChg chg="add">
        <pc:chgData name="Kaisa Välimäki" userId="S::kaisaval@basware.com::748bfbdf-5648-43ca-b5dc-bdb32b059750" providerId="AD" clId="Web-{351C74F4-3C64-4100-A9C7-86BB1B15A0B0}" dt="2025-03-03T09:18:34.511" v="1"/>
        <pc:sldMkLst>
          <pc:docMk/>
          <pc:sldMk cId="895862936" sldId="477"/>
        </pc:sldMkLst>
      </pc:sldChg>
      <pc:sldChg chg="add">
        <pc:chgData name="Kaisa Välimäki" userId="S::kaisaval@basware.com::748bfbdf-5648-43ca-b5dc-bdb32b059750" providerId="AD" clId="Web-{351C74F4-3C64-4100-A9C7-86BB1B15A0B0}" dt="2025-03-03T09:18:34.542" v="2"/>
        <pc:sldMkLst>
          <pc:docMk/>
          <pc:sldMk cId="962167259" sldId="478"/>
        </pc:sldMkLst>
      </pc:sldChg>
      <pc:sldChg chg="add">
        <pc:chgData name="Kaisa Välimäki" userId="S::kaisaval@basware.com::748bfbdf-5648-43ca-b5dc-bdb32b059750" providerId="AD" clId="Web-{351C74F4-3C64-4100-A9C7-86BB1B15A0B0}" dt="2025-03-03T09:18:34.589" v="3"/>
        <pc:sldMkLst>
          <pc:docMk/>
          <pc:sldMk cId="3690917626" sldId="479"/>
        </pc:sldMkLst>
      </pc:sldChg>
      <pc:sldChg chg="add">
        <pc:chgData name="Kaisa Välimäki" userId="S::kaisaval@basware.com::748bfbdf-5648-43ca-b5dc-bdb32b059750" providerId="AD" clId="Web-{351C74F4-3C64-4100-A9C7-86BB1B15A0B0}" dt="2025-03-03T09:18:34.636" v="4"/>
        <pc:sldMkLst>
          <pc:docMk/>
          <pc:sldMk cId="3929915405" sldId="480"/>
        </pc:sldMkLst>
      </pc:sldChg>
      <pc:sldChg chg="add">
        <pc:chgData name="Kaisa Välimäki" userId="S::kaisaval@basware.com::748bfbdf-5648-43ca-b5dc-bdb32b059750" providerId="AD" clId="Web-{351C74F4-3C64-4100-A9C7-86BB1B15A0B0}" dt="2025-03-03T09:18:34.682" v="5"/>
        <pc:sldMkLst>
          <pc:docMk/>
          <pc:sldMk cId="1300530976" sldId="481"/>
        </pc:sldMkLst>
      </pc:sldChg>
    </pc:docChg>
  </pc:docChgLst>
  <pc:docChgLst>
    <pc:chgData name="Kaisa Välimäki" userId="748bfbdf-5648-43ca-b5dc-bdb32b059750" providerId="ADAL" clId="{6FF240B9-60BD-43F9-BB8D-68412C1A552D}"/>
    <pc:docChg chg="custSel delSld modSld">
      <pc:chgData name="Kaisa Välimäki" userId="748bfbdf-5648-43ca-b5dc-bdb32b059750" providerId="ADAL" clId="{6FF240B9-60BD-43F9-BB8D-68412C1A552D}" dt="2025-03-11T08:11:35.320" v="32" actId="14861"/>
      <pc:docMkLst>
        <pc:docMk/>
      </pc:docMkLst>
      <pc:sldChg chg="del">
        <pc:chgData name="Kaisa Välimäki" userId="748bfbdf-5648-43ca-b5dc-bdb32b059750" providerId="ADAL" clId="{6FF240B9-60BD-43F9-BB8D-68412C1A552D}" dt="2025-03-11T08:08:03.341" v="0" actId="47"/>
        <pc:sldMkLst>
          <pc:docMk/>
          <pc:sldMk cId="1452870135" sldId="476"/>
        </pc:sldMkLst>
      </pc:sldChg>
      <pc:sldChg chg="del">
        <pc:chgData name="Kaisa Välimäki" userId="748bfbdf-5648-43ca-b5dc-bdb32b059750" providerId="ADAL" clId="{6FF240B9-60BD-43F9-BB8D-68412C1A552D}" dt="2025-03-11T08:08:03.341" v="0" actId="47"/>
        <pc:sldMkLst>
          <pc:docMk/>
          <pc:sldMk cId="895862936" sldId="477"/>
        </pc:sldMkLst>
      </pc:sldChg>
      <pc:sldChg chg="del">
        <pc:chgData name="Kaisa Välimäki" userId="748bfbdf-5648-43ca-b5dc-bdb32b059750" providerId="ADAL" clId="{6FF240B9-60BD-43F9-BB8D-68412C1A552D}" dt="2025-03-11T08:08:03.341" v="0" actId="47"/>
        <pc:sldMkLst>
          <pc:docMk/>
          <pc:sldMk cId="962167259" sldId="478"/>
        </pc:sldMkLst>
      </pc:sldChg>
      <pc:sldChg chg="del">
        <pc:chgData name="Kaisa Välimäki" userId="748bfbdf-5648-43ca-b5dc-bdb32b059750" providerId="ADAL" clId="{6FF240B9-60BD-43F9-BB8D-68412C1A552D}" dt="2025-03-11T08:08:03.341" v="0" actId="47"/>
        <pc:sldMkLst>
          <pc:docMk/>
          <pc:sldMk cId="3690917626" sldId="479"/>
        </pc:sldMkLst>
      </pc:sldChg>
      <pc:sldChg chg="del">
        <pc:chgData name="Kaisa Välimäki" userId="748bfbdf-5648-43ca-b5dc-bdb32b059750" providerId="ADAL" clId="{6FF240B9-60BD-43F9-BB8D-68412C1A552D}" dt="2025-03-11T08:08:03.341" v="0" actId="47"/>
        <pc:sldMkLst>
          <pc:docMk/>
          <pc:sldMk cId="3929915405" sldId="480"/>
        </pc:sldMkLst>
      </pc:sldChg>
      <pc:sldChg chg="del">
        <pc:chgData name="Kaisa Välimäki" userId="748bfbdf-5648-43ca-b5dc-bdb32b059750" providerId="ADAL" clId="{6FF240B9-60BD-43F9-BB8D-68412C1A552D}" dt="2025-03-11T08:08:03.341" v="0" actId="47"/>
        <pc:sldMkLst>
          <pc:docMk/>
          <pc:sldMk cId="1300530976" sldId="481"/>
        </pc:sldMkLst>
      </pc:sldChg>
      <pc:sldChg chg="addSp delSp modSp mod modClrScheme chgLayout">
        <pc:chgData name="Kaisa Välimäki" userId="748bfbdf-5648-43ca-b5dc-bdb32b059750" providerId="ADAL" clId="{6FF240B9-60BD-43F9-BB8D-68412C1A552D}" dt="2025-03-11T08:09:32.648" v="13" actId="14861"/>
        <pc:sldMkLst>
          <pc:docMk/>
          <pc:sldMk cId="3577554777" sldId="489"/>
        </pc:sldMkLst>
        <pc:spChg chg="mod ord">
          <ac:chgData name="Kaisa Välimäki" userId="748bfbdf-5648-43ca-b5dc-bdb32b059750" providerId="ADAL" clId="{6FF240B9-60BD-43F9-BB8D-68412C1A552D}" dt="2025-03-11T08:09:17.460" v="8" actId="700"/>
          <ac:spMkLst>
            <pc:docMk/>
            <pc:sldMk cId="3577554777" sldId="489"/>
            <ac:spMk id="2" creationId="{BC131861-BA2F-3A05-ED40-B40DC8BC58F3}"/>
          </ac:spMkLst>
        </pc:spChg>
        <pc:spChg chg="add del mod ord">
          <ac:chgData name="Kaisa Välimäki" userId="748bfbdf-5648-43ca-b5dc-bdb32b059750" providerId="ADAL" clId="{6FF240B9-60BD-43F9-BB8D-68412C1A552D}" dt="2025-03-11T08:09:19.308" v="9" actId="478"/>
          <ac:spMkLst>
            <pc:docMk/>
            <pc:sldMk cId="3577554777" sldId="489"/>
            <ac:spMk id="3" creationId="{ACCCC432-9B63-C6B6-0810-4A92BEB02851}"/>
          </ac:spMkLst>
        </pc:spChg>
        <pc:spChg chg="add del mod ord">
          <ac:chgData name="Kaisa Välimäki" userId="748bfbdf-5648-43ca-b5dc-bdb32b059750" providerId="ADAL" clId="{6FF240B9-60BD-43F9-BB8D-68412C1A552D}" dt="2025-03-11T08:09:22.189" v="10" actId="478"/>
          <ac:spMkLst>
            <pc:docMk/>
            <pc:sldMk cId="3577554777" sldId="489"/>
            <ac:spMk id="4" creationId="{75E119A2-C26B-F4EC-5B31-1CB03CF722E0}"/>
          </ac:spMkLst>
        </pc:spChg>
        <pc:picChg chg="mod">
          <ac:chgData name="Kaisa Välimäki" userId="748bfbdf-5648-43ca-b5dc-bdb32b059750" providerId="ADAL" clId="{6FF240B9-60BD-43F9-BB8D-68412C1A552D}" dt="2025-03-11T08:09:32.648" v="13" actId="14861"/>
          <ac:picMkLst>
            <pc:docMk/>
            <pc:sldMk cId="3577554777" sldId="489"/>
            <ac:picMk id="5" creationId="{E2AD8689-40F4-16CF-40FD-8E19859F8671}"/>
          </ac:picMkLst>
        </pc:picChg>
      </pc:sldChg>
      <pc:sldChg chg="addSp delSp modSp mod modClrScheme chgLayout">
        <pc:chgData name="Kaisa Välimäki" userId="748bfbdf-5648-43ca-b5dc-bdb32b059750" providerId="ADAL" clId="{6FF240B9-60BD-43F9-BB8D-68412C1A552D}" dt="2025-03-11T08:10:13.991" v="19" actId="14861"/>
        <pc:sldMkLst>
          <pc:docMk/>
          <pc:sldMk cId="3555633434" sldId="491"/>
        </pc:sldMkLst>
        <pc:spChg chg="add del mod ord">
          <ac:chgData name="Kaisa Välimäki" userId="748bfbdf-5648-43ca-b5dc-bdb32b059750" providerId="ADAL" clId="{6FF240B9-60BD-43F9-BB8D-68412C1A552D}" dt="2025-03-11T08:10:00.164" v="15" actId="478"/>
          <ac:spMkLst>
            <pc:docMk/>
            <pc:sldMk cId="3555633434" sldId="491"/>
            <ac:spMk id="2" creationId="{61E24153-31B7-84E6-8AD8-899EED3C5DAD}"/>
          </ac:spMkLst>
        </pc:spChg>
        <pc:spChg chg="add del mod ord">
          <ac:chgData name="Kaisa Välimäki" userId="748bfbdf-5648-43ca-b5dc-bdb32b059750" providerId="ADAL" clId="{6FF240B9-60BD-43F9-BB8D-68412C1A552D}" dt="2025-03-11T08:10:03.716" v="17" actId="478"/>
          <ac:spMkLst>
            <pc:docMk/>
            <pc:sldMk cId="3555633434" sldId="491"/>
            <ac:spMk id="5" creationId="{1FDB1B29-BFE6-1A40-B392-80D38E3A61AE}"/>
          </ac:spMkLst>
        </pc:spChg>
        <pc:spChg chg="mod ord">
          <ac:chgData name="Kaisa Välimäki" userId="748bfbdf-5648-43ca-b5dc-bdb32b059750" providerId="ADAL" clId="{6FF240B9-60BD-43F9-BB8D-68412C1A552D}" dt="2025-03-11T08:09:52.056" v="14" actId="700"/>
          <ac:spMkLst>
            <pc:docMk/>
            <pc:sldMk cId="3555633434" sldId="491"/>
            <ac:spMk id="14" creationId="{B4398D21-F45C-0ED3-DA56-210FDC4E720B}"/>
          </ac:spMkLst>
        </pc:spChg>
        <pc:picChg chg="mod">
          <ac:chgData name="Kaisa Välimäki" userId="748bfbdf-5648-43ca-b5dc-bdb32b059750" providerId="ADAL" clId="{6FF240B9-60BD-43F9-BB8D-68412C1A552D}" dt="2025-03-11T08:10:13.991" v="19" actId="14861"/>
          <ac:picMkLst>
            <pc:docMk/>
            <pc:sldMk cId="3555633434" sldId="491"/>
            <ac:picMk id="3" creationId="{74ECA380-66C3-3794-FD4B-B3A37EC18355}"/>
          </ac:picMkLst>
        </pc:picChg>
      </pc:sldChg>
      <pc:sldChg chg="modSp mod">
        <pc:chgData name="Kaisa Välimäki" userId="748bfbdf-5648-43ca-b5dc-bdb32b059750" providerId="ADAL" clId="{6FF240B9-60BD-43F9-BB8D-68412C1A552D}" dt="2025-03-11T08:10:30.230" v="21" actId="1076"/>
        <pc:sldMkLst>
          <pc:docMk/>
          <pc:sldMk cId="20865667" sldId="515"/>
        </pc:sldMkLst>
        <pc:spChg chg="mod">
          <ac:chgData name="Kaisa Välimäki" userId="748bfbdf-5648-43ca-b5dc-bdb32b059750" providerId="ADAL" clId="{6FF240B9-60BD-43F9-BB8D-68412C1A552D}" dt="2025-03-11T08:10:30.230" v="21" actId="1076"/>
          <ac:spMkLst>
            <pc:docMk/>
            <pc:sldMk cId="20865667" sldId="515"/>
            <ac:spMk id="5" creationId="{00D76C40-9B84-3E2F-B224-EBA30DF8868E}"/>
          </ac:spMkLst>
        </pc:spChg>
        <pc:spChg chg="mod">
          <ac:chgData name="Kaisa Välimäki" userId="748bfbdf-5648-43ca-b5dc-bdb32b059750" providerId="ADAL" clId="{6FF240B9-60BD-43F9-BB8D-68412C1A552D}" dt="2025-03-11T08:10:30.230" v="21" actId="1076"/>
          <ac:spMkLst>
            <pc:docMk/>
            <pc:sldMk cId="20865667" sldId="515"/>
            <ac:spMk id="7" creationId="{61C06D74-48D4-55F0-35D8-06A6A3EA125F}"/>
          </ac:spMkLst>
        </pc:spChg>
        <pc:spChg chg="mod">
          <ac:chgData name="Kaisa Välimäki" userId="748bfbdf-5648-43ca-b5dc-bdb32b059750" providerId="ADAL" clId="{6FF240B9-60BD-43F9-BB8D-68412C1A552D}" dt="2025-03-11T08:10:30.230" v="21" actId="1076"/>
          <ac:spMkLst>
            <pc:docMk/>
            <pc:sldMk cId="20865667" sldId="515"/>
            <ac:spMk id="8" creationId="{2268F3F1-8586-FB49-A594-2314C5A45AAD}"/>
          </ac:spMkLst>
        </pc:spChg>
        <pc:spChg chg="mod">
          <ac:chgData name="Kaisa Välimäki" userId="748bfbdf-5648-43ca-b5dc-bdb32b059750" providerId="ADAL" clId="{6FF240B9-60BD-43F9-BB8D-68412C1A552D}" dt="2025-03-11T08:10:30.230" v="21" actId="1076"/>
          <ac:spMkLst>
            <pc:docMk/>
            <pc:sldMk cId="20865667" sldId="515"/>
            <ac:spMk id="9" creationId="{0E406D26-9746-01D6-4F24-5897CA836FAE}"/>
          </ac:spMkLst>
        </pc:spChg>
        <pc:picChg chg="mod">
          <ac:chgData name="Kaisa Välimäki" userId="748bfbdf-5648-43ca-b5dc-bdb32b059750" providerId="ADAL" clId="{6FF240B9-60BD-43F9-BB8D-68412C1A552D}" dt="2025-03-11T08:10:24.684" v="20" actId="14861"/>
          <ac:picMkLst>
            <pc:docMk/>
            <pc:sldMk cId="20865667" sldId="515"/>
            <ac:picMk id="6" creationId="{CC06F31A-109D-092F-1596-933BA8852283}"/>
          </ac:picMkLst>
        </pc:picChg>
      </pc:sldChg>
      <pc:sldChg chg="modSp mod">
        <pc:chgData name="Kaisa Välimäki" userId="748bfbdf-5648-43ca-b5dc-bdb32b059750" providerId="ADAL" clId="{6FF240B9-60BD-43F9-BB8D-68412C1A552D}" dt="2025-03-11T08:10:44.911" v="23" actId="1076"/>
        <pc:sldMkLst>
          <pc:docMk/>
          <pc:sldMk cId="2730584040" sldId="516"/>
        </pc:sldMkLst>
        <pc:spChg chg="mod">
          <ac:chgData name="Kaisa Välimäki" userId="748bfbdf-5648-43ca-b5dc-bdb32b059750" providerId="ADAL" clId="{6FF240B9-60BD-43F9-BB8D-68412C1A552D}" dt="2025-03-11T08:10:44.911" v="23" actId="1076"/>
          <ac:spMkLst>
            <pc:docMk/>
            <pc:sldMk cId="2730584040" sldId="516"/>
            <ac:spMk id="5" creationId="{00D76C40-9B84-3E2F-B224-EBA30DF8868E}"/>
          </ac:spMkLst>
        </pc:spChg>
        <pc:spChg chg="mod">
          <ac:chgData name="Kaisa Välimäki" userId="748bfbdf-5648-43ca-b5dc-bdb32b059750" providerId="ADAL" clId="{6FF240B9-60BD-43F9-BB8D-68412C1A552D}" dt="2025-03-11T08:10:44.911" v="23" actId="1076"/>
          <ac:spMkLst>
            <pc:docMk/>
            <pc:sldMk cId="2730584040" sldId="516"/>
            <ac:spMk id="7" creationId="{61C06D74-48D4-55F0-35D8-06A6A3EA125F}"/>
          </ac:spMkLst>
        </pc:spChg>
        <pc:picChg chg="mod">
          <ac:chgData name="Kaisa Välimäki" userId="748bfbdf-5648-43ca-b5dc-bdb32b059750" providerId="ADAL" clId="{6FF240B9-60BD-43F9-BB8D-68412C1A552D}" dt="2025-03-11T08:10:38.336" v="22" actId="14861"/>
          <ac:picMkLst>
            <pc:docMk/>
            <pc:sldMk cId="2730584040" sldId="516"/>
            <ac:picMk id="4" creationId="{4CD45A07-905A-FC69-3D7C-7AED04D537DC}"/>
          </ac:picMkLst>
        </pc:picChg>
      </pc:sldChg>
      <pc:sldChg chg="modSp mod">
        <pc:chgData name="Kaisa Välimäki" userId="748bfbdf-5648-43ca-b5dc-bdb32b059750" providerId="ADAL" clId="{6FF240B9-60BD-43F9-BB8D-68412C1A552D}" dt="2025-03-11T08:10:59.589" v="26" actId="1076"/>
        <pc:sldMkLst>
          <pc:docMk/>
          <pc:sldMk cId="2123876824" sldId="517"/>
        </pc:sldMkLst>
        <pc:picChg chg="mod">
          <ac:chgData name="Kaisa Välimäki" userId="748bfbdf-5648-43ca-b5dc-bdb32b059750" providerId="ADAL" clId="{6FF240B9-60BD-43F9-BB8D-68412C1A552D}" dt="2025-03-11T08:10:56.492" v="25" actId="1076"/>
          <ac:picMkLst>
            <pc:docMk/>
            <pc:sldMk cId="2123876824" sldId="517"/>
            <ac:picMk id="4" creationId="{D3A6D859-631F-D004-F162-4EC56D492642}"/>
          </ac:picMkLst>
        </pc:picChg>
        <pc:picChg chg="mod">
          <ac:chgData name="Kaisa Välimäki" userId="748bfbdf-5648-43ca-b5dc-bdb32b059750" providerId="ADAL" clId="{6FF240B9-60BD-43F9-BB8D-68412C1A552D}" dt="2025-03-11T08:10:59.589" v="26" actId="1076"/>
          <ac:picMkLst>
            <pc:docMk/>
            <pc:sldMk cId="2123876824" sldId="517"/>
            <ac:picMk id="6" creationId="{89325B1D-41D8-96FD-76C0-DB628052D1F2}"/>
          </ac:picMkLst>
        </pc:picChg>
      </pc:sldChg>
      <pc:sldChg chg="modSp mod">
        <pc:chgData name="Kaisa Välimäki" userId="748bfbdf-5648-43ca-b5dc-bdb32b059750" providerId="ADAL" clId="{6FF240B9-60BD-43F9-BB8D-68412C1A552D}" dt="2025-03-11T08:11:08.860" v="28" actId="1076"/>
        <pc:sldMkLst>
          <pc:docMk/>
          <pc:sldMk cId="1909191428" sldId="518"/>
        </pc:sldMkLst>
        <pc:spChg chg="mod">
          <ac:chgData name="Kaisa Välimäki" userId="748bfbdf-5648-43ca-b5dc-bdb32b059750" providerId="ADAL" clId="{6FF240B9-60BD-43F9-BB8D-68412C1A552D}" dt="2025-03-11T08:11:08.860" v="28" actId="1076"/>
          <ac:spMkLst>
            <pc:docMk/>
            <pc:sldMk cId="1909191428" sldId="518"/>
            <ac:spMk id="5" creationId="{00D76C40-9B84-3E2F-B224-EBA30DF8868E}"/>
          </ac:spMkLst>
        </pc:spChg>
        <pc:spChg chg="mod">
          <ac:chgData name="Kaisa Välimäki" userId="748bfbdf-5648-43ca-b5dc-bdb32b059750" providerId="ADAL" clId="{6FF240B9-60BD-43F9-BB8D-68412C1A552D}" dt="2025-03-11T08:11:08.860" v="28" actId="1076"/>
          <ac:spMkLst>
            <pc:docMk/>
            <pc:sldMk cId="1909191428" sldId="518"/>
            <ac:spMk id="7" creationId="{61C06D74-48D4-55F0-35D8-06A6A3EA125F}"/>
          </ac:spMkLst>
        </pc:spChg>
        <pc:picChg chg="mod">
          <ac:chgData name="Kaisa Välimäki" userId="748bfbdf-5648-43ca-b5dc-bdb32b059750" providerId="ADAL" clId="{6FF240B9-60BD-43F9-BB8D-68412C1A552D}" dt="2025-03-11T08:11:04.656" v="27" actId="14861"/>
          <ac:picMkLst>
            <pc:docMk/>
            <pc:sldMk cId="1909191428" sldId="518"/>
            <ac:picMk id="4" creationId="{DC48655F-B46B-9EB2-EE1A-6754D82FF0DB}"/>
          </ac:picMkLst>
        </pc:picChg>
      </pc:sldChg>
      <pc:sldChg chg="modSp mod">
        <pc:chgData name="Kaisa Välimäki" userId="748bfbdf-5648-43ca-b5dc-bdb32b059750" providerId="ADAL" clId="{6FF240B9-60BD-43F9-BB8D-68412C1A552D}" dt="2025-03-11T08:11:15.886" v="29" actId="14861"/>
        <pc:sldMkLst>
          <pc:docMk/>
          <pc:sldMk cId="408060913" sldId="519"/>
        </pc:sldMkLst>
        <pc:picChg chg="mod">
          <ac:chgData name="Kaisa Välimäki" userId="748bfbdf-5648-43ca-b5dc-bdb32b059750" providerId="ADAL" clId="{6FF240B9-60BD-43F9-BB8D-68412C1A552D}" dt="2025-03-11T08:11:15.886" v="29" actId="14861"/>
          <ac:picMkLst>
            <pc:docMk/>
            <pc:sldMk cId="408060913" sldId="519"/>
            <ac:picMk id="6" creationId="{D37FB960-FD7D-85C3-9D0F-D8A9831FF703}"/>
          </ac:picMkLst>
        </pc:picChg>
      </pc:sldChg>
      <pc:sldChg chg="modSp mod">
        <pc:chgData name="Kaisa Välimäki" userId="748bfbdf-5648-43ca-b5dc-bdb32b059750" providerId="ADAL" clId="{6FF240B9-60BD-43F9-BB8D-68412C1A552D}" dt="2025-03-11T08:11:28.829" v="31" actId="1076"/>
        <pc:sldMkLst>
          <pc:docMk/>
          <pc:sldMk cId="1353738627" sldId="520"/>
        </pc:sldMkLst>
        <pc:spChg chg="mod">
          <ac:chgData name="Kaisa Välimäki" userId="748bfbdf-5648-43ca-b5dc-bdb32b059750" providerId="ADAL" clId="{6FF240B9-60BD-43F9-BB8D-68412C1A552D}" dt="2025-03-11T08:11:28.829" v="31" actId="1076"/>
          <ac:spMkLst>
            <pc:docMk/>
            <pc:sldMk cId="1353738627" sldId="520"/>
            <ac:spMk id="5" creationId="{00D76C40-9B84-3E2F-B224-EBA30DF8868E}"/>
          </ac:spMkLst>
        </pc:spChg>
        <pc:spChg chg="mod">
          <ac:chgData name="Kaisa Välimäki" userId="748bfbdf-5648-43ca-b5dc-bdb32b059750" providerId="ADAL" clId="{6FF240B9-60BD-43F9-BB8D-68412C1A552D}" dt="2025-03-11T08:11:28.829" v="31" actId="1076"/>
          <ac:spMkLst>
            <pc:docMk/>
            <pc:sldMk cId="1353738627" sldId="520"/>
            <ac:spMk id="7" creationId="{61C06D74-48D4-55F0-35D8-06A6A3EA125F}"/>
          </ac:spMkLst>
        </pc:spChg>
        <pc:picChg chg="mod">
          <ac:chgData name="Kaisa Välimäki" userId="748bfbdf-5648-43ca-b5dc-bdb32b059750" providerId="ADAL" clId="{6FF240B9-60BD-43F9-BB8D-68412C1A552D}" dt="2025-03-11T08:11:22.834" v="30" actId="14861"/>
          <ac:picMkLst>
            <pc:docMk/>
            <pc:sldMk cId="1353738627" sldId="520"/>
            <ac:picMk id="4" creationId="{1499335F-3866-83A3-006B-EBC7E0DD206A}"/>
          </ac:picMkLst>
        </pc:picChg>
      </pc:sldChg>
      <pc:sldChg chg="modSp mod">
        <pc:chgData name="Kaisa Välimäki" userId="748bfbdf-5648-43ca-b5dc-bdb32b059750" providerId="ADAL" clId="{6FF240B9-60BD-43F9-BB8D-68412C1A552D}" dt="2025-03-11T08:11:35.320" v="32" actId="14861"/>
        <pc:sldMkLst>
          <pc:docMk/>
          <pc:sldMk cId="30297081" sldId="521"/>
        </pc:sldMkLst>
        <pc:picChg chg="mod">
          <ac:chgData name="Kaisa Välimäki" userId="748bfbdf-5648-43ca-b5dc-bdb32b059750" providerId="ADAL" clId="{6FF240B9-60BD-43F9-BB8D-68412C1A552D}" dt="2025-03-11T08:11:35.320" v="32" actId="14861"/>
          <ac:picMkLst>
            <pc:docMk/>
            <pc:sldMk cId="30297081" sldId="521"/>
            <ac:picMk id="6" creationId="{7611B179-BC7D-1DD5-83B5-96A4B3BF0C24}"/>
          </ac:picMkLst>
        </pc:picChg>
      </pc:sldChg>
      <pc:sldChg chg="modSp mod">
        <pc:chgData name="Kaisa Välimäki" userId="748bfbdf-5648-43ca-b5dc-bdb32b059750" providerId="ADAL" clId="{6FF240B9-60BD-43F9-BB8D-68412C1A552D}" dt="2025-03-11T08:09:11.683" v="7" actId="255"/>
        <pc:sldMkLst>
          <pc:docMk/>
          <pc:sldMk cId="1231621085" sldId="526"/>
        </pc:sldMkLst>
        <pc:spChg chg="mod">
          <ac:chgData name="Kaisa Välimäki" userId="748bfbdf-5648-43ca-b5dc-bdb32b059750" providerId="ADAL" clId="{6FF240B9-60BD-43F9-BB8D-68412C1A552D}" dt="2025-03-11T08:09:11.683" v="7" actId="255"/>
          <ac:spMkLst>
            <pc:docMk/>
            <pc:sldMk cId="1231621085" sldId="526"/>
            <ac:spMk id="4" creationId="{1E4327FA-4F57-AC32-F159-EA88922A11A6}"/>
          </ac:spMkLst>
        </pc:spChg>
        <pc:spChg chg="mod">
          <ac:chgData name="Kaisa Välimäki" userId="748bfbdf-5648-43ca-b5dc-bdb32b059750" providerId="ADAL" clId="{6FF240B9-60BD-43F9-BB8D-68412C1A552D}" dt="2025-03-11T08:09:01.790" v="5" actId="1076"/>
          <ac:spMkLst>
            <pc:docMk/>
            <pc:sldMk cId="1231621085" sldId="526"/>
            <ac:spMk id="5" creationId="{C100233A-E7FC-5BB9-239B-360E1E872A63}"/>
          </ac:spMkLst>
        </pc:spChg>
      </pc:sldChg>
    </pc:docChg>
  </pc:docChgLst>
  <pc:docChgLst>
    <pc:chgData name="Kaisa Välimäki" userId="748bfbdf-5648-43ca-b5dc-bdb32b059750" providerId="ADAL" clId="{B592857F-98C8-482C-B3E5-377641AC1308}"/>
    <pc:docChg chg="addSld delSld modSld">
      <pc:chgData name="Kaisa Välimäki" userId="748bfbdf-5648-43ca-b5dc-bdb32b059750" providerId="ADAL" clId="{B592857F-98C8-482C-B3E5-377641AC1308}" dt="2025-02-25T11:44:47.706" v="3" actId="47"/>
      <pc:docMkLst>
        <pc:docMk/>
      </pc:docMkLst>
      <pc:sldChg chg="del">
        <pc:chgData name="Kaisa Välimäki" userId="748bfbdf-5648-43ca-b5dc-bdb32b059750" providerId="ADAL" clId="{B592857F-98C8-482C-B3E5-377641AC1308}" dt="2025-02-25T11:44:44.665" v="2" actId="47"/>
        <pc:sldMkLst>
          <pc:docMk/>
          <pc:sldMk cId="1854199711" sldId="256"/>
        </pc:sldMkLst>
      </pc:sldChg>
      <pc:sldChg chg="del">
        <pc:chgData name="Kaisa Välimäki" userId="748bfbdf-5648-43ca-b5dc-bdb32b059750" providerId="ADAL" clId="{B592857F-98C8-482C-B3E5-377641AC1308}" dt="2025-02-25T11:44:47.706" v="3" actId="47"/>
        <pc:sldMkLst>
          <pc:docMk/>
          <pc:sldMk cId="4205618619" sldId="299"/>
        </pc:sldMkLst>
      </pc:sldChg>
      <pc:sldChg chg="del">
        <pc:chgData name="Kaisa Välimäki" userId="748bfbdf-5648-43ca-b5dc-bdb32b059750" providerId="ADAL" clId="{B592857F-98C8-482C-B3E5-377641AC1308}" dt="2025-02-25T11:44:44.665" v="2" actId="47"/>
        <pc:sldMkLst>
          <pc:docMk/>
          <pc:sldMk cId="1653512687" sldId="300"/>
        </pc:sldMkLst>
      </pc:sldChg>
      <pc:sldChg chg="del">
        <pc:chgData name="Kaisa Välimäki" userId="748bfbdf-5648-43ca-b5dc-bdb32b059750" providerId="ADAL" clId="{B592857F-98C8-482C-B3E5-377641AC1308}" dt="2025-02-25T11:44:44.665" v="2" actId="47"/>
        <pc:sldMkLst>
          <pc:docMk/>
          <pc:sldMk cId="3988930583" sldId="301"/>
        </pc:sldMkLst>
      </pc:sldChg>
      <pc:sldChg chg="del">
        <pc:chgData name="Kaisa Välimäki" userId="748bfbdf-5648-43ca-b5dc-bdb32b059750" providerId="ADAL" clId="{B592857F-98C8-482C-B3E5-377641AC1308}" dt="2025-02-25T11:44:44.665" v="2" actId="47"/>
        <pc:sldMkLst>
          <pc:docMk/>
          <pc:sldMk cId="4121071900" sldId="302"/>
        </pc:sldMkLst>
      </pc:sldChg>
      <pc:sldChg chg="del">
        <pc:chgData name="Kaisa Välimäki" userId="748bfbdf-5648-43ca-b5dc-bdb32b059750" providerId="ADAL" clId="{B592857F-98C8-482C-B3E5-377641AC1308}" dt="2025-02-25T11:44:44.665" v="2" actId="47"/>
        <pc:sldMkLst>
          <pc:docMk/>
          <pc:sldMk cId="1968994710" sldId="303"/>
        </pc:sldMkLst>
      </pc:sldChg>
      <pc:sldChg chg="del">
        <pc:chgData name="Kaisa Välimäki" userId="748bfbdf-5648-43ca-b5dc-bdb32b059750" providerId="ADAL" clId="{B592857F-98C8-482C-B3E5-377641AC1308}" dt="2025-02-25T11:44:44.665" v="2" actId="47"/>
        <pc:sldMkLst>
          <pc:docMk/>
          <pc:sldMk cId="3551993988" sldId="304"/>
        </pc:sldMkLst>
      </pc:sldChg>
      <pc:sldChg chg="del">
        <pc:chgData name="Kaisa Välimäki" userId="748bfbdf-5648-43ca-b5dc-bdb32b059750" providerId="ADAL" clId="{B592857F-98C8-482C-B3E5-377641AC1308}" dt="2025-02-25T11:44:44.665" v="2" actId="47"/>
        <pc:sldMkLst>
          <pc:docMk/>
          <pc:sldMk cId="2135301328" sldId="306"/>
        </pc:sldMkLst>
      </pc:sldChg>
      <pc:sldChg chg="del">
        <pc:chgData name="Kaisa Välimäki" userId="748bfbdf-5648-43ca-b5dc-bdb32b059750" providerId="ADAL" clId="{B592857F-98C8-482C-B3E5-377641AC1308}" dt="2025-02-25T11:44:44.665" v="2" actId="47"/>
        <pc:sldMkLst>
          <pc:docMk/>
          <pc:sldMk cId="3894949806" sldId="307"/>
        </pc:sldMkLst>
      </pc:sldChg>
      <pc:sldChg chg="del">
        <pc:chgData name="Kaisa Välimäki" userId="748bfbdf-5648-43ca-b5dc-bdb32b059750" providerId="ADAL" clId="{B592857F-98C8-482C-B3E5-377641AC1308}" dt="2025-02-25T11:44:44.665" v="2" actId="47"/>
        <pc:sldMkLst>
          <pc:docMk/>
          <pc:sldMk cId="1797233310" sldId="308"/>
        </pc:sldMkLst>
      </pc:sldChg>
      <pc:sldChg chg="del">
        <pc:chgData name="Kaisa Välimäki" userId="748bfbdf-5648-43ca-b5dc-bdb32b059750" providerId="ADAL" clId="{B592857F-98C8-482C-B3E5-377641AC1308}" dt="2025-02-25T11:44:44.665" v="2" actId="47"/>
        <pc:sldMkLst>
          <pc:docMk/>
          <pc:sldMk cId="548834975" sldId="309"/>
        </pc:sldMkLst>
      </pc:sldChg>
      <pc:sldChg chg="del">
        <pc:chgData name="Kaisa Välimäki" userId="748bfbdf-5648-43ca-b5dc-bdb32b059750" providerId="ADAL" clId="{B592857F-98C8-482C-B3E5-377641AC1308}" dt="2025-02-25T11:44:44.665" v="2" actId="47"/>
        <pc:sldMkLst>
          <pc:docMk/>
          <pc:sldMk cId="4012759927" sldId="311"/>
        </pc:sldMkLst>
      </pc:sldChg>
      <pc:sldChg chg="del">
        <pc:chgData name="Kaisa Välimäki" userId="748bfbdf-5648-43ca-b5dc-bdb32b059750" providerId="ADAL" clId="{B592857F-98C8-482C-B3E5-377641AC1308}" dt="2025-02-25T11:44:44.665" v="2" actId="47"/>
        <pc:sldMkLst>
          <pc:docMk/>
          <pc:sldMk cId="560756354" sldId="312"/>
        </pc:sldMkLst>
      </pc:sldChg>
      <pc:sldChg chg="del">
        <pc:chgData name="Kaisa Välimäki" userId="748bfbdf-5648-43ca-b5dc-bdb32b059750" providerId="ADAL" clId="{B592857F-98C8-482C-B3E5-377641AC1308}" dt="2025-02-25T11:44:44.665" v="2" actId="47"/>
        <pc:sldMkLst>
          <pc:docMk/>
          <pc:sldMk cId="3450190320" sldId="313"/>
        </pc:sldMkLst>
      </pc:sldChg>
      <pc:sldChg chg="del">
        <pc:chgData name="Kaisa Välimäki" userId="748bfbdf-5648-43ca-b5dc-bdb32b059750" providerId="ADAL" clId="{B592857F-98C8-482C-B3E5-377641AC1308}" dt="2025-02-25T11:44:44.665" v="2" actId="47"/>
        <pc:sldMkLst>
          <pc:docMk/>
          <pc:sldMk cId="3524311119" sldId="314"/>
        </pc:sldMkLst>
      </pc:sldChg>
      <pc:sldChg chg="del">
        <pc:chgData name="Kaisa Välimäki" userId="748bfbdf-5648-43ca-b5dc-bdb32b059750" providerId="ADAL" clId="{B592857F-98C8-482C-B3E5-377641AC1308}" dt="2025-02-25T11:44:44.665" v="2" actId="47"/>
        <pc:sldMkLst>
          <pc:docMk/>
          <pc:sldMk cId="1527830879" sldId="315"/>
        </pc:sldMkLst>
      </pc:sldChg>
      <pc:sldChg chg="del">
        <pc:chgData name="Kaisa Välimäki" userId="748bfbdf-5648-43ca-b5dc-bdb32b059750" providerId="ADAL" clId="{B592857F-98C8-482C-B3E5-377641AC1308}" dt="2025-02-25T11:44:44.665" v="2" actId="47"/>
        <pc:sldMkLst>
          <pc:docMk/>
          <pc:sldMk cId="672348335" sldId="316"/>
        </pc:sldMkLst>
      </pc:sldChg>
      <pc:sldChg chg="del">
        <pc:chgData name="Kaisa Välimäki" userId="748bfbdf-5648-43ca-b5dc-bdb32b059750" providerId="ADAL" clId="{B592857F-98C8-482C-B3E5-377641AC1308}" dt="2025-02-25T11:44:44.665" v="2" actId="47"/>
        <pc:sldMkLst>
          <pc:docMk/>
          <pc:sldMk cId="2030065872" sldId="318"/>
        </pc:sldMkLst>
      </pc:sldChg>
      <pc:sldChg chg="del">
        <pc:chgData name="Kaisa Välimäki" userId="748bfbdf-5648-43ca-b5dc-bdb32b059750" providerId="ADAL" clId="{B592857F-98C8-482C-B3E5-377641AC1308}" dt="2025-02-25T11:44:44.665" v="2" actId="47"/>
        <pc:sldMkLst>
          <pc:docMk/>
          <pc:sldMk cId="2378528983" sldId="319"/>
        </pc:sldMkLst>
      </pc:sldChg>
      <pc:sldChg chg="del">
        <pc:chgData name="Kaisa Välimäki" userId="748bfbdf-5648-43ca-b5dc-bdb32b059750" providerId="ADAL" clId="{B592857F-98C8-482C-B3E5-377641AC1308}" dt="2025-02-25T11:44:44.665" v="2" actId="47"/>
        <pc:sldMkLst>
          <pc:docMk/>
          <pc:sldMk cId="1221248950" sldId="323"/>
        </pc:sldMkLst>
      </pc:sldChg>
      <pc:sldChg chg="del">
        <pc:chgData name="Kaisa Välimäki" userId="748bfbdf-5648-43ca-b5dc-bdb32b059750" providerId="ADAL" clId="{B592857F-98C8-482C-B3E5-377641AC1308}" dt="2025-02-25T11:44:44.665" v="2" actId="47"/>
        <pc:sldMkLst>
          <pc:docMk/>
          <pc:sldMk cId="1310029527" sldId="324"/>
        </pc:sldMkLst>
      </pc:sldChg>
      <pc:sldChg chg="del">
        <pc:chgData name="Kaisa Välimäki" userId="748bfbdf-5648-43ca-b5dc-bdb32b059750" providerId="ADAL" clId="{B592857F-98C8-482C-B3E5-377641AC1308}" dt="2025-02-25T11:44:44.665" v="2" actId="47"/>
        <pc:sldMkLst>
          <pc:docMk/>
          <pc:sldMk cId="154904080" sldId="325"/>
        </pc:sldMkLst>
      </pc:sldChg>
      <pc:sldChg chg="del">
        <pc:chgData name="Kaisa Välimäki" userId="748bfbdf-5648-43ca-b5dc-bdb32b059750" providerId="ADAL" clId="{B592857F-98C8-482C-B3E5-377641AC1308}" dt="2025-02-25T11:44:44.665" v="2" actId="47"/>
        <pc:sldMkLst>
          <pc:docMk/>
          <pc:sldMk cId="3538597282" sldId="326"/>
        </pc:sldMkLst>
      </pc:sldChg>
      <pc:sldChg chg="del">
        <pc:chgData name="Kaisa Välimäki" userId="748bfbdf-5648-43ca-b5dc-bdb32b059750" providerId="ADAL" clId="{B592857F-98C8-482C-B3E5-377641AC1308}" dt="2025-02-25T11:44:44.665" v="2" actId="47"/>
        <pc:sldMkLst>
          <pc:docMk/>
          <pc:sldMk cId="1835384343" sldId="327"/>
        </pc:sldMkLst>
      </pc:sldChg>
      <pc:sldChg chg="del">
        <pc:chgData name="Kaisa Välimäki" userId="748bfbdf-5648-43ca-b5dc-bdb32b059750" providerId="ADAL" clId="{B592857F-98C8-482C-B3E5-377641AC1308}" dt="2025-02-25T11:44:44.665" v="2" actId="47"/>
        <pc:sldMkLst>
          <pc:docMk/>
          <pc:sldMk cId="2717657524" sldId="328"/>
        </pc:sldMkLst>
      </pc:sldChg>
      <pc:sldChg chg="del">
        <pc:chgData name="Kaisa Välimäki" userId="748bfbdf-5648-43ca-b5dc-bdb32b059750" providerId="ADAL" clId="{B592857F-98C8-482C-B3E5-377641AC1308}" dt="2025-02-25T11:44:44.665" v="2" actId="47"/>
        <pc:sldMkLst>
          <pc:docMk/>
          <pc:sldMk cId="1018246919" sldId="329"/>
        </pc:sldMkLst>
      </pc:sldChg>
      <pc:sldChg chg="del">
        <pc:chgData name="Kaisa Välimäki" userId="748bfbdf-5648-43ca-b5dc-bdb32b059750" providerId="ADAL" clId="{B592857F-98C8-482C-B3E5-377641AC1308}" dt="2025-02-25T11:44:44.665" v="2" actId="47"/>
        <pc:sldMkLst>
          <pc:docMk/>
          <pc:sldMk cId="864699528" sldId="330"/>
        </pc:sldMkLst>
      </pc:sldChg>
      <pc:sldChg chg="del">
        <pc:chgData name="Kaisa Välimäki" userId="748bfbdf-5648-43ca-b5dc-bdb32b059750" providerId="ADAL" clId="{B592857F-98C8-482C-B3E5-377641AC1308}" dt="2025-02-25T11:44:44.665" v="2" actId="47"/>
        <pc:sldMkLst>
          <pc:docMk/>
          <pc:sldMk cId="3292936495" sldId="331"/>
        </pc:sldMkLst>
      </pc:sldChg>
      <pc:sldChg chg="del">
        <pc:chgData name="Kaisa Välimäki" userId="748bfbdf-5648-43ca-b5dc-bdb32b059750" providerId="ADAL" clId="{B592857F-98C8-482C-B3E5-377641AC1308}" dt="2025-02-25T11:44:39.788" v="1" actId="47"/>
        <pc:sldMkLst>
          <pc:docMk/>
          <pc:sldMk cId="369860492" sldId="332"/>
        </pc:sldMkLst>
      </pc:sldChg>
      <pc:sldChg chg="del">
        <pc:chgData name="Kaisa Välimäki" userId="748bfbdf-5648-43ca-b5dc-bdb32b059750" providerId="ADAL" clId="{B592857F-98C8-482C-B3E5-377641AC1308}" dt="2025-02-25T11:44:44.665" v="2" actId="47"/>
        <pc:sldMkLst>
          <pc:docMk/>
          <pc:sldMk cId="4282255781" sldId="333"/>
        </pc:sldMkLst>
      </pc:sldChg>
      <pc:sldChg chg="del">
        <pc:chgData name="Kaisa Välimäki" userId="748bfbdf-5648-43ca-b5dc-bdb32b059750" providerId="ADAL" clId="{B592857F-98C8-482C-B3E5-377641AC1308}" dt="2025-02-25T11:44:44.665" v="2" actId="47"/>
        <pc:sldMkLst>
          <pc:docMk/>
          <pc:sldMk cId="3703057547" sldId="339"/>
        </pc:sldMkLst>
      </pc:sldChg>
      <pc:sldChg chg="del">
        <pc:chgData name="Kaisa Välimäki" userId="748bfbdf-5648-43ca-b5dc-bdb32b059750" providerId="ADAL" clId="{B592857F-98C8-482C-B3E5-377641AC1308}" dt="2025-02-25T11:44:44.665" v="2" actId="47"/>
        <pc:sldMkLst>
          <pc:docMk/>
          <pc:sldMk cId="1687433936" sldId="340"/>
        </pc:sldMkLst>
      </pc:sldChg>
      <pc:sldChg chg="del">
        <pc:chgData name="Kaisa Välimäki" userId="748bfbdf-5648-43ca-b5dc-bdb32b059750" providerId="ADAL" clId="{B592857F-98C8-482C-B3E5-377641AC1308}" dt="2025-02-25T11:44:44.665" v="2" actId="47"/>
        <pc:sldMkLst>
          <pc:docMk/>
          <pc:sldMk cId="1636642166" sldId="341"/>
        </pc:sldMkLst>
      </pc:sldChg>
      <pc:sldChg chg="del">
        <pc:chgData name="Kaisa Välimäki" userId="748bfbdf-5648-43ca-b5dc-bdb32b059750" providerId="ADAL" clId="{B592857F-98C8-482C-B3E5-377641AC1308}" dt="2025-02-25T11:44:44.665" v="2" actId="47"/>
        <pc:sldMkLst>
          <pc:docMk/>
          <pc:sldMk cId="1460639307" sldId="342"/>
        </pc:sldMkLst>
      </pc:sldChg>
      <pc:sldChg chg="del">
        <pc:chgData name="Kaisa Välimäki" userId="748bfbdf-5648-43ca-b5dc-bdb32b059750" providerId="ADAL" clId="{B592857F-98C8-482C-B3E5-377641AC1308}" dt="2025-02-25T11:44:44.665" v="2" actId="47"/>
        <pc:sldMkLst>
          <pc:docMk/>
          <pc:sldMk cId="523001272" sldId="343"/>
        </pc:sldMkLst>
      </pc:sldChg>
      <pc:sldChg chg="del">
        <pc:chgData name="Kaisa Välimäki" userId="748bfbdf-5648-43ca-b5dc-bdb32b059750" providerId="ADAL" clId="{B592857F-98C8-482C-B3E5-377641AC1308}" dt="2025-02-25T11:44:44.665" v="2" actId="47"/>
        <pc:sldMkLst>
          <pc:docMk/>
          <pc:sldMk cId="2774703633" sldId="345"/>
        </pc:sldMkLst>
      </pc:sldChg>
      <pc:sldChg chg="del">
        <pc:chgData name="Kaisa Välimäki" userId="748bfbdf-5648-43ca-b5dc-bdb32b059750" providerId="ADAL" clId="{B592857F-98C8-482C-B3E5-377641AC1308}" dt="2025-02-25T11:44:44.665" v="2" actId="47"/>
        <pc:sldMkLst>
          <pc:docMk/>
          <pc:sldMk cId="654317970" sldId="352"/>
        </pc:sldMkLst>
      </pc:sldChg>
      <pc:sldChg chg="del">
        <pc:chgData name="Kaisa Välimäki" userId="748bfbdf-5648-43ca-b5dc-bdb32b059750" providerId="ADAL" clId="{B592857F-98C8-482C-B3E5-377641AC1308}" dt="2025-02-25T11:44:44.665" v="2" actId="47"/>
        <pc:sldMkLst>
          <pc:docMk/>
          <pc:sldMk cId="1920263595" sldId="363"/>
        </pc:sldMkLst>
      </pc:sldChg>
      <pc:sldChg chg="del">
        <pc:chgData name="Kaisa Välimäki" userId="748bfbdf-5648-43ca-b5dc-bdb32b059750" providerId="ADAL" clId="{B592857F-98C8-482C-B3E5-377641AC1308}" dt="2025-02-25T11:44:44.665" v="2" actId="47"/>
        <pc:sldMkLst>
          <pc:docMk/>
          <pc:sldMk cId="3298590772" sldId="364"/>
        </pc:sldMkLst>
      </pc:sldChg>
      <pc:sldChg chg="del">
        <pc:chgData name="Kaisa Välimäki" userId="748bfbdf-5648-43ca-b5dc-bdb32b059750" providerId="ADAL" clId="{B592857F-98C8-482C-B3E5-377641AC1308}" dt="2025-02-25T11:44:44.665" v="2" actId="47"/>
        <pc:sldMkLst>
          <pc:docMk/>
          <pc:sldMk cId="2889952100" sldId="370"/>
        </pc:sldMkLst>
      </pc:sldChg>
      <pc:sldChg chg="del">
        <pc:chgData name="Kaisa Välimäki" userId="748bfbdf-5648-43ca-b5dc-bdb32b059750" providerId="ADAL" clId="{B592857F-98C8-482C-B3E5-377641AC1308}" dt="2025-02-25T11:44:44.665" v="2" actId="47"/>
        <pc:sldMkLst>
          <pc:docMk/>
          <pc:sldMk cId="203000067" sldId="371"/>
        </pc:sldMkLst>
      </pc:sldChg>
      <pc:sldChg chg="del">
        <pc:chgData name="Kaisa Välimäki" userId="748bfbdf-5648-43ca-b5dc-bdb32b059750" providerId="ADAL" clId="{B592857F-98C8-482C-B3E5-377641AC1308}" dt="2025-02-25T11:44:44.665" v="2" actId="47"/>
        <pc:sldMkLst>
          <pc:docMk/>
          <pc:sldMk cId="728543628" sldId="372"/>
        </pc:sldMkLst>
      </pc:sldChg>
      <pc:sldChg chg="del">
        <pc:chgData name="Kaisa Välimäki" userId="748bfbdf-5648-43ca-b5dc-bdb32b059750" providerId="ADAL" clId="{B592857F-98C8-482C-B3E5-377641AC1308}" dt="2025-02-25T11:44:44.665" v="2" actId="47"/>
        <pc:sldMkLst>
          <pc:docMk/>
          <pc:sldMk cId="1274401360" sldId="375"/>
        </pc:sldMkLst>
      </pc:sldChg>
      <pc:sldChg chg="del">
        <pc:chgData name="Kaisa Välimäki" userId="748bfbdf-5648-43ca-b5dc-bdb32b059750" providerId="ADAL" clId="{B592857F-98C8-482C-B3E5-377641AC1308}" dt="2025-02-25T11:44:44.665" v="2" actId="47"/>
        <pc:sldMkLst>
          <pc:docMk/>
          <pc:sldMk cId="2773473345" sldId="377"/>
        </pc:sldMkLst>
      </pc:sldChg>
      <pc:sldChg chg="del">
        <pc:chgData name="Kaisa Välimäki" userId="748bfbdf-5648-43ca-b5dc-bdb32b059750" providerId="ADAL" clId="{B592857F-98C8-482C-B3E5-377641AC1308}" dt="2025-02-25T11:44:44.665" v="2" actId="47"/>
        <pc:sldMkLst>
          <pc:docMk/>
          <pc:sldMk cId="3404176935" sldId="382"/>
        </pc:sldMkLst>
      </pc:sldChg>
      <pc:sldChg chg="del">
        <pc:chgData name="Kaisa Välimäki" userId="748bfbdf-5648-43ca-b5dc-bdb32b059750" providerId="ADAL" clId="{B592857F-98C8-482C-B3E5-377641AC1308}" dt="2025-02-25T11:44:44.665" v="2" actId="47"/>
        <pc:sldMkLst>
          <pc:docMk/>
          <pc:sldMk cId="3610330744" sldId="389"/>
        </pc:sldMkLst>
      </pc:sldChg>
      <pc:sldChg chg="del">
        <pc:chgData name="Kaisa Välimäki" userId="748bfbdf-5648-43ca-b5dc-bdb32b059750" providerId="ADAL" clId="{B592857F-98C8-482C-B3E5-377641AC1308}" dt="2025-02-25T11:44:44.665" v="2" actId="47"/>
        <pc:sldMkLst>
          <pc:docMk/>
          <pc:sldMk cId="446918987" sldId="393"/>
        </pc:sldMkLst>
      </pc:sldChg>
      <pc:sldChg chg="del">
        <pc:chgData name="Kaisa Välimäki" userId="748bfbdf-5648-43ca-b5dc-bdb32b059750" providerId="ADAL" clId="{B592857F-98C8-482C-B3E5-377641AC1308}" dt="2025-02-25T11:44:44.665" v="2" actId="47"/>
        <pc:sldMkLst>
          <pc:docMk/>
          <pc:sldMk cId="3833032213" sldId="394"/>
        </pc:sldMkLst>
      </pc:sldChg>
      <pc:sldChg chg="del">
        <pc:chgData name="Kaisa Välimäki" userId="748bfbdf-5648-43ca-b5dc-bdb32b059750" providerId="ADAL" clId="{B592857F-98C8-482C-B3E5-377641AC1308}" dt="2025-02-25T11:44:44.665" v="2" actId="47"/>
        <pc:sldMkLst>
          <pc:docMk/>
          <pc:sldMk cId="2146332038" sldId="395"/>
        </pc:sldMkLst>
      </pc:sldChg>
      <pc:sldChg chg="del">
        <pc:chgData name="Kaisa Välimäki" userId="748bfbdf-5648-43ca-b5dc-bdb32b059750" providerId="ADAL" clId="{B592857F-98C8-482C-B3E5-377641AC1308}" dt="2025-02-25T11:44:44.665" v="2" actId="47"/>
        <pc:sldMkLst>
          <pc:docMk/>
          <pc:sldMk cId="3083843901" sldId="396"/>
        </pc:sldMkLst>
      </pc:sldChg>
      <pc:sldChg chg="del">
        <pc:chgData name="Kaisa Välimäki" userId="748bfbdf-5648-43ca-b5dc-bdb32b059750" providerId="ADAL" clId="{B592857F-98C8-482C-B3E5-377641AC1308}" dt="2025-02-25T11:44:44.665" v="2" actId="47"/>
        <pc:sldMkLst>
          <pc:docMk/>
          <pc:sldMk cId="857440374" sldId="397"/>
        </pc:sldMkLst>
      </pc:sldChg>
      <pc:sldChg chg="del">
        <pc:chgData name="Kaisa Välimäki" userId="748bfbdf-5648-43ca-b5dc-bdb32b059750" providerId="ADAL" clId="{B592857F-98C8-482C-B3E5-377641AC1308}" dt="2025-02-25T11:44:44.665" v="2" actId="47"/>
        <pc:sldMkLst>
          <pc:docMk/>
          <pc:sldMk cId="839051854" sldId="404"/>
        </pc:sldMkLst>
      </pc:sldChg>
      <pc:sldChg chg="del">
        <pc:chgData name="Kaisa Välimäki" userId="748bfbdf-5648-43ca-b5dc-bdb32b059750" providerId="ADAL" clId="{B592857F-98C8-482C-B3E5-377641AC1308}" dt="2025-02-25T11:44:44.665" v="2" actId="47"/>
        <pc:sldMkLst>
          <pc:docMk/>
          <pc:sldMk cId="4055447153" sldId="405"/>
        </pc:sldMkLst>
      </pc:sldChg>
      <pc:sldChg chg="del">
        <pc:chgData name="Kaisa Välimäki" userId="748bfbdf-5648-43ca-b5dc-bdb32b059750" providerId="ADAL" clId="{B592857F-98C8-482C-B3E5-377641AC1308}" dt="2025-02-25T11:44:44.665" v="2" actId="47"/>
        <pc:sldMkLst>
          <pc:docMk/>
          <pc:sldMk cId="2325274459" sldId="406"/>
        </pc:sldMkLst>
      </pc:sldChg>
      <pc:sldChg chg="del">
        <pc:chgData name="Kaisa Välimäki" userId="748bfbdf-5648-43ca-b5dc-bdb32b059750" providerId="ADAL" clId="{B592857F-98C8-482C-B3E5-377641AC1308}" dt="2025-02-25T11:44:44.665" v="2" actId="47"/>
        <pc:sldMkLst>
          <pc:docMk/>
          <pc:sldMk cId="518354870" sldId="407"/>
        </pc:sldMkLst>
      </pc:sldChg>
      <pc:sldChg chg="del">
        <pc:chgData name="Kaisa Välimäki" userId="748bfbdf-5648-43ca-b5dc-bdb32b059750" providerId="ADAL" clId="{B592857F-98C8-482C-B3E5-377641AC1308}" dt="2025-02-25T11:44:44.665" v="2" actId="47"/>
        <pc:sldMkLst>
          <pc:docMk/>
          <pc:sldMk cId="4121571201" sldId="408"/>
        </pc:sldMkLst>
      </pc:sldChg>
      <pc:sldChg chg="del">
        <pc:chgData name="Kaisa Välimäki" userId="748bfbdf-5648-43ca-b5dc-bdb32b059750" providerId="ADAL" clId="{B592857F-98C8-482C-B3E5-377641AC1308}" dt="2025-02-25T11:44:44.665" v="2" actId="47"/>
        <pc:sldMkLst>
          <pc:docMk/>
          <pc:sldMk cId="3294048048" sldId="411"/>
        </pc:sldMkLst>
      </pc:sldChg>
      <pc:sldChg chg="del">
        <pc:chgData name="Kaisa Välimäki" userId="748bfbdf-5648-43ca-b5dc-bdb32b059750" providerId="ADAL" clId="{B592857F-98C8-482C-B3E5-377641AC1308}" dt="2025-02-25T11:44:44.665" v="2" actId="47"/>
        <pc:sldMkLst>
          <pc:docMk/>
          <pc:sldMk cId="3825823758" sldId="414"/>
        </pc:sldMkLst>
      </pc:sldChg>
      <pc:sldChg chg="del">
        <pc:chgData name="Kaisa Välimäki" userId="748bfbdf-5648-43ca-b5dc-bdb32b059750" providerId="ADAL" clId="{B592857F-98C8-482C-B3E5-377641AC1308}" dt="2025-02-25T11:44:44.665" v="2" actId="47"/>
        <pc:sldMkLst>
          <pc:docMk/>
          <pc:sldMk cId="1782364706" sldId="415"/>
        </pc:sldMkLst>
      </pc:sldChg>
      <pc:sldChg chg="del">
        <pc:chgData name="Kaisa Välimäki" userId="748bfbdf-5648-43ca-b5dc-bdb32b059750" providerId="ADAL" clId="{B592857F-98C8-482C-B3E5-377641AC1308}" dt="2025-02-25T11:44:44.665" v="2" actId="47"/>
        <pc:sldMkLst>
          <pc:docMk/>
          <pc:sldMk cId="3203188562" sldId="416"/>
        </pc:sldMkLst>
      </pc:sldChg>
      <pc:sldChg chg="del">
        <pc:chgData name="Kaisa Välimäki" userId="748bfbdf-5648-43ca-b5dc-bdb32b059750" providerId="ADAL" clId="{B592857F-98C8-482C-B3E5-377641AC1308}" dt="2025-02-25T11:44:44.665" v="2" actId="47"/>
        <pc:sldMkLst>
          <pc:docMk/>
          <pc:sldMk cId="4205675484" sldId="417"/>
        </pc:sldMkLst>
      </pc:sldChg>
      <pc:sldChg chg="del">
        <pc:chgData name="Kaisa Välimäki" userId="748bfbdf-5648-43ca-b5dc-bdb32b059750" providerId="ADAL" clId="{B592857F-98C8-482C-B3E5-377641AC1308}" dt="2025-02-25T11:44:44.665" v="2" actId="47"/>
        <pc:sldMkLst>
          <pc:docMk/>
          <pc:sldMk cId="2312756513" sldId="418"/>
        </pc:sldMkLst>
      </pc:sldChg>
      <pc:sldChg chg="del">
        <pc:chgData name="Kaisa Välimäki" userId="748bfbdf-5648-43ca-b5dc-bdb32b059750" providerId="ADAL" clId="{B592857F-98C8-482C-B3E5-377641AC1308}" dt="2025-02-25T11:44:44.665" v="2" actId="47"/>
        <pc:sldMkLst>
          <pc:docMk/>
          <pc:sldMk cId="1782015864" sldId="419"/>
        </pc:sldMkLst>
      </pc:sldChg>
      <pc:sldChg chg="del">
        <pc:chgData name="Kaisa Välimäki" userId="748bfbdf-5648-43ca-b5dc-bdb32b059750" providerId="ADAL" clId="{B592857F-98C8-482C-B3E5-377641AC1308}" dt="2025-02-25T11:44:44.665" v="2" actId="47"/>
        <pc:sldMkLst>
          <pc:docMk/>
          <pc:sldMk cId="1014431329" sldId="420"/>
        </pc:sldMkLst>
      </pc:sldChg>
      <pc:sldChg chg="del">
        <pc:chgData name="Kaisa Välimäki" userId="748bfbdf-5648-43ca-b5dc-bdb32b059750" providerId="ADAL" clId="{B592857F-98C8-482C-B3E5-377641AC1308}" dt="2025-02-25T11:44:44.665" v="2" actId="47"/>
        <pc:sldMkLst>
          <pc:docMk/>
          <pc:sldMk cId="1832220462" sldId="421"/>
        </pc:sldMkLst>
      </pc:sldChg>
      <pc:sldChg chg="del">
        <pc:chgData name="Kaisa Välimäki" userId="748bfbdf-5648-43ca-b5dc-bdb32b059750" providerId="ADAL" clId="{B592857F-98C8-482C-B3E5-377641AC1308}" dt="2025-02-25T11:44:44.665" v="2" actId="47"/>
        <pc:sldMkLst>
          <pc:docMk/>
          <pc:sldMk cId="3758495586" sldId="422"/>
        </pc:sldMkLst>
      </pc:sldChg>
      <pc:sldChg chg="del">
        <pc:chgData name="Kaisa Välimäki" userId="748bfbdf-5648-43ca-b5dc-bdb32b059750" providerId="ADAL" clId="{B592857F-98C8-482C-B3E5-377641AC1308}" dt="2025-02-25T11:44:44.665" v="2" actId="47"/>
        <pc:sldMkLst>
          <pc:docMk/>
          <pc:sldMk cId="434254014" sldId="423"/>
        </pc:sldMkLst>
      </pc:sldChg>
      <pc:sldChg chg="del">
        <pc:chgData name="Kaisa Välimäki" userId="748bfbdf-5648-43ca-b5dc-bdb32b059750" providerId="ADAL" clId="{B592857F-98C8-482C-B3E5-377641AC1308}" dt="2025-02-25T11:44:44.665" v="2" actId="47"/>
        <pc:sldMkLst>
          <pc:docMk/>
          <pc:sldMk cId="1755638713" sldId="424"/>
        </pc:sldMkLst>
      </pc:sldChg>
      <pc:sldChg chg="del">
        <pc:chgData name="Kaisa Välimäki" userId="748bfbdf-5648-43ca-b5dc-bdb32b059750" providerId="ADAL" clId="{B592857F-98C8-482C-B3E5-377641AC1308}" dt="2025-02-25T11:44:44.665" v="2" actId="47"/>
        <pc:sldMkLst>
          <pc:docMk/>
          <pc:sldMk cId="2294796305" sldId="425"/>
        </pc:sldMkLst>
      </pc:sldChg>
      <pc:sldChg chg="del">
        <pc:chgData name="Kaisa Välimäki" userId="748bfbdf-5648-43ca-b5dc-bdb32b059750" providerId="ADAL" clId="{B592857F-98C8-482C-B3E5-377641AC1308}" dt="2025-02-25T11:44:44.665" v="2" actId="47"/>
        <pc:sldMkLst>
          <pc:docMk/>
          <pc:sldMk cId="675417354" sldId="426"/>
        </pc:sldMkLst>
      </pc:sldChg>
      <pc:sldChg chg="del">
        <pc:chgData name="Kaisa Välimäki" userId="748bfbdf-5648-43ca-b5dc-bdb32b059750" providerId="ADAL" clId="{B592857F-98C8-482C-B3E5-377641AC1308}" dt="2025-02-25T11:44:44.665" v="2" actId="47"/>
        <pc:sldMkLst>
          <pc:docMk/>
          <pc:sldMk cId="1796327379" sldId="427"/>
        </pc:sldMkLst>
      </pc:sldChg>
      <pc:sldChg chg="del">
        <pc:chgData name="Kaisa Välimäki" userId="748bfbdf-5648-43ca-b5dc-bdb32b059750" providerId="ADAL" clId="{B592857F-98C8-482C-B3E5-377641AC1308}" dt="2025-02-25T11:44:44.665" v="2" actId="47"/>
        <pc:sldMkLst>
          <pc:docMk/>
          <pc:sldMk cId="3299825545" sldId="428"/>
        </pc:sldMkLst>
      </pc:sldChg>
      <pc:sldChg chg="del">
        <pc:chgData name="Kaisa Välimäki" userId="748bfbdf-5648-43ca-b5dc-bdb32b059750" providerId="ADAL" clId="{B592857F-98C8-482C-B3E5-377641AC1308}" dt="2025-02-25T11:44:44.665" v="2" actId="47"/>
        <pc:sldMkLst>
          <pc:docMk/>
          <pc:sldMk cId="790074769" sldId="429"/>
        </pc:sldMkLst>
      </pc:sldChg>
      <pc:sldChg chg="del">
        <pc:chgData name="Kaisa Välimäki" userId="748bfbdf-5648-43ca-b5dc-bdb32b059750" providerId="ADAL" clId="{B592857F-98C8-482C-B3E5-377641AC1308}" dt="2025-02-25T11:44:44.665" v="2" actId="47"/>
        <pc:sldMkLst>
          <pc:docMk/>
          <pc:sldMk cId="4206060040" sldId="430"/>
        </pc:sldMkLst>
      </pc:sldChg>
      <pc:sldChg chg="del">
        <pc:chgData name="Kaisa Välimäki" userId="748bfbdf-5648-43ca-b5dc-bdb32b059750" providerId="ADAL" clId="{B592857F-98C8-482C-B3E5-377641AC1308}" dt="2025-02-25T11:44:44.665" v="2" actId="47"/>
        <pc:sldMkLst>
          <pc:docMk/>
          <pc:sldMk cId="4177971457" sldId="431"/>
        </pc:sldMkLst>
      </pc:sldChg>
      <pc:sldChg chg="del">
        <pc:chgData name="Kaisa Välimäki" userId="748bfbdf-5648-43ca-b5dc-bdb32b059750" providerId="ADAL" clId="{B592857F-98C8-482C-B3E5-377641AC1308}" dt="2025-02-25T11:44:44.665" v="2" actId="47"/>
        <pc:sldMkLst>
          <pc:docMk/>
          <pc:sldMk cId="1683054097" sldId="432"/>
        </pc:sldMkLst>
      </pc:sldChg>
      <pc:sldChg chg="del">
        <pc:chgData name="Kaisa Välimäki" userId="748bfbdf-5648-43ca-b5dc-bdb32b059750" providerId="ADAL" clId="{B592857F-98C8-482C-B3E5-377641AC1308}" dt="2025-02-25T11:44:44.665" v="2" actId="47"/>
        <pc:sldMkLst>
          <pc:docMk/>
          <pc:sldMk cId="646832728" sldId="433"/>
        </pc:sldMkLst>
      </pc:sldChg>
      <pc:sldChg chg="del">
        <pc:chgData name="Kaisa Välimäki" userId="748bfbdf-5648-43ca-b5dc-bdb32b059750" providerId="ADAL" clId="{B592857F-98C8-482C-B3E5-377641AC1308}" dt="2025-02-25T11:44:44.665" v="2" actId="47"/>
        <pc:sldMkLst>
          <pc:docMk/>
          <pc:sldMk cId="464070695" sldId="434"/>
        </pc:sldMkLst>
      </pc:sldChg>
      <pc:sldChg chg="del">
        <pc:chgData name="Kaisa Välimäki" userId="748bfbdf-5648-43ca-b5dc-bdb32b059750" providerId="ADAL" clId="{B592857F-98C8-482C-B3E5-377641AC1308}" dt="2025-02-25T11:44:44.665" v="2" actId="47"/>
        <pc:sldMkLst>
          <pc:docMk/>
          <pc:sldMk cId="4139206880" sldId="435"/>
        </pc:sldMkLst>
      </pc:sldChg>
      <pc:sldChg chg="del">
        <pc:chgData name="Kaisa Välimäki" userId="748bfbdf-5648-43ca-b5dc-bdb32b059750" providerId="ADAL" clId="{B592857F-98C8-482C-B3E5-377641AC1308}" dt="2025-02-25T11:44:44.665" v="2" actId="47"/>
        <pc:sldMkLst>
          <pc:docMk/>
          <pc:sldMk cId="1760853195" sldId="436"/>
        </pc:sldMkLst>
      </pc:sldChg>
      <pc:sldChg chg="del">
        <pc:chgData name="Kaisa Välimäki" userId="748bfbdf-5648-43ca-b5dc-bdb32b059750" providerId="ADAL" clId="{B592857F-98C8-482C-B3E5-377641AC1308}" dt="2025-02-25T11:44:44.665" v="2" actId="47"/>
        <pc:sldMkLst>
          <pc:docMk/>
          <pc:sldMk cId="1132439745" sldId="438"/>
        </pc:sldMkLst>
      </pc:sldChg>
      <pc:sldChg chg="del">
        <pc:chgData name="Kaisa Välimäki" userId="748bfbdf-5648-43ca-b5dc-bdb32b059750" providerId="ADAL" clId="{B592857F-98C8-482C-B3E5-377641AC1308}" dt="2025-02-25T11:44:44.665" v="2" actId="47"/>
        <pc:sldMkLst>
          <pc:docMk/>
          <pc:sldMk cId="3335687882" sldId="439"/>
        </pc:sldMkLst>
      </pc:sldChg>
      <pc:sldChg chg="del">
        <pc:chgData name="Kaisa Välimäki" userId="748bfbdf-5648-43ca-b5dc-bdb32b059750" providerId="ADAL" clId="{B592857F-98C8-482C-B3E5-377641AC1308}" dt="2025-02-25T11:44:44.665" v="2" actId="47"/>
        <pc:sldMkLst>
          <pc:docMk/>
          <pc:sldMk cId="505139554" sldId="440"/>
        </pc:sldMkLst>
      </pc:sldChg>
      <pc:sldChg chg="del">
        <pc:chgData name="Kaisa Välimäki" userId="748bfbdf-5648-43ca-b5dc-bdb32b059750" providerId="ADAL" clId="{B592857F-98C8-482C-B3E5-377641AC1308}" dt="2025-02-25T11:44:44.665" v="2" actId="47"/>
        <pc:sldMkLst>
          <pc:docMk/>
          <pc:sldMk cId="1292810321" sldId="441"/>
        </pc:sldMkLst>
      </pc:sldChg>
      <pc:sldChg chg="del">
        <pc:chgData name="Kaisa Välimäki" userId="748bfbdf-5648-43ca-b5dc-bdb32b059750" providerId="ADAL" clId="{B592857F-98C8-482C-B3E5-377641AC1308}" dt="2025-02-25T11:44:44.665" v="2" actId="47"/>
        <pc:sldMkLst>
          <pc:docMk/>
          <pc:sldMk cId="537062472" sldId="442"/>
        </pc:sldMkLst>
      </pc:sldChg>
      <pc:sldChg chg="del">
        <pc:chgData name="Kaisa Välimäki" userId="748bfbdf-5648-43ca-b5dc-bdb32b059750" providerId="ADAL" clId="{B592857F-98C8-482C-B3E5-377641AC1308}" dt="2025-02-25T11:44:44.665" v="2" actId="47"/>
        <pc:sldMkLst>
          <pc:docMk/>
          <pc:sldMk cId="3232697476" sldId="443"/>
        </pc:sldMkLst>
      </pc:sldChg>
      <pc:sldChg chg="del">
        <pc:chgData name="Kaisa Välimäki" userId="748bfbdf-5648-43ca-b5dc-bdb32b059750" providerId="ADAL" clId="{B592857F-98C8-482C-B3E5-377641AC1308}" dt="2025-02-25T11:44:44.665" v="2" actId="47"/>
        <pc:sldMkLst>
          <pc:docMk/>
          <pc:sldMk cId="1113918644" sldId="444"/>
        </pc:sldMkLst>
      </pc:sldChg>
      <pc:sldChg chg="del">
        <pc:chgData name="Kaisa Välimäki" userId="748bfbdf-5648-43ca-b5dc-bdb32b059750" providerId="ADAL" clId="{B592857F-98C8-482C-B3E5-377641AC1308}" dt="2025-02-25T11:44:44.665" v="2" actId="47"/>
        <pc:sldMkLst>
          <pc:docMk/>
          <pc:sldMk cId="2643964112" sldId="445"/>
        </pc:sldMkLst>
      </pc:sldChg>
      <pc:sldChg chg="del">
        <pc:chgData name="Kaisa Välimäki" userId="748bfbdf-5648-43ca-b5dc-bdb32b059750" providerId="ADAL" clId="{B592857F-98C8-482C-B3E5-377641AC1308}" dt="2025-02-25T11:44:44.665" v="2" actId="47"/>
        <pc:sldMkLst>
          <pc:docMk/>
          <pc:sldMk cId="630122759" sldId="446"/>
        </pc:sldMkLst>
      </pc:sldChg>
      <pc:sldChg chg="del">
        <pc:chgData name="Kaisa Välimäki" userId="748bfbdf-5648-43ca-b5dc-bdb32b059750" providerId="ADAL" clId="{B592857F-98C8-482C-B3E5-377641AC1308}" dt="2025-02-25T11:44:44.665" v="2" actId="47"/>
        <pc:sldMkLst>
          <pc:docMk/>
          <pc:sldMk cId="4020585427" sldId="447"/>
        </pc:sldMkLst>
      </pc:sldChg>
      <pc:sldChg chg="del">
        <pc:chgData name="Kaisa Välimäki" userId="748bfbdf-5648-43ca-b5dc-bdb32b059750" providerId="ADAL" clId="{B592857F-98C8-482C-B3E5-377641AC1308}" dt="2025-02-25T11:44:44.665" v="2" actId="47"/>
        <pc:sldMkLst>
          <pc:docMk/>
          <pc:sldMk cId="1431822597" sldId="448"/>
        </pc:sldMkLst>
      </pc:sldChg>
      <pc:sldChg chg="del">
        <pc:chgData name="Kaisa Välimäki" userId="748bfbdf-5648-43ca-b5dc-bdb32b059750" providerId="ADAL" clId="{B592857F-98C8-482C-B3E5-377641AC1308}" dt="2025-02-25T11:44:44.665" v="2" actId="47"/>
        <pc:sldMkLst>
          <pc:docMk/>
          <pc:sldMk cId="537141026" sldId="449"/>
        </pc:sldMkLst>
      </pc:sldChg>
      <pc:sldChg chg="del">
        <pc:chgData name="Kaisa Välimäki" userId="748bfbdf-5648-43ca-b5dc-bdb32b059750" providerId="ADAL" clId="{B592857F-98C8-482C-B3E5-377641AC1308}" dt="2025-02-25T11:44:44.665" v="2" actId="47"/>
        <pc:sldMkLst>
          <pc:docMk/>
          <pc:sldMk cId="197231722" sldId="450"/>
        </pc:sldMkLst>
      </pc:sldChg>
      <pc:sldChg chg="del">
        <pc:chgData name="Kaisa Välimäki" userId="748bfbdf-5648-43ca-b5dc-bdb32b059750" providerId="ADAL" clId="{B592857F-98C8-482C-B3E5-377641AC1308}" dt="2025-02-25T11:44:44.665" v="2" actId="47"/>
        <pc:sldMkLst>
          <pc:docMk/>
          <pc:sldMk cId="2924511251" sldId="453"/>
        </pc:sldMkLst>
      </pc:sldChg>
      <pc:sldChg chg="del">
        <pc:chgData name="Kaisa Välimäki" userId="748bfbdf-5648-43ca-b5dc-bdb32b059750" providerId="ADAL" clId="{B592857F-98C8-482C-B3E5-377641AC1308}" dt="2025-02-25T11:44:44.665" v="2" actId="47"/>
        <pc:sldMkLst>
          <pc:docMk/>
          <pc:sldMk cId="3908507948" sldId="454"/>
        </pc:sldMkLst>
      </pc:sldChg>
      <pc:sldChg chg="del">
        <pc:chgData name="Kaisa Välimäki" userId="748bfbdf-5648-43ca-b5dc-bdb32b059750" providerId="ADAL" clId="{B592857F-98C8-482C-B3E5-377641AC1308}" dt="2025-02-25T11:44:44.665" v="2" actId="47"/>
        <pc:sldMkLst>
          <pc:docMk/>
          <pc:sldMk cId="1165129909" sldId="455"/>
        </pc:sldMkLst>
      </pc:sldChg>
      <pc:sldChg chg="del">
        <pc:chgData name="Kaisa Välimäki" userId="748bfbdf-5648-43ca-b5dc-bdb32b059750" providerId="ADAL" clId="{B592857F-98C8-482C-B3E5-377641AC1308}" dt="2025-02-25T11:44:44.665" v="2" actId="47"/>
        <pc:sldMkLst>
          <pc:docMk/>
          <pc:sldMk cId="781764488" sldId="456"/>
        </pc:sldMkLst>
      </pc:sldChg>
      <pc:sldChg chg="del">
        <pc:chgData name="Kaisa Välimäki" userId="748bfbdf-5648-43ca-b5dc-bdb32b059750" providerId="ADAL" clId="{B592857F-98C8-482C-B3E5-377641AC1308}" dt="2025-02-25T11:44:44.665" v="2" actId="47"/>
        <pc:sldMkLst>
          <pc:docMk/>
          <pc:sldMk cId="3122399563" sldId="457"/>
        </pc:sldMkLst>
      </pc:sldChg>
      <pc:sldChg chg="del">
        <pc:chgData name="Kaisa Välimäki" userId="748bfbdf-5648-43ca-b5dc-bdb32b059750" providerId="ADAL" clId="{B592857F-98C8-482C-B3E5-377641AC1308}" dt="2025-02-25T11:44:44.665" v="2" actId="47"/>
        <pc:sldMkLst>
          <pc:docMk/>
          <pc:sldMk cId="3691115067" sldId="458"/>
        </pc:sldMkLst>
      </pc:sldChg>
      <pc:sldChg chg="del">
        <pc:chgData name="Kaisa Välimäki" userId="748bfbdf-5648-43ca-b5dc-bdb32b059750" providerId="ADAL" clId="{B592857F-98C8-482C-B3E5-377641AC1308}" dt="2025-02-25T11:44:44.665" v="2" actId="47"/>
        <pc:sldMkLst>
          <pc:docMk/>
          <pc:sldMk cId="2971125405" sldId="459"/>
        </pc:sldMkLst>
      </pc:sldChg>
      <pc:sldChg chg="del">
        <pc:chgData name="Kaisa Välimäki" userId="748bfbdf-5648-43ca-b5dc-bdb32b059750" providerId="ADAL" clId="{B592857F-98C8-482C-B3E5-377641AC1308}" dt="2025-02-25T11:44:44.665" v="2" actId="47"/>
        <pc:sldMkLst>
          <pc:docMk/>
          <pc:sldMk cId="216600083" sldId="460"/>
        </pc:sldMkLst>
      </pc:sldChg>
      <pc:sldChg chg="del">
        <pc:chgData name="Kaisa Välimäki" userId="748bfbdf-5648-43ca-b5dc-bdb32b059750" providerId="ADAL" clId="{B592857F-98C8-482C-B3E5-377641AC1308}" dt="2025-02-25T11:44:44.665" v="2" actId="47"/>
        <pc:sldMkLst>
          <pc:docMk/>
          <pc:sldMk cId="1039796688" sldId="461"/>
        </pc:sldMkLst>
      </pc:sldChg>
      <pc:sldChg chg="del">
        <pc:chgData name="Kaisa Välimäki" userId="748bfbdf-5648-43ca-b5dc-bdb32b059750" providerId="ADAL" clId="{B592857F-98C8-482C-B3E5-377641AC1308}" dt="2025-02-25T11:44:44.665" v="2" actId="47"/>
        <pc:sldMkLst>
          <pc:docMk/>
          <pc:sldMk cId="2872253873" sldId="462"/>
        </pc:sldMkLst>
      </pc:sldChg>
      <pc:sldChg chg="del">
        <pc:chgData name="Kaisa Välimäki" userId="748bfbdf-5648-43ca-b5dc-bdb32b059750" providerId="ADAL" clId="{B592857F-98C8-482C-B3E5-377641AC1308}" dt="2025-02-25T11:44:44.665" v="2" actId="47"/>
        <pc:sldMkLst>
          <pc:docMk/>
          <pc:sldMk cId="3131853744" sldId="463"/>
        </pc:sldMkLst>
      </pc:sldChg>
      <pc:sldChg chg="del">
        <pc:chgData name="Kaisa Välimäki" userId="748bfbdf-5648-43ca-b5dc-bdb32b059750" providerId="ADAL" clId="{B592857F-98C8-482C-B3E5-377641AC1308}" dt="2025-02-25T11:44:44.665" v="2" actId="47"/>
        <pc:sldMkLst>
          <pc:docMk/>
          <pc:sldMk cId="2327651820" sldId="464"/>
        </pc:sldMkLst>
      </pc:sldChg>
      <pc:sldChg chg="del">
        <pc:chgData name="Kaisa Välimäki" userId="748bfbdf-5648-43ca-b5dc-bdb32b059750" providerId="ADAL" clId="{B592857F-98C8-482C-B3E5-377641AC1308}" dt="2025-02-25T11:44:44.665" v="2" actId="47"/>
        <pc:sldMkLst>
          <pc:docMk/>
          <pc:sldMk cId="2713975919" sldId="465"/>
        </pc:sldMkLst>
      </pc:sldChg>
      <pc:sldChg chg="del">
        <pc:chgData name="Kaisa Välimäki" userId="748bfbdf-5648-43ca-b5dc-bdb32b059750" providerId="ADAL" clId="{B592857F-98C8-482C-B3E5-377641AC1308}" dt="2025-02-25T11:44:44.665" v="2" actId="47"/>
        <pc:sldMkLst>
          <pc:docMk/>
          <pc:sldMk cId="1704500328" sldId="466"/>
        </pc:sldMkLst>
      </pc:sldChg>
      <pc:sldChg chg="del">
        <pc:chgData name="Kaisa Välimäki" userId="748bfbdf-5648-43ca-b5dc-bdb32b059750" providerId="ADAL" clId="{B592857F-98C8-482C-B3E5-377641AC1308}" dt="2025-02-25T11:44:44.665" v="2" actId="47"/>
        <pc:sldMkLst>
          <pc:docMk/>
          <pc:sldMk cId="3142639264" sldId="467"/>
        </pc:sldMkLst>
      </pc:sldChg>
      <pc:sldChg chg="del">
        <pc:chgData name="Kaisa Välimäki" userId="748bfbdf-5648-43ca-b5dc-bdb32b059750" providerId="ADAL" clId="{B592857F-98C8-482C-B3E5-377641AC1308}" dt="2025-02-25T11:44:44.665" v="2" actId="47"/>
        <pc:sldMkLst>
          <pc:docMk/>
          <pc:sldMk cId="239802349" sldId="468"/>
        </pc:sldMkLst>
      </pc:sldChg>
      <pc:sldChg chg="del">
        <pc:chgData name="Kaisa Välimäki" userId="748bfbdf-5648-43ca-b5dc-bdb32b059750" providerId="ADAL" clId="{B592857F-98C8-482C-B3E5-377641AC1308}" dt="2025-02-25T11:44:44.665" v="2" actId="47"/>
        <pc:sldMkLst>
          <pc:docMk/>
          <pc:sldMk cId="905749708" sldId="469"/>
        </pc:sldMkLst>
      </pc:sldChg>
      <pc:sldChg chg="del">
        <pc:chgData name="Kaisa Välimäki" userId="748bfbdf-5648-43ca-b5dc-bdb32b059750" providerId="ADAL" clId="{B592857F-98C8-482C-B3E5-377641AC1308}" dt="2025-02-25T11:44:44.665" v="2" actId="47"/>
        <pc:sldMkLst>
          <pc:docMk/>
          <pc:sldMk cId="304504857" sldId="470"/>
        </pc:sldMkLst>
      </pc:sldChg>
      <pc:sldChg chg="del">
        <pc:chgData name="Kaisa Välimäki" userId="748bfbdf-5648-43ca-b5dc-bdb32b059750" providerId="ADAL" clId="{B592857F-98C8-482C-B3E5-377641AC1308}" dt="2025-02-25T11:44:44.665" v="2" actId="47"/>
        <pc:sldMkLst>
          <pc:docMk/>
          <pc:sldMk cId="1484822276" sldId="471"/>
        </pc:sldMkLst>
      </pc:sldChg>
      <pc:sldChg chg="del">
        <pc:chgData name="Kaisa Välimäki" userId="748bfbdf-5648-43ca-b5dc-bdb32b059750" providerId="ADAL" clId="{B592857F-98C8-482C-B3E5-377641AC1308}" dt="2025-02-25T11:44:44.665" v="2" actId="47"/>
        <pc:sldMkLst>
          <pc:docMk/>
          <pc:sldMk cId="2637644860" sldId="472"/>
        </pc:sldMkLst>
      </pc:sldChg>
      <pc:sldChg chg="del">
        <pc:chgData name="Kaisa Välimäki" userId="748bfbdf-5648-43ca-b5dc-bdb32b059750" providerId="ADAL" clId="{B592857F-98C8-482C-B3E5-377641AC1308}" dt="2025-02-25T11:44:44.665" v="2" actId="47"/>
        <pc:sldMkLst>
          <pc:docMk/>
          <pc:sldMk cId="3433117974" sldId="473"/>
        </pc:sldMkLst>
      </pc:sldChg>
      <pc:sldChg chg="del">
        <pc:chgData name="Kaisa Välimäki" userId="748bfbdf-5648-43ca-b5dc-bdb32b059750" providerId="ADAL" clId="{B592857F-98C8-482C-B3E5-377641AC1308}" dt="2025-02-25T11:44:44.665" v="2" actId="47"/>
        <pc:sldMkLst>
          <pc:docMk/>
          <pc:sldMk cId="2165698015" sldId="474"/>
        </pc:sldMkLst>
      </pc:sldChg>
      <pc:sldChg chg="del">
        <pc:chgData name="Kaisa Välimäki" userId="748bfbdf-5648-43ca-b5dc-bdb32b059750" providerId="ADAL" clId="{B592857F-98C8-482C-B3E5-377641AC1308}" dt="2025-02-25T11:44:44.665" v="2" actId="47"/>
        <pc:sldMkLst>
          <pc:docMk/>
          <pc:sldMk cId="1097431664" sldId="475"/>
        </pc:sldMkLst>
      </pc:sldChg>
      <pc:sldChg chg="add">
        <pc:chgData name="Kaisa Välimäki" userId="748bfbdf-5648-43ca-b5dc-bdb32b059750" providerId="ADAL" clId="{B592857F-98C8-482C-B3E5-377641AC1308}" dt="2025-02-25T11:44:37.652" v="0"/>
        <pc:sldMkLst>
          <pc:docMk/>
          <pc:sldMk cId="1452870135" sldId="4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panose="02000503000000020004" pitchFamily="50" charset="0"/>
              </a:defRPr>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panose="02000503000000020004" pitchFamily="50" charset="0"/>
              </a:defRPr>
            </a:lvl1pPr>
          </a:lstStyle>
          <a:p>
            <a:fld id="{49042933-A333-45D6-9453-722143B2AE1E}" type="datetimeFigureOut">
              <a:rPr lang="fi-FI" smtClean="0"/>
              <a:pPr/>
              <a:t>11.3.2025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panose="02000503000000020004" pitchFamily="50" charset="0"/>
              </a:defRPr>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panose="02000503000000020004" pitchFamily="50" charset="0"/>
              </a:defRPr>
            </a:lvl1pPr>
          </a:lstStyle>
          <a:p>
            <a:fld id="{26BB66EF-16C6-4772-8BEF-FA03DF44B885}" type="slidenum">
              <a:rPr lang="fi-FI" smtClean="0"/>
              <a:pPr/>
              <a:t>‹#›</a:t>
            </a:fld>
            <a:endParaRPr lang="fi-FI" dirty="0"/>
          </a:p>
        </p:txBody>
      </p:sp>
    </p:spTree>
    <p:extLst>
      <p:ext uri="{BB962C8B-B14F-4D97-AF65-F5344CB8AC3E}">
        <p14:creationId xmlns:p14="http://schemas.microsoft.com/office/powerpoint/2010/main" val="41305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panose="02000503000000020004" pitchFamily="50" charset="0"/>
        <a:ea typeface="+mn-ea"/>
        <a:cs typeface="+mn-cs"/>
      </a:defRPr>
    </a:lvl1pPr>
    <a:lvl2pPr marL="457200" algn="l" defTabSz="914400" rtl="0" eaLnBrk="1" latinLnBrk="0" hangingPunct="1">
      <a:defRPr sz="1200" kern="1200">
        <a:solidFill>
          <a:schemeClr val="tx1"/>
        </a:solidFill>
        <a:latin typeface="Inter" panose="02000503000000020004" pitchFamily="50" charset="0"/>
        <a:ea typeface="+mn-ea"/>
        <a:cs typeface="+mn-cs"/>
      </a:defRPr>
    </a:lvl2pPr>
    <a:lvl3pPr marL="914400" algn="l" defTabSz="914400" rtl="0" eaLnBrk="1" latinLnBrk="0" hangingPunct="1">
      <a:defRPr sz="1200" kern="1200">
        <a:solidFill>
          <a:schemeClr val="tx1"/>
        </a:solidFill>
        <a:latin typeface="Inter" panose="02000503000000020004" pitchFamily="50" charset="0"/>
        <a:ea typeface="+mn-ea"/>
        <a:cs typeface="+mn-cs"/>
      </a:defRPr>
    </a:lvl3pPr>
    <a:lvl4pPr marL="1371600" algn="l" defTabSz="914400" rtl="0" eaLnBrk="1" latinLnBrk="0" hangingPunct="1">
      <a:defRPr sz="1200" kern="1200">
        <a:solidFill>
          <a:schemeClr val="tx1"/>
        </a:solidFill>
        <a:latin typeface="Inter" panose="02000503000000020004" pitchFamily="50" charset="0"/>
        <a:ea typeface="+mn-ea"/>
        <a:cs typeface="+mn-cs"/>
      </a:defRPr>
    </a:lvl4pPr>
    <a:lvl5pPr marL="1828800" algn="l" defTabSz="914400" rtl="0" eaLnBrk="1" latinLnBrk="0" hangingPunct="1">
      <a:defRPr sz="1200" kern="1200">
        <a:solidFill>
          <a:schemeClr val="tx1"/>
        </a:solidFill>
        <a:latin typeface="Inter" panose="0200050300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0.sv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https://blog.basware.com/en" TargetMode="External"/><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hyperlink" Target="https://www.instagram.com/baswareglobal/"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13" name="Rectangle 12">
            <a:extLst>
              <a:ext uri="{FF2B5EF4-FFF2-40B4-BE49-F238E27FC236}">
                <a16:creationId xmlns:a16="http://schemas.microsoft.com/office/drawing/2014/main" id="{202EBA78-A44C-45D9-B079-5624C43BAA91}"/>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28C358EB-1B1C-44F3-BF5F-7499C96C33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9" name="Title 1">
            <a:extLst>
              <a:ext uri="{FF2B5EF4-FFF2-40B4-BE49-F238E27FC236}">
                <a16:creationId xmlns:a16="http://schemas.microsoft.com/office/drawing/2014/main" id="{FA45EC45-4A35-440C-9B82-4EBDD99A42EC}"/>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
        <p:nvSpPr>
          <p:cNvPr id="10" name="Subtitle 2">
            <a:extLst>
              <a:ext uri="{FF2B5EF4-FFF2-40B4-BE49-F238E27FC236}">
                <a16:creationId xmlns:a16="http://schemas.microsoft.com/office/drawing/2014/main" id="{BEAF8B52-C38B-4DC8-B20C-1AD9592286FD}"/>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Font typeface="Arial" panose="020B0604020202020204" pitchFamily="34" charset="0"/>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1144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hor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itle 1">
            <a:extLst>
              <a:ext uri="{FF2B5EF4-FFF2-40B4-BE49-F238E27FC236}">
                <a16:creationId xmlns:a16="http://schemas.microsoft.com/office/drawing/2014/main" id="{35CCDD72-9376-44AF-AA64-57B9FBCEB179}"/>
              </a:ext>
            </a:extLst>
          </p:cNvPr>
          <p:cNvSpPr>
            <a:spLocks noGrp="1"/>
          </p:cNvSpPr>
          <p:nvPr>
            <p:ph type="title" hasCustomPrompt="1"/>
          </p:nvPr>
        </p:nvSpPr>
        <p:spPr>
          <a:xfrm>
            <a:off x="3829049" y="962024"/>
            <a:ext cx="633040" cy="384344"/>
          </a:xfrm>
        </p:spPr>
        <p:txBody>
          <a:bodyPr>
            <a:noAutofit/>
          </a:bodyPr>
          <a:lstStyle>
            <a:lvl1pPr>
              <a:lnSpc>
                <a:spcPct val="100000"/>
              </a:lnSpc>
              <a:defRPr sz="2400">
                <a:solidFill>
                  <a:schemeClr val="accent3"/>
                </a:solidFill>
              </a:defRPr>
            </a:lvl1pPr>
          </a:lstStyle>
          <a:p>
            <a:r>
              <a:rPr lang="en-US" dirty="0"/>
              <a:t>01</a:t>
            </a:r>
            <a:endParaRPr lang="fi-FI" dirty="0"/>
          </a:p>
        </p:txBody>
      </p:sp>
      <p:sp>
        <p:nvSpPr>
          <p:cNvPr id="66" name="Text Placeholder 349">
            <a:extLst>
              <a:ext uri="{FF2B5EF4-FFF2-40B4-BE49-F238E27FC236}">
                <a16:creationId xmlns:a16="http://schemas.microsoft.com/office/drawing/2014/main" id="{EE818711-0B02-4DBC-BCD7-5F77DE087895}"/>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02</a:t>
            </a:r>
            <a:endParaRPr lang="fi-FI" dirty="0"/>
          </a:p>
        </p:txBody>
      </p:sp>
      <p:sp>
        <p:nvSpPr>
          <p:cNvPr id="67" name="Text Placeholder 349">
            <a:extLst>
              <a:ext uri="{FF2B5EF4-FFF2-40B4-BE49-F238E27FC236}">
                <a16:creationId xmlns:a16="http://schemas.microsoft.com/office/drawing/2014/main" id="{8BE689DB-387D-4518-BEEB-C7EAA5A96F44}"/>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03</a:t>
            </a:r>
            <a:endParaRPr lang="fi-FI" dirty="0"/>
          </a:p>
        </p:txBody>
      </p:sp>
      <p:sp>
        <p:nvSpPr>
          <p:cNvPr id="68" name="Text Placeholder 349">
            <a:extLst>
              <a:ext uri="{FF2B5EF4-FFF2-40B4-BE49-F238E27FC236}">
                <a16:creationId xmlns:a16="http://schemas.microsoft.com/office/drawing/2014/main" id="{AE93B1C1-C3F0-494A-B670-3E8421FE12E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04</a:t>
            </a:r>
            <a:endParaRPr lang="fi-FI" dirty="0"/>
          </a:p>
        </p:txBody>
      </p:sp>
      <p:sp>
        <p:nvSpPr>
          <p:cNvPr id="69" name="Text Placeholder 349">
            <a:extLst>
              <a:ext uri="{FF2B5EF4-FFF2-40B4-BE49-F238E27FC236}">
                <a16:creationId xmlns:a16="http://schemas.microsoft.com/office/drawing/2014/main" id="{26B3CEF1-2F73-4958-9E37-1D57472A6C85}"/>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05</a:t>
            </a:r>
            <a:endParaRPr lang="fi-FI" dirty="0"/>
          </a:p>
        </p:txBody>
      </p:sp>
      <p:sp>
        <p:nvSpPr>
          <p:cNvPr id="70" name="Text Placeholder 349">
            <a:extLst>
              <a:ext uri="{FF2B5EF4-FFF2-40B4-BE49-F238E27FC236}">
                <a16:creationId xmlns:a16="http://schemas.microsoft.com/office/drawing/2014/main" id="{45F7D4BA-56D9-4DA3-B22D-AC195407F2F2}"/>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06</a:t>
            </a:r>
            <a:endParaRPr lang="fi-FI" dirty="0"/>
          </a:p>
        </p:txBody>
      </p:sp>
      <p:sp>
        <p:nvSpPr>
          <p:cNvPr id="5" name="Text Placeholder 4">
            <a:extLst>
              <a:ext uri="{FF2B5EF4-FFF2-40B4-BE49-F238E27FC236}">
                <a16:creationId xmlns:a16="http://schemas.microsoft.com/office/drawing/2014/main" id="{75236034-50EA-46E1-B40B-A8F2EE7CC221}"/>
              </a:ext>
            </a:extLst>
          </p:cNvPr>
          <p:cNvSpPr>
            <a:spLocks noGrp="1"/>
          </p:cNvSpPr>
          <p:nvPr>
            <p:ph type="body" sz="quarter" idx="29" hasCustomPrompt="1"/>
          </p:nvPr>
        </p:nvSpPr>
        <p:spPr>
          <a:xfrm>
            <a:off x="4584700" y="962024"/>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2" name="Text Placeholder 4">
            <a:extLst>
              <a:ext uri="{FF2B5EF4-FFF2-40B4-BE49-F238E27FC236}">
                <a16:creationId xmlns:a16="http://schemas.microsoft.com/office/drawing/2014/main" id="{EDC18650-D8A5-40E8-A3C0-FF8885878C86}"/>
              </a:ext>
            </a:extLst>
          </p:cNvPr>
          <p:cNvSpPr>
            <a:spLocks noGrp="1"/>
          </p:cNvSpPr>
          <p:nvPr>
            <p:ph type="body" sz="quarter" idx="30" hasCustomPrompt="1"/>
          </p:nvPr>
        </p:nvSpPr>
        <p:spPr>
          <a:xfrm>
            <a:off x="4584700" y="1851025"/>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3" name="Text Placeholder 4">
            <a:extLst>
              <a:ext uri="{FF2B5EF4-FFF2-40B4-BE49-F238E27FC236}">
                <a16:creationId xmlns:a16="http://schemas.microsoft.com/office/drawing/2014/main" id="{2C68CBC6-8F65-4C0D-84A6-ADA7F6C95EB4}"/>
              </a:ext>
            </a:extLst>
          </p:cNvPr>
          <p:cNvSpPr>
            <a:spLocks noGrp="1"/>
          </p:cNvSpPr>
          <p:nvPr>
            <p:ph type="body" sz="quarter" idx="31" hasCustomPrompt="1"/>
          </p:nvPr>
        </p:nvSpPr>
        <p:spPr>
          <a:xfrm>
            <a:off x="4584700" y="2740026"/>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4" name="Text Placeholder 4">
            <a:extLst>
              <a:ext uri="{FF2B5EF4-FFF2-40B4-BE49-F238E27FC236}">
                <a16:creationId xmlns:a16="http://schemas.microsoft.com/office/drawing/2014/main" id="{7E6F7AEF-4390-435C-B179-083CA70A5E78}"/>
              </a:ext>
            </a:extLst>
          </p:cNvPr>
          <p:cNvSpPr>
            <a:spLocks noGrp="1"/>
          </p:cNvSpPr>
          <p:nvPr>
            <p:ph type="body" sz="quarter" idx="32" hasCustomPrompt="1"/>
          </p:nvPr>
        </p:nvSpPr>
        <p:spPr>
          <a:xfrm>
            <a:off x="4584700" y="3629027"/>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5" name="Text Placeholder 4">
            <a:extLst>
              <a:ext uri="{FF2B5EF4-FFF2-40B4-BE49-F238E27FC236}">
                <a16:creationId xmlns:a16="http://schemas.microsoft.com/office/drawing/2014/main" id="{D690FA52-B767-4163-BF89-9723E1E2C373}"/>
              </a:ext>
            </a:extLst>
          </p:cNvPr>
          <p:cNvSpPr>
            <a:spLocks noGrp="1"/>
          </p:cNvSpPr>
          <p:nvPr>
            <p:ph type="body" sz="quarter" idx="33" hasCustomPrompt="1"/>
          </p:nvPr>
        </p:nvSpPr>
        <p:spPr>
          <a:xfrm>
            <a:off x="4584700" y="4518028"/>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6" name="Text Placeholder 4">
            <a:extLst>
              <a:ext uri="{FF2B5EF4-FFF2-40B4-BE49-F238E27FC236}">
                <a16:creationId xmlns:a16="http://schemas.microsoft.com/office/drawing/2014/main" id="{D800E652-7E61-4CD2-A57A-24A4AF0675D1}"/>
              </a:ext>
            </a:extLst>
          </p:cNvPr>
          <p:cNvSpPr>
            <a:spLocks noGrp="1"/>
          </p:cNvSpPr>
          <p:nvPr>
            <p:ph type="body" sz="quarter" idx="34" hasCustomPrompt="1"/>
          </p:nvPr>
        </p:nvSpPr>
        <p:spPr>
          <a:xfrm>
            <a:off x="4584700" y="5407029"/>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2" name="TextBox 1">
            <a:extLst>
              <a:ext uri="{FF2B5EF4-FFF2-40B4-BE49-F238E27FC236}">
                <a16:creationId xmlns:a16="http://schemas.microsoft.com/office/drawing/2014/main" id="{C15D89E4-197C-261B-BC3D-188E76B7D24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4" name="Text Placeholder 5">
            <a:extLst>
              <a:ext uri="{FF2B5EF4-FFF2-40B4-BE49-F238E27FC236}">
                <a16:creationId xmlns:a16="http://schemas.microsoft.com/office/drawing/2014/main" id="{8D7457C6-E34F-A809-F4DA-ABD789C2EC7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32565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12" name="Picture 11" descr="A landscape of a mountain range with trees and sun rays&#10;&#10;Description automatically generated with medium confidence">
            <a:extLst>
              <a:ext uri="{FF2B5EF4-FFF2-40B4-BE49-F238E27FC236}">
                <a16:creationId xmlns:a16="http://schemas.microsoft.com/office/drawing/2014/main" id="{EF8DEAB2-45A4-FA1E-6ADC-5CEC109A4B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14" name="Graphic 13">
            <a:extLst>
              <a:ext uri="{FF2B5EF4-FFF2-40B4-BE49-F238E27FC236}">
                <a16:creationId xmlns:a16="http://schemas.microsoft.com/office/drawing/2014/main" id="{BF11D02B-8A03-4D89-BA73-8553447EED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97778">
            <a:off x="8273069" y="4403271"/>
            <a:ext cx="4082687" cy="4073870"/>
          </a:xfrm>
          <a:prstGeom prst="rect">
            <a:avLst/>
          </a:prstGeom>
        </p:spPr>
      </p:pic>
      <p:sp>
        <p:nvSpPr>
          <p:cNvPr id="8" name="Rectangle 7">
            <a:extLst>
              <a:ext uri="{FF2B5EF4-FFF2-40B4-BE49-F238E27FC236}">
                <a16:creationId xmlns:a16="http://schemas.microsoft.com/office/drawing/2014/main" id="{D2B2A267-1642-4169-A96D-AF7D4979E9A6}"/>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0" name="Graphic 9">
            <a:extLst>
              <a:ext uri="{FF2B5EF4-FFF2-40B4-BE49-F238E27FC236}">
                <a16:creationId xmlns:a16="http://schemas.microsoft.com/office/drawing/2014/main" id="{B7FCF747-6223-46EA-81CC-F1A64F8759B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1446043"/>
            <a:ext cx="1635428" cy="536914"/>
          </a:xfrm>
          <a:prstGeom prst="rect">
            <a:avLst/>
          </a:prstGeom>
        </p:spPr>
      </p:pic>
    </p:spTree>
    <p:extLst>
      <p:ext uri="{BB962C8B-B14F-4D97-AF65-F5344CB8AC3E}">
        <p14:creationId xmlns:p14="http://schemas.microsoft.com/office/powerpoint/2010/main" val="248660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5" name="Picture 4" descr="A train at a train station&#10;&#10;Description automatically generated">
            <a:extLst>
              <a:ext uri="{FF2B5EF4-FFF2-40B4-BE49-F238E27FC236}">
                <a16:creationId xmlns:a16="http://schemas.microsoft.com/office/drawing/2014/main" id="{52D99A81-A6CC-1AC7-72CF-9DE0F47956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7" name="Rectangle 16">
            <a:extLst>
              <a:ext uri="{FF2B5EF4-FFF2-40B4-BE49-F238E27FC236}">
                <a16:creationId xmlns:a16="http://schemas.microsoft.com/office/drawing/2014/main" id="{4B038E81-7888-44AA-AA35-7C2C9E5D2145}"/>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8" name="Graphic 17">
            <a:extLst>
              <a:ext uri="{FF2B5EF4-FFF2-40B4-BE49-F238E27FC236}">
                <a16:creationId xmlns:a16="http://schemas.microsoft.com/office/drawing/2014/main" id="{B6E10D64-27B2-450A-8B37-BE3C6631B6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8" name="Title 1">
            <a:extLst>
              <a:ext uri="{FF2B5EF4-FFF2-40B4-BE49-F238E27FC236}">
                <a16:creationId xmlns:a16="http://schemas.microsoft.com/office/drawing/2014/main" id="{B86288DB-0903-44FE-8BFF-ECC881E1B9D1}"/>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82EC55D6-8E37-620D-4C22-6ED5707EA8C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4054718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pic>
        <p:nvPicPr>
          <p:cNvPr id="3" name="Picture 2" descr="A group of people walking down a sidewalk&#10;&#10;Description automatically generated">
            <a:extLst>
              <a:ext uri="{FF2B5EF4-FFF2-40B4-BE49-F238E27FC236}">
                <a16:creationId xmlns:a16="http://schemas.microsoft.com/office/drawing/2014/main" id="{E5E25CA6-97BB-8E4A-EAA0-A233D3CCA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2047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1" name="Rectangle 10">
            <a:extLst>
              <a:ext uri="{FF2B5EF4-FFF2-40B4-BE49-F238E27FC236}">
                <a16:creationId xmlns:a16="http://schemas.microsoft.com/office/drawing/2014/main" id="{8F7A2305-DD36-4E23-BCB9-21D207CBBD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2" name="Graphic 11">
            <a:extLst>
              <a:ext uri="{FF2B5EF4-FFF2-40B4-BE49-F238E27FC236}">
                <a16:creationId xmlns:a16="http://schemas.microsoft.com/office/drawing/2014/main" id="{D58D1476-C0E3-4518-905A-11FD37801F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0" name="Title 1">
            <a:extLst>
              <a:ext uri="{FF2B5EF4-FFF2-40B4-BE49-F238E27FC236}">
                <a16:creationId xmlns:a16="http://schemas.microsoft.com/office/drawing/2014/main" id="{E509B56E-38AD-4EC7-8F2D-B3ED47B922DE}"/>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508AD114-3200-28D6-AC76-CC0998BE024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3626732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64842D-DD35-E873-E4D5-07F40E6975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700" y="3314700"/>
            <a:ext cx="12204700" cy="35560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9" name="Rectangle 8">
            <a:extLst>
              <a:ext uri="{FF2B5EF4-FFF2-40B4-BE49-F238E27FC236}">
                <a16:creationId xmlns:a16="http://schemas.microsoft.com/office/drawing/2014/main" id="{CA03C8E5-4F3D-4505-A4C2-5CB2BA7A1A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1" name="Graphic 10">
            <a:extLst>
              <a:ext uri="{FF2B5EF4-FFF2-40B4-BE49-F238E27FC236}">
                <a16:creationId xmlns:a16="http://schemas.microsoft.com/office/drawing/2014/main" id="{90C60762-2279-4346-BEA9-558EF394BE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2" name="Title 1">
            <a:extLst>
              <a:ext uri="{FF2B5EF4-FFF2-40B4-BE49-F238E27FC236}">
                <a16:creationId xmlns:a16="http://schemas.microsoft.com/office/drawing/2014/main" id="{E7B98C52-F23D-4D07-9444-EE99F7A6EBA8}"/>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bg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68E4465A-50B5-4CC7-D2A9-4B85F784435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1469819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332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440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8215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FCF514EE-7D5F-D402-3A1A-AE67873AE0FC}"/>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40126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648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97EB6266-10DD-4C11-8394-CB6D86AC1505}"/>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CAD2BB20-25B7-43F6-9B77-3BADBB8329D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3" name="Title 1">
            <a:extLst>
              <a:ext uri="{FF2B5EF4-FFF2-40B4-BE49-F238E27FC236}">
                <a16:creationId xmlns:a16="http://schemas.microsoft.com/office/drawing/2014/main" id="{6E1E79E0-4B3E-4FBC-8429-C42BCA7EA1F6}"/>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748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1687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Title 1">
            <a:extLst>
              <a:ext uri="{FF2B5EF4-FFF2-40B4-BE49-F238E27FC236}">
                <a16:creationId xmlns:a16="http://schemas.microsoft.com/office/drawing/2014/main" id="{2088875C-D419-5F80-BEA9-E0B3DF055099}"/>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140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59C04EA8-3C7D-AAFF-CB3B-19DB54972B6F}"/>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2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0662B45D-8FF5-48D8-83D6-8553E1FC93BC}"/>
              </a:ext>
            </a:extLst>
          </p:cNvPr>
          <p:cNvSpPr>
            <a:spLocks noGrp="1"/>
          </p:cNvSpPr>
          <p:nvPr>
            <p:ph type="body" sz="quarter" idx="13"/>
          </p:nvPr>
        </p:nvSpPr>
        <p:spPr>
          <a:xfrm>
            <a:off x="838200" y="2109788"/>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956CEE8F-3A31-434E-9F2A-890CB7F6C463}"/>
              </a:ext>
            </a:extLst>
          </p:cNvPr>
          <p:cNvSpPr>
            <a:spLocks noGrp="1"/>
          </p:cNvSpPr>
          <p:nvPr>
            <p:ph type="body" sz="quarter" idx="14"/>
          </p:nvPr>
        </p:nvSpPr>
        <p:spPr>
          <a:xfrm>
            <a:off x="6172200" y="2109537"/>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0056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5" name="Content Placeholder 2">
            <a:extLst>
              <a:ext uri="{FF2B5EF4-FFF2-40B4-BE49-F238E27FC236}">
                <a16:creationId xmlns:a16="http://schemas.microsoft.com/office/drawing/2014/main" id="{5E1DD038-24EC-1A4C-92CD-0EC0DAE56E2A}"/>
              </a:ext>
            </a:extLst>
          </p:cNvPr>
          <p:cNvSpPr>
            <a:spLocks noGrp="1"/>
          </p:cNvSpPr>
          <p:nvPr>
            <p:ph sz="half" idx="1"/>
          </p:nvPr>
        </p:nvSpPr>
        <p:spPr>
          <a:xfrm>
            <a:off x="838199" y="2515038"/>
            <a:ext cx="10515599" cy="35451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Text Placeholder 5">
            <a:extLst>
              <a:ext uri="{FF2B5EF4-FFF2-40B4-BE49-F238E27FC236}">
                <a16:creationId xmlns:a16="http://schemas.microsoft.com/office/drawing/2014/main" id="{188ACCFB-2AFD-F557-FD54-294B37B8FD05}"/>
              </a:ext>
            </a:extLst>
          </p:cNvPr>
          <p:cNvSpPr>
            <a:spLocks noGrp="1"/>
          </p:cNvSpPr>
          <p:nvPr>
            <p:ph type="body" sz="quarter" idx="13"/>
          </p:nvPr>
        </p:nvSpPr>
        <p:spPr>
          <a:xfrm>
            <a:off x="838199" y="2053327"/>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4960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11" name="Text Placeholder 5">
            <a:extLst>
              <a:ext uri="{FF2B5EF4-FFF2-40B4-BE49-F238E27FC236}">
                <a16:creationId xmlns:a16="http://schemas.microsoft.com/office/drawing/2014/main" id="{9527D27A-8A24-402C-8C6E-EA7BCBFBAF1B}"/>
              </a:ext>
            </a:extLst>
          </p:cNvPr>
          <p:cNvSpPr>
            <a:spLocks noGrp="1"/>
          </p:cNvSpPr>
          <p:nvPr>
            <p:ph type="body" sz="quarter" idx="14"/>
          </p:nvPr>
        </p:nvSpPr>
        <p:spPr>
          <a:xfrm>
            <a:off x="83820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4" name="Text Placeholder 5">
            <a:extLst>
              <a:ext uri="{FF2B5EF4-FFF2-40B4-BE49-F238E27FC236}">
                <a16:creationId xmlns:a16="http://schemas.microsoft.com/office/drawing/2014/main" id="{B89A0ED0-96B1-4EBF-BE5B-D279CDE62D36}"/>
              </a:ext>
            </a:extLst>
          </p:cNvPr>
          <p:cNvSpPr>
            <a:spLocks noGrp="1"/>
          </p:cNvSpPr>
          <p:nvPr>
            <p:ph type="body" sz="quarter" idx="16"/>
          </p:nvPr>
        </p:nvSpPr>
        <p:spPr>
          <a:xfrm>
            <a:off x="4467225"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36DF509F-74FA-4793-9E90-B7ECC38A8853}"/>
              </a:ext>
            </a:extLst>
          </p:cNvPr>
          <p:cNvSpPr>
            <a:spLocks noGrp="1"/>
          </p:cNvSpPr>
          <p:nvPr>
            <p:ph type="body" sz="quarter" idx="18"/>
          </p:nvPr>
        </p:nvSpPr>
        <p:spPr>
          <a:xfrm>
            <a:off x="809625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4">
            <a:extLst>
              <a:ext uri="{FF2B5EF4-FFF2-40B4-BE49-F238E27FC236}">
                <a16:creationId xmlns:a16="http://schemas.microsoft.com/office/drawing/2014/main" id="{72783DF3-3ED5-48E2-AB54-93F555B92438}"/>
              </a:ext>
            </a:extLst>
          </p:cNvPr>
          <p:cNvSpPr>
            <a:spLocks noGrp="1"/>
          </p:cNvSpPr>
          <p:nvPr>
            <p:ph type="body" sz="quarter" idx="29"/>
          </p:nvPr>
        </p:nvSpPr>
        <p:spPr>
          <a:xfrm>
            <a:off x="83820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9DDCF15C-6A48-4358-A130-D01874B58580}"/>
              </a:ext>
            </a:extLst>
          </p:cNvPr>
          <p:cNvSpPr>
            <a:spLocks noGrp="1"/>
          </p:cNvSpPr>
          <p:nvPr>
            <p:ph type="body" sz="quarter" idx="30"/>
          </p:nvPr>
        </p:nvSpPr>
        <p:spPr>
          <a:xfrm>
            <a:off x="4467225"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EFCB2C0-0C37-489A-985E-64A832B5D79A}"/>
              </a:ext>
            </a:extLst>
          </p:cNvPr>
          <p:cNvSpPr>
            <a:spLocks noGrp="1"/>
          </p:cNvSpPr>
          <p:nvPr>
            <p:ph type="body" sz="quarter" idx="31"/>
          </p:nvPr>
        </p:nvSpPr>
        <p:spPr>
          <a:xfrm>
            <a:off x="809625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82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9753-DA52-466C-BC37-07B370BE00F8}"/>
              </a:ext>
            </a:extLst>
          </p:cNvPr>
          <p:cNvSpPr>
            <a:spLocks noGrp="1"/>
          </p:cNvSpPr>
          <p:nvPr>
            <p:ph type="title"/>
          </p:nvPr>
        </p:nvSpPr>
        <p:spPr/>
        <p:txBody>
          <a:bodyPr>
            <a:noAutofit/>
          </a:bodyPr>
          <a:lstStyle/>
          <a:p>
            <a:r>
              <a:rPr lang="en-US"/>
              <a:t>Click to edit Master title style</a:t>
            </a:r>
            <a:endParaRPr lang="fi-FI" dirty="0"/>
          </a:p>
        </p:txBody>
      </p:sp>
      <p:pic>
        <p:nvPicPr>
          <p:cNvPr id="6" name="Graphic 5">
            <a:extLst>
              <a:ext uri="{FF2B5EF4-FFF2-40B4-BE49-F238E27FC236}">
                <a16:creationId xmlns:a16="http://schemas.microsoft.com/office/drawing/2014/main" id="{25F75BD8-3428-489B-8FB5-AF53C1783F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35434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ck Background White Green">
    <p:spTree>
      <p:nvGrpSpPr>
        <p:cNvPr id="1" name=""/>
        <p:cNvGrpSpPr/>
        <p:nvPr/>
      </p:nvGrpSpPr>
      <p:grpSpPr>
        <a:xfrm>
          <a:off x="0" y="0"/>
          <a:ext cx="0" cy="0"/>
          <a:chOff x="0" y="0"/>
          <a:chExt cx="0" cy="0"/>
        </a:xfrm>
      </p:grpSpPr>
      <p:pic>
        <p:nvPicPr>
          <p:cNvPr id="345" name="Picture 344" descr="A picture containing pattern, screenshot, fabric, art&#10;&#10;Description automatically generated">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504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ck Background White Blue">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1242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ck Background White Red">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4691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0FB1B8F0-7E80-47A9-B29E-E42BAEA32D8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DC46EA54-C431-450A-9704-F052C295AE7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9AF63FB1-EF58-457D-9E81-55A017B967D5}"/>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CE8743F5-58F6-47E6-8CE2-5A53CCAF30B2}"/>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4174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ick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4B930E6C-08AF-4F37-8267-71E77CA394B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1A052458-01BF-F880-E588-288596B395E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1184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ic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EAD64F8D-5751-46F5-B60F-862FC1D8020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E219ABF0-0765-6267-9F7E-9324DAFA417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3310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ick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D24C7CD0-3B05-415D-A99B-9441D0D9480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1AE0C09-0EB3-C67C-20FA-6316C9B237D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8246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ic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B56194E2-8D66-4D7C-BA38-BDFFC9A1F5C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68D831E-6BF6-217B-30BD-1E407617C45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7747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hoto Tic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04924"/>
            <a:ext cx="4772025" cy="35530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171ACD27-5A0C-4ED9-8C69-FE940E8D3B6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324679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hoto Tic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00424"/>
            <a:ext cx="4772025" cy="34575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A6B7F2DA-E14F-4170-B158-527C12000D7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5866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hoto Tick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13643"/>
            <a:ext cx="4772025" cy="344435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82F7E2E1-32FB-43A4-B4F0-6215C299381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4146867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hoto Tick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1" y="3413123"/>
            <a:ext cx="4772025" cy="344487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5910D81E-93DE-4094-A952-F45150BE54C3}"/>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7955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Tick Circ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39FFE-5A52-4821-BEC4-80B12DEB8CCA}"/>
              </a:ext>
            </a:extLst>
          </p:cNvPr>
          <p:cNvSpPr/>
          <p:nvPr userDrawn="1"/>
        </p:nvSpPr>
        <p:spPr>
          <a:xfrm>
            <a:off x="0" y="0"/>
            <a:ext cx="47720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5" name="Graphic 14">
            <a:extLst>
              <a:ext uri="{FF2B5EF4-FFF2-40B4-BE49-F238E27FC236}">
                <a16:creationId xmlns:a16="http://schemas.microsoft.com/office/drawing/2014/main" id="{BBF271A5-9E0A-4A3D-81C0-53E1F2374B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697778">
            <a:off x="2533357" y="4816198"/>
            <a:ext cx="2997376" cy="2990902"/>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52437" y="806199"/>
            <a:ext cx="3867151" cy="1816602"/>
          </a:xfrm>
        </p:spPr>
        <p:txBody>
          <a:bodyPr>
            <a:noAutofit/>
          </a:bodyPr>
          <a:lstStyle>
            <a:lvl1pPr>
              <a:defRPr>
                <a:solidFill>
                  <a:schemeClr val="bg1"/>
                </a:solidFill>
              </a:defRPr>
            </a:lvl1pPr>
          </a:lstStyle>
          <a:p>
            <a:r>
              <a:rPr lang="en-US"/>
              <a:t>Click to edit Master title style</a:t>
            </a:r>
            <a:endParaRPr lang="fi-FI" dirty="0"/>
          </a:p>
        </p:txBody>
      </p:sp>
      <p:sp>
        <p:nvSpPr>
          <p:cNvPr id="11" name="Text Placeholder 5">
            <a:extLst>
              <a:ext uri="{FF2B5EF4-FFF2-40B4-BE49-F238E27FC236}">
                <a16:creationId xmlns:a16="http://schemas.microsoft.com/office/drawing/2014/main" id="{69F2E2F6-523E-4631-B0E4-45CD2E4EBEEC}"/>
              </a:ext>
            </a:extLst>
          </p:cNvPr>
          <p:cNvSpPr>
            <a:spLocks noGrp="1"/>
          </p:cNvSpPr>
          <p:nvPr>
            <p:ph type="body" sz="quarter" idx="14"/>
          </p:nvPr>
        </p:nvSpPr>
        <p:spPr>
          <a:xfrm>
            <a:off x="5248275"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D053C832-ED29-4EEB-B738-D66335B923DF}"/>
              </a:ext>
            </a:extLst>
          </p:cNvPr>
          <p:cNvSpPr>
            <a:spLocks noGrp="1"/>
          </p:cNvSpPr>
          <p:nvPr>
            <p:ph type="body" sz="quarter" idx="15"/>
          </p:nvPr>
        </p:nvSpPr>
        <p:spPr>
          <a:xfrm>
            <a:off x="8662988"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4" name="Graphic 13">
            <a:extLst>
              <a:ext uri="{FF2B5EF4-FFF2-40B4-BE49-F238E27FC236}">
                <a16:creationId xmlns:a16="http://schemas.microsoft.com/office/drawing/2014/main" id="{D3640465-1F99-4143-9236-1E1577845E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6" name="Text Placeholder 4">
            <a:extLst>
              <a:ext uri="{FF2B5EF4-FFF2-40B4-BE49-F238E27FC236}">
                <a16:creationId xmlns:a16="http://schemas.microsoft.com/office/drawing/2014/main" id="{6AC49AF0-CCE7-4A6A-8E09-A52C75EEBD0E}"/>
              </a:ext>
            </a:extLst>
          </p:cNvPr>
          <p:cNvSpPr>
            <a:spLocks noGrp="1"/>
          </p:cNvSpPr>
          <p:nvPr>
            <p:ph type="body" sz="quarter" idx="29"/>
          </p:nvPr>
        </p:nvSpPr>
        <p:spPr>
          <a:xfrm>
            <a:off x="5248274"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8D5E10F0-DE4C-4D79-9B9A-F0CF9F4036AD}"/>
              </a:ext>
            </a:extLst>
          </p:cNvPr>
          <p:cNvSpPr>
            <a:spLocks noGrp="1"/>
          </p:cNvSpPr>
          <p:nvPr>
            <p:ph type="body" sz="quarter" idx="30"/>
          </p:nvPr>
        </p:nvSpPr>
        <p:spPr>
          <a:xfrm>
            <a:off x="8662988"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8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D102C-036E-42BC-9766-40C1659A45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50300" y="-6"/>
            <a:ext cx="3441700" cy="6858005"/>
          </a:xfrm>
          <a:prstGeom prst="rect">
            <a:avLst/>
          </a:prstGeom>
        </p:spPr>
      </p:pic>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3"/>
            <a:ext cx="3441700" cy="6858003"/>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3314701" y="-2"/>
            <a:ext cx="556259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3943350" y="1880876"/>
            <a:ext cx="4533900" cy="1959604"/>
          </a:xfrm>
        </p:spPr>
        <p:txBody>
          <a:bodyPr>
            <a:noAutofit/>
          </a:bodyPr>
          <a:lstStyle>
            <a:lvl1pPr>
              <a:lnSpc>
                <a:spcPts val="3100"/>
              </a:lnSpc>
              <a:defRPr sz="2400">
                <a:solidFill>
                  <a:schemeClr val="bg1"/>
                </a:solidFill>
              </a:defRPr>
            </a:lvl1pPr>
          </a:lstStyle>
          <a:p>
            <a:r>
              <a:rPr lang="en-US" dirty="0"/>
              <a:t>Insert a customer or other quotation here. Keep it short and to the point. Remember to move the quotation marks.</a:t>
            </a:r>
            <a:endParaRPr lang="fi-FI" dirty="0"/>
          </a:p>
        </p:txBody>
      </p:sp>
      <p:pic>
        <p:nvPicPr>
          <p:cNvPr id="19" name="Graphic 18">
            <a:extLst>
              <a:ext uri="{FF2B5EF4-FFF2-40B4-BE49-F238E27FC236}">
                <a16:creationId xmlns:a16="http://schemas.microsoft.com/office/drawing/2014/main" id="{A4F5EA3A-F1DC-444F-9835-99517A60E2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6967" y="2500246"/>
            <a:ext cx="1455364" cy="1857505"/>
          </a:xfrm>
          <a:prstGeom prst="rect">
            <a:avLst/>
          </a:prstGeom>
        </p:spPr>
      </p:pic>
      <p:sp>
        <p:nvSpPr>
          <p:cNvPr id="4" name="Text Placeholder 3">
            <a:extLst>
              <a:ext uri="{FF2B5EF4-FFF2-40B4-BE49-F238E27FC236}">
                <a16:creationId xmlns:a16="http://schemas.microsoft.com/office/drawing/2014/main" id="{B75CEABE-3CED-4ECF-B42A-E78E5B21E99D}"/>
              </a:ext>
            </a:extLst>
          </p:cNvPr>
          <p:cNvSpPr>
            <a:spLocks noGrp="1"/>
          </p:cNvSpPr>
          <p:nvPr>
            <p:ph type="body" sz="quarter" idx="13" hasCustomPrompt="1"/>
          </p:nvPr>
        </p:nvSpPr>
        <p:spPr>
          <a:xfrm>
            <a:off x="3943350" y="4096132"/>
            <a:ext cx="4533900" cy="245744"/>
          </a:xfrm>
        </p:spPr>
        <p:txBody>
          <a:bodyPr anchor="ctr">
            <a:noAutofit/>
          </a:bodyPr>
          <a:lstStyle>
            <a:lvl1pPr marL="0" indent="0">
              <a:lnSpc>
                <a:spcPct val="100000"/>
              </a:lnSpc>
              <a:spcBef>
                <a:spcPts val="200"/>
              </a:spcBef>
              <a:buNone/>
              <a:defRPr lang="en-US" sz="1200" b="1" kern="1200" dirty="0" smtClean="0">
                <a:solidFill>
                  <a:schemeClr val="bg1"/>
                </a:solidFill>
                <a:latin typeface="Inter" panose="02000503000000020004" pitchFamily="2" charset="0"/>
                <a:ea typeface="+mj-ea"/>
                <a:cs typeface="+mj-cs"/>
              </a:defRPr>
            </a:lvl1pPr>
          </a:lstStyle>
          <a:p>
            <a:pPr lvl="0"/>
            <a:r>
              <a:rPr lang="en-US" dirty="0"/>
              <a:t>First Name Last Name</a:t>
            </a:r>
          </a:p>
        </p:txBody>
      </p:sp>
      <p:pic>
        <p:nvPicPr>
          <p:cNvPr id="15" name="Graphic 14">
            <a:extLst>
              <a:ext uri="{FF2B5EF4-FFF2-40B4-BE49-F238E27FC236}">
                <a16:creationId xmlns:a16="http://schemas.microsoft.com/office/drawing/2014/main" id="{D07CD9AF-09D3-4D01-A4BE-F773F52C73A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16" name="Text Placeholder 3">
            <a:extLst>
              <a:ext uri="{FF2B5EF4-FFF2-40B4-BE49-F238E27FC236}">
                <a16:creationId xmlns:a16="http://schemas.microsoft.com/office/drawing/2014/main" id="{016A0AEB-3F84-4E2F-ACF7-ED4A23802379}"/>
              </a:ext>
            </a:extLst>
          </p:cNvPr>
          <p:cNvSpPr>
            <a:spLocks noGrp="1"/>
          </p:cNvSpPr>
          <p:nvPr>
            <p:ph type="body" sz="quarter" idx="14" hasCustomPrompt="1"/>
          </p:nvPr>
        </p:nvSpPr>
        <p:spPr>
          <a:xfrm>
            <a:off x="3943350" y="4383787"/>
            <a:ext cx="4533900" cy="586739"/>
          </a:xfrm>
        </p:spPr>
        <p:txBody>
          <a:bodyPr>
            <a:noAutofit/>
          </a:bodyPr>
          <a:lstStyle>
            <a:lvl1pPr marL="0" indent="0">
              <a:lnSpc>
                <a:spcPct val="100000"/>
              </a:lnSpc>
              <a:spcBef>
                <a:spcPts val="0"/>
              </a:spcBef>
              <a:buNone/>
              <a:defRPr lang="en-US" sz="1200" kern="1200" dirty="0" smtClean="0">
                <a:solidFill>
                  <a:schemeClr val="bg1"/>
                </a:solidFill>
                <a:latin typeface="+mn-lt"/>
                <a:ea typeface="+mj-ea"/>
                <a:cs typeface="+mj-cs"/>
              </a:defRPr>
            </a:lvl1pPr>
          </a:lstStyle>
          <a:p>
            <a:pPr lvl="0"/>
            <a:r>
              <a:rPr lang="en-US" dirty="0"/>
              <a:t>Title </a:t>
            </a:r>
          </a:p>
          <a:p>
            <a:pPr lvl="0"/>
            <a:r>
              <a:rPr lang="en-US" dirty="0"/>
              <a:t>Company</a:t>
            </a:r>
          </a:p>
        </p:txBody>
      </p:sp>
      <p:sp>
        <p:nvSpPr>
          <p:cNvPr id="7" name="TextBox 6">
            <a:extLst>
              <a:ext uri="{FF2B5EF4-FFF2-40B4-BE49-F238E27FC236}">
                <a16:creationId xmlns:a16="http://schemas.microsoft.com/office/drawing/2014/main" id="{2CA84457-18EE-5F72-D535-BA5E40E89A76}"/>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290092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46052C52-64C1-4298-AA35-90FF5361A9A8}"/>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110E79BF-4875-4C13-9F75-BBE734577B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BCCD73F2-49F3-4AC8-A22E-8D1D9FC7C0BE}"/>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19615A53-DB4B-4754-AB17-4340082141E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23520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42" name="Title 1">
            <a:extLst>
              <a:ext uri="{FF2B5EF4-FFF2-40B4-BE49-F238E27FC236}">
                <a16:creationId xmlns:a16="http://schemas.microsoft.com/office/drawing/2014/main" id="{8EC7D427-889B-4FB0-81B6-B8EAD8BA4A85}"/>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2" name="Rectangle 1">
            <a:extLst>
              <a:ext uri="{FF2B5EF4-FFF2-40B4-BE49-F238E27FC236}">
                <a16:creationId xmlns:a16="http://schemas.microsoft.com/office/drawing/2014/main" id="{ED1AF860-4D15-4C15-ABAD-646C8ACDD36C}"/>
              </a:ext>
            </a:extLst>
          </p:cNvPr>
          <p:cNvSpPr/>
          <p:nvPr userDrawn="1"/>
        </p:nvSpPr>
        <p:spPr>
          <a:xfrm>
            <a:off x="838200" y="2176462"/>
            <a:ext cx="5114925" cy="979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3" name="Text Placeholder 349">
            <a:extLst>
              <a:ext uri="{FF2B5EF4-FFF2-40B4-BE49-F238E27FC236}">
                <a16:creationId xmlns:a16="http://schemas.microsoft.com/office/drawing/2014/main" id="{509BCE2E-EE5B-40F6-9B76-EE8B3EDF7313}"/>
              </a:ext>
            </a:extLst>
          </p:cNvPr>
          <p:cNvSpPr>
            <a:spLocks noGrp="1"/>
          </p:cNvSpPr>
          <p:nvPr>
            <p:ph type="body" sz="quarter" idx="25" hasCustomPrompt="1"/>
          </p:nvPr>
        </p:nvSpPr>
        <p:spPr>
          <a:xfrm>
            <a:off x="929509" y="249246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01</a:t>
            </a:r>
            <a:endParaRPr lang="fi-FI" dirty="0"/>
          </a:p>
        </p:txBody>
      </p:sp>
      <p:sp>
        <p:nvSpPr>
          <p:cNvPr id="5" name="Text Placeholder 4">
            <a:extLst>
              <a:ext uri="{FF2B5EF4-FFF2-40B4-BE49-F238E27FC236}">
                <a16:creationId xmlns:a16="http://schemas.microsoft.com/office/drawing/2014/main" id="{ACE252A7-C2CD-4201-BA4F-28324F49D9F7}"/>
              </a:ext>
            </a:extLst>
          </p:cNvPr>
          <p:cNvSpPr>
            <a:spLocks noGrp="1"/>
          </p:cNvSpPr>
          <p:nvPr>
            <p:ph type="body" sz="quarter" idx="26"/>
          </p:nvPr>
        </p:nvSpPr>
        <p:spPr>
          <a:xfrm>
            <a:off x="1592449" y="231219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7BD5E-1663-4F5F-B3B8-DE7B433CBA3F}"/>
              </a:ext>
            </a:extLst>
          </p:cNvPr>
          <p:cNvSpPr>
            <a:spLocks noGrp="1"/>
          </p:cNvSpPr>
          <p:nvPr>
            <p:ph type="pic" sz="quarter" idx="27" hasCustomPrompt="1"/>
          </p:nvPr>
        </p:nvSpPr>
        <p:spPr>
          <a:xfrm>
            <a:off x="5135881" y="231219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4" name="Rectangle 43">
            <a:extLst>
              <a:ext uri="{FF2B5EF4-FFF2-40B4-BE49-F238E27FC236}">
                <a16:creationId xmlns:a16="http://schemas.microsoft.com/office/drawing/2014/main" id="{684731C3-F956-4C26-BFCB-F1D1A8C4F9DB}"/>
              </a:ext>
            </a:extLst>
          </p:cNvPr>
          <p:cNvSpPr/>
          <p:nvPr userDrawn="1"/>
        </p:nvSpPr>
        <p:spPr>
          <a:xfrm>
            <a:off x="838200" y="3367595"/>
            <a:ext cx="5114925" cy="979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5" name="Text Placeholder 349">
            <a:extLst>
              <a:ext uri="{FF2B5EF4-FFF2-40B4-BE49-F238E27FC236}">
                <a16:creationId xmlns:a16="http://schemas.microsoft.com/office/drawing/2014/main" id="{91EA250C-03D1-487B-B2C0-77BF10B9D3BC}"/>
              </a:ext>
            </a:extLst>
          </p:cNvPr>
          <p:cNvSpPr>
            <a:spLocks noGrp="1"/>
          </p:cNvSpPr>
          <p:nvPr>
            <p:ph type="body" sz="quarter" idx="28" hasCustomPrompt="1"/>
          </p:nvPr>
        </p:nvSpPr>
        <p:spPr>
          <a:xfrm>
            <a:off x="929509" y="3683602"/>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02</a:t>
            </a:r>
            <a:endParaRPr lang="fi-FI" dirty="0"/>
          </a:p>
        </p:txBody>
      </p:sp>
      <p:sp>
        <p:nvSpPr>
          <p:cNvPr id="46" name="Text Placeholder 4">
            <a:extLst>
              <a:ext uri="{FF2B5EF4-FFF2-40B4-BE49-F238E27FC236}">
                <a16:creationId xmlns:a16="http://schemas.microsoft.com/office/drawing/2014/main" id="{DB5CBA1F-6718-470C-B355-615C816C3E4F}"/>
              </a:ext>
            </a:extLst>
          </p:cNvPr>
          <p:cNvSpPr>
            <a:spLocks noGrp="1"/>
          </p:cNvSpPr>
          <p:nvPr>
            <p:ph type="body" sz="quarter" idx="29"/>
          </p:nvPr>
        </p:nvSpPr>
        <p:spPr>
          <a:xfrm>
            <a:off x="1592449" y="3503327"/>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7" name="Picture Placeholder 7">
            <a:extLst>
              <a:ext uri="{FF2B5EF4-FFF2-40B4-BE49-F238E27FC236}">
                <a16:creationId xmlns:a16="http://schemas.microsoft.com/office/drawing/2014/main" id="{9B8504A8-983C-4D58-AE46-66F3FB4923A1}"/>
              </a:ext>
            </a:extLst>
          </p:cNvPr>
          <p:cNvSpPr>
            <a:spLocks noGrp="1"/>
          </p:cNvSpPr>
          <p:nvPr>
            <p:ph type="pic" sz="quarter" idx="30" hasCustomPrompt="1"/>
          </p:nvPr>
        </p:nvSpPr>
        <p:spPr>
          <a:xfrm>
            <a:off x="5135881" y="3503327"/>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8" name="Rectangle 47">
            <a:extLst>
              <a:ext uri="{FF2B5EF4-FFF2-40B4-BE49-F238E27FC236}">
                <a16:creationId xmlns:a16="http://schemas.microsoft.com/office/drawing/2014/main" id="{E8AB8FC7-5F00-4991-814C-A181A7E4CCA0}"/>
              </a:ext>
            </a:extLst>
          </p:cNvPr>
          <p:cNvSpPr/>
          <p:nvPr userDrawn="1"/>
        </p:nvSpPr>
        <p:spPr>
          <a:xfrm>
            <a:off x="838200" y="4559302"/>
            <a:ext cx="5114925" cy="979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9" name="Text Placeholder 349">
            <a:extLst>
              <a:ext uri="{FF2B5EF4-FFF2-40B4-BE49-F238E27FC236}">
                <a16:creationId xmlns:a16="http://schemas.microsoft.com/office/drawing/2014/main" id="{99AECBC3-502D-4CC4-A12A-157D49341CDC}"/>
              </a:ext>
            </a:extLst>
          </p:cNvPr>
          <p:cNvSpPr>
            <a:spLocks noGrp="1"/>
          </p:cNvSpPr>
          <p:nvPr>
            <p:ph type="body" sz="quarter" idx="31" hasCustomPrompt="1"/>
          </p:nvPr>
        </p:nvSpPr>
        <p:spPr>
          <a:xfrm>
            <a:off x="929509" y="487530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03</a:t>
            </a:r>
            <a:endParaRPr lang="fi-FI" dirty="0"/>
          </a:p>
        </p:txBody>
      </p:sp>
      <p:sp>
        <p:nvSpPr>
          <p:cNvPr id="50" name="Text Placeholder 4">
            <a:extLst>
              <a:ext uri="{FF2B5EF4-FFF2-40B4-BE49-F238E27FC236}">
                <a16:creationId xmlns:a16="http://schemas.microsoft.com/office/drawing/2014/main" id="{D0DC41D9-1770-49C0-A4B3-9B935982005B}"/>
              </a:ext>
            </a:extLst>
          </p:cNvPr>
          <p:cNvSpPr>
            <a:spLocks noGrp="1"/>
          </p:cNvSpPr>
          <p:nvPr>
            <p:ph type="body" sz="quarter" idx="32"/>
          </p:nvPr>
        </p:nvSpPr>
        <p:spPr>
          <a:xfrm>
            <a:off x="1592449" y="469503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1" name="Picture Placeholder 7">
            <a:extLst>
              <a:ext uri="{FF2B5EF4-FFF2-40B4-BE49-F238E27FC236}">
                <a16:creationId xmlns:a16="http://schemas.microsoft.com/office/drawing/2014/main" id="{2433F0F9-B0C4-4349-AF6C-8CA71316FA9A}"/>
              </a:ext>
            </a:extLst>
          </p:cNvPr>
          <p:cNvSpPr>
            <a:spLocks noGrp="1"/>
          </p:cNvSpPr>
          <p:nvPr>
            <p:ph type="pic" sz="quarter" idx="33" hasCustomPrompt="1"/>
          </p:nvPr>
        </p:nvSpPr>
        <p:spPr>
          <a:xfrm>
            <a:off x="5135881" y="469503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56" name="Rectangle 55">
            <a:extLst>
              <a:ext uri="{FF2B5EF4-FFF2-40B4-BE49-F238E27FC236}">
                <a16:creationId xmlns:a16="http://schemas.microsoft.com/office/drawing/2014/main" id="{FD261A59-BA05-42E6-8EDF-466370D003D3}"/>
              </a:ext>
            </a:extLst>
          </p:cNvPr>
          <p:cNvSpPr/>
          <p:nvPr userDrawn="1"/>
        </p:nvSpPr>
        <p:spPr>
          <a:xfrm>
            <a:off x="6238875" y="2171003"/>
            <a:ext cx="5114925" cy="979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7" name="Text Placeholder 349">
            <a:extLst>
              <a:ext uri="{FF2B5EF4-FFF2-40B4-BE49-F238E27FC236}">
                <a16:creationId xmlns:a16="http://schemas.microsoft.com/office/drawing/2014/main" id="{39DD410F-C033-441F-BE81-F8DC7D5BD7A0}"/>
              </a:ext>
            </a:extLst>
          </p:cNvPr>
          <p:cNvSpPr>
            <a:spLocks noGrp="1"/>
          </p:cNvSpPr>
          <p:nvPr>
            <p:ph type="body" sz="quarter" idx="34" hasCustomPrompt="1"/>
          </p:nvPr>
        </p:nvSpPr>
        <p:spPr>
          <a:xfrm>
            <a:off x="6330184" y="248701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04</a:t>
            </a:r>
            <a:endParaRPr lang="fi-FI" dirty="0"/>
          </a:p>
        </p:txBody>
      </p:sp>
      <p:sp>
        <p:nvSpPr>
          <p:cNvPr id="58" name="Text Placeholder 4">
            <a:extLst>
              <a:ext uri="{FF2B5EF4-FFF2-40B4-BE49-F238E27FC236}">
                <a16:creationId xmlns:a16="http://schemas.microsoft.com/office/drawing/2014/main" id="{732B0672-0484-430C-BED8-06A126AF6024}"/>
              </a:ext>
            </a:extLst>
          </p:cNvPr>
          <p:cNvSpPr>
            <a:spLocks noGrp="1"/>
          </p:cNvSpPr>
          <p:nvPr>
            <p:ph type="body" sz="quarter" idx="35"/>
          </p:nvPr>
        </p:nvSpPr>
        <p:spPr>
          <a:xfrm>
            <a:off x="6993124" y="230673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9" name="Picture Placeholder 7">
            <a:extLst>
              <a:ext uri="{FF2B5EF4-FFF2-40B4-BE49-F238E27FC236}">
                <a16:creationId xmlns:a16="http://schemas.microsoft.com/office/drawing/2014/main" id="{A2486FB2-E4F6-4E24-B7A6-9E8C6D414EAB}"/>
              </a:ext>
            </a:extLst>
          </p:cNvPr>
          <p:cNvSpPr>
            <a:spLocks noGrp="1"/>
          </p:cNvSpPr>
          <p:nvPr>
            <p:ph type="pic" sz="quarter" idx="36" hasCustomPrompt="1"/>
          </p:nvPr>
        </p:nvSpPr>
        <p:spPr>
          <a:xfrm>
            <a:off x="10536556" y="230673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0" name="Rectangle 59">
            <a:extLst>
              <a:ext uri="{FF2B5EF4-FFF2-40B4-BE49-F238E27FC236}">
                <a16:creationId xmlns:a16="http://schemas.microsoft.com/office/drawing/2014/main" id="{09C0426F-DA57-42CF-915C-6E6EC250F7AB}"/>
              </a:ext>
            </a:extLst>
          </p:cNvPr>
          <p:cNvSpPr/>
          <p:nvPr userDrawn="1"/>
        </p:nvSpPr>
        <p:spPr>
          <a:xfrm>
            <a:off x="6238875" y="3362136"/>
            <a:ext cx="5114925" cy="97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1" name="Text Placeholder 349">
            <a:extLst>
              <a:ext uri="{FF2B5EF4-FFF2-40B4-BE49-F238E27FC236}">
                <a16:creationId xmlns:a16="http://schemas.microsoft.com/office/drawing/2014/main" id="{D59F6C4B-D7D5-41B5-8211-DE98736EC71F}"/>
              </a:ext>
            </a:extLst>
          </p:cNvPr>
          <p:cNvSpPr>
            <a:spLocks noGrp="1"/>
          </p:cNvSpPr>
          <p:nvPr>
            <p:ph type="body" sz="quarter" idx="37" hasCustomPrompt="1"/>
          </p:nvPr>
        </p:nvSpPr>
        <p:spPr>
          <a:xfrm>
            <a:off x="6330184" y="3678143"/>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05</a:t>
            </a:r>
            <a:endParaRPr lang="fi-FI" dirty="0"/>
          </a:p>
        </p:txBody>
      </p:sp>
      <p:sp>
        <p:nvSpPr>
          <p:cNvPr id="62" name="Text Placeholder 4">
            <a:extLst>
              <a:ext uri="{FF2B5EF4-FFF2-40B4-BE49-F238E27FC236}">
                <a16:creationId xmlns:a16="http://schemas.microsoft.com/office/drawing/2014/main" id="{174E8D8E-951E-4347-B586-CF5F638C32F2}"/>
              </a:ext>
            </a:extLst>
          </p:cNvPr>
          <p:cNvSpPr>
            <a:spLocks noGrp="1"/>
          </p:cNvSpPr>
          <p:nvPr>
            <p:ph type="body" sz="quarter" idx="38"/>
          </p:nvPr>
        </p:nvSpPr>
        <p:spPr>
          <a:xfrm>
            <a:off x="6993124" y="3497868"/>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3" name="Picture Placeholder 7">
            <a:extLst>
              <a:ext uri="{FF2B5EF4-FFF2-40B4-BE49-F238E27FC236}">
                <a16:creationId xmlns:a16="http://schemas.microsoft.com/office/drawing/2014/main" id="{C4ADE9DA-55E7-4BA9-969D-EFC9EC3A54DE}"/>
              </a:ext>
            </a:extLst>
          </p:cNvPr>
          <p:cNvSpPr>
            <a:spLocks noGrp="1"/>
          </p:cNvSpPr>
          <p:nvPr>
            <p:ph type="pic" sz="quarter" idx="39" hasCustomPrompt="1"/>
          </p:nvPr>
        </p:nvSpPr>
        <p:spPr>
          <a:xfrm>
            <a:off x="10536556" y="3497868"/>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4" name="Rectangle 63">
            <a:extLst>
              <a:ext uri="{FF2B5EF4-FFF2-40B4-BE49-F238E27FC236}">
                <a16:creationId xmlns:a16="http://schemas.microsoft.com/office/drawing/2014/main" id="{0F17407C-E2D9-44DF-B8C8-D23A82E3313F}"/>
              </a:ext>
            </a:extLst>
          </p:cNvPr>
          <p:cNvSpPr/>
          <p:nvPr userDrawn="1"/>
        </p:nvSpPr>
        <p:spPr>
          <a:xfrm>
            <a:off x="6238875" y="4553843"/>
            <a:ext cx="5114925" cy="979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5" name="Text Placeholder 349">
            <a:extLst>
              <a:ext uri="{FF2B5EF4-FFF2-40B4-BE49-F238E27FC236}">
                <a16:creationId xmlns:a16="http://schemas.microsoft.com/office/drawing/2014/main" id="{7853B2E3-6ABF-4C65-8353-48F3E9F40E29}"/>
              </a:ext>
            </a:extLst>
          </p:cNvPr>
          <p:cNvSpPr>
            <a:spLocks noGrp="1"/>
          </p:cNvSpPr>
          <p:nvPr>
            <p:ph type="body" sz="quarter" idx="40" hasCustomPrompt="1"/>
          </p:nvPr>
        </p:nvSpPr>
        <p:spPr>
          <a:xfrm>
            <a:off x="6330184" y="486985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06</a:t>
            </a:r>
            <a:endParaRPr lang="fi-FI" dirty="0"/>
          </a:p>
        </p:txBody>
      </p:sp>
      <p:sp>
        <p:nvSpPr>
          <p:cNvPr id="66" name="Text Placeholder 4">
            <a:extLst>
              <a:ext uri="{FF2B5EF4-FFF2-40B4-BE49-F238E27FC236}">
                <a16:creationId xmlns:a16="http://schemas.microsoft.com/office/drawing/2014/main" id="{3A3C0B62-9939-4B18-A07E-B086F3BB676C}"/>
              </a:ext>
            </a:extLst>
          </p:cNvPr>
          <p:cNvSpPr>
            <a:spLocks noGrp="1"/>
          </p:cNvSpPr>
          <p:nvPr>
            <p:ph type="body" sz="quarter" idx="41"/>
          </p:nvPr>
        </p:nvSpPr>
        <p:spPr>
          <a:xfrm>
            <a:off x="6993124" y="468957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7" name="Picture Placeholder 7">
            <a:extLst>
              <a:ext uri="{FF2B5EF4-FFF2-40B4-BE49-F238E27FC236}">
                <a16:creationId xmlns:a16="http://schemas.microsoft.com/office/drawing/2014/main" id="{03EBA1FB-50F3-4FE2-9100-B4ACB14C87F9}"/>
              </a:ext>
            </a:extLst>
          </p:cNvPr>
          <p:cNvSpPr>
            <a:spLocks noGrp="1"/>
          </p:cNvSpPr>
          <p:nvPr>
            <p:ph type="pic" sz="quarter" idx="42" hasCustomPrompt="1"/>
          </p:nvPr>
        </p:nvSpPr>
        <p:spPr>
          <a:xfrm>
            <a:off x="10536556" y="468957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3" name="TextBox 2">
            <a:extLst>
              <a:ext uri="{FF2B5EF4-FFF2-40B4-BE49-F238E27FC236}">
                <a16:creationId xmlns:a16="http://schemas.microsoft.com/office/drawing/2014/main" id="{86494150-A55C-9F84-1C3E-0EC5668CAB4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8156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s Tick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28" name="Group 27">
            <a:extLst>
              <a:ext uri="{FF2B5EF4-FFF2-40B4-BE49-F238E27FC236}">
                <a16:creationId xmlns:a16="http://schemas.microsoft.com/office/drawing/2014/main" id="{A588BC37-BEFF-469D-AB27-C5791082146C}"/>
              </a:ext>
            </a:extLst>
          </p:cNvPr>
          <p:cNvGrpSpPr/>
          <p:nvPr userDrawn="1"/>
        </p:nvGrpSpPr>
        <p:grpSpPr>
          <a:xfrm>
            <a:off x="1577976" y="1673059"/>
            <a:ext cx="643856" cy="643854"/>
            <a:chOff x="8877294" y="0"/>
            <a:chExt cx="3314706" cy="3314706"/>
          </a:xfrm>
        </p:grpSpPr>
        <p:sp>
          <p:nvSpPr>
            <p:cNvPr id="29" name="Rectangle 28">
              <a:extLst>
                <a:ext uri="{FF2B5EF4-FFF2-40B4-BE49-F238E27FC236}">
                  <a16:creationId xmlns:a16="http://schemas.microsoft.com/office/drawing/2014/main" id="{5606F9B0-CE86-49CE-8ABE-276CF192481E}"/>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0" name="Graphic 29">
              <a:extLst>
                <a:ext uri="{FF2B5EF4-FFF2-40B4-BE49-F238E27FC236}">
                  <a16:creationId xmlns:a16="http://schemas.microsoft.com/office/drawing/2014/main" id="{01C385CC-D421-4107-B3B1-F08F76813E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1" name="Group 30">
            <a:extLst>
              <a:ext uri="{FF2B5EF4-FFF2-40B4-BE49-F238E27FC236}">
                <a16:creationId xmlns:a16="http://schemas.microsoft.com/office/drawing/2014/main" id="{F3024D75-BACD-4335-B4AF-D6C9CD5A2C6D}"/>
              </a:ext>
            </a:extLst>
          </p:cNvPr>
          <p:cNvGrpSpPr/>
          <p:nvPr userDrawn="1"/>
        </p:nvGrpSpPr>
        <p:grpSpPr>
          <a:xfrm>
            <a:off x="4425450" y="1673059"/>
            <a:ext cx="643856" cy="643854"/>
            <a:chOff x="8877294" y="0"/>
            <a:chExt cx="3314706" cy="3314706"/>
          </a:xfrm>
        </p:grpSpPr>
        <p:sp>
          <p:nvSpPr>
            <p:cNvPr id="32" name="Rectangle 31">
              <a:extLst>
                <a:ext uri="{FF2B5EF4-FFF2-40B4-BE49-F238E27FC236}">
                  <a16:creationId xmlns:a16="http://schemas.microsoft.com/office/drawing/2014/main" id="{A5060021-4A6A-4F53-88FD-5EEB69F476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3" name="Graphic 32">
              <a:extLst>
                <a:ext uri="{FF2B5EF4-FFF2-40B4-BE49-F238E27FC236}">
                  <a16:creationId xmlns:a16="http://schemas.microsoft.com/office/drawing/2014/main" id="{88645EB2-B721-47BD-8EB3-8E7D17D4BE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4" name="Group 33">
            <a:extLst>
              <a:ext uri="{FF2B5EF4-FFF2-40B4-BE49-F238E27FC236}">
                <a16:creationId xmlns:a16="http://schemas.microsoft.com/office/drawing/2014/main" id="{44B77776-91C2-4AB2-B03B-EE75293E5CB8}"/>
              </a:ext>
            </a:extLst>
          </p:cNvPr>
          <p:cNvGrpSpPr/>
          <p:nvPr userDrawn="1"/>
        </p:nvGrpSpPr>
        <p:grpSpPr>
          <a:xfrm>
            <a:off x="7272924" y="1673059"/>
            <a:ext cx="643856" cy="643854"/>
            <a:chOff x="8877294" y="0"/>
            <a:chExt cx="3314706" cy="3314706"/>
          </a:xfrm>
        </p:grpSpPr>
        <p:sp>
          <p:nvSpPr>
            <p:cNvPr id="35" name="Rectangle 34">
              <a:extLst>
                <a:ext uri="{FF2B5EF4-FFF2-40B4-BE49-F238E27FC236}">
                  <a16:creationId xmlns:a16="http://schemas.microsoft.com/office/drawing/2014/main" id="{4681A716-5220-4BCE-9772-BAC664B01932}"/>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6" name="Graphic 35">
              <a:extLst>
                <a:ext uri="{FF2B5EF4-FFF2-40B4-BE49-F238E27FC236}">
                  <a16:creationId xmlns:a16="http://schemas.microsoft.com/office/drawing/2014/main" id="{30505AF3-2A75-4B54-9E32-962EE121B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7" name="Group 36">
            <a:extLst>
              <a:ext uri="{FF2B5EF4-FFF2-40B4-BE49-F238E27FC236}">
                <a16:creationId xmlns:a16="http://schemas.microsoft.com/office/drawing/2014/main" id="{EF32A9CE-C90F-4D6C-AAFD-E0853868FE82}"/>
              </a:ext>
            </a:extLst>
          </p:cNvPr>
          <p:cNvGrpSpPr/>
          <p:nvPr userDrawn="1"/>
        </p:nvGrpSpPr>
        <p:grpSpPr>
          <a:xfrm>
            <a:off x="10120398" y="1673059"/>
            <a:ext cx="643856" cy="643854"/>
            <a:chOff x="8877294" y="0"/>
            <a:chExt cx="3314706" cy="3314706"/>
          </a:xfrm>
        </p:grpSpPr>
        <p:sp>
          <p:nvSpPr>
            <p:cNvPr id="38" name="Rectangle 37">
              <a:extLst>
                <a:ext uri="{FF2B5EF4-FFF2-40B4-BE49-F238E27FC236}">
                  <a16:creationId xmlns:a16="http://schemas.microsoft.com/office/drawing/2014/main" id="{0CC7A519-C7A1-47C5-87B2-83314232EDE9}"/>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9" name="Graphic 38">
              <a:extLst>
                <a:ext uri="{FF2B5EF4-FFF2-40B4-BE49-F238E27FC236}">
                  <a16:creationId xmlns:a16="http://schemas.microsoft.com/office/drawing/2014/main" id="{6DACC261-D4D8-4961-8B93-F97F78C317B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2" name="Text Placeholder 4">
            <a:extLst>
              <a:ext uri="{FF2B5EF4-FFF2-40B4-BE49-F238E27FC236}">
                <a16:creationId xmlns:a16="http://schemas.microsoft.com/office/drawing/2014/main" id="{CBC2AE1D-2FBD-4D34-A25B-A365C3EF1E2B}"/>
              </a:ext>
            </a:extLst>
          </p:cNvPr>
          <p:cNvSpPr>
            <a:spLocks noGrp="1"/>
          </p:cNvSpPr>
          <p:nvPr>
            <p:ph type="body" sz="quarter" idx="29"/>
          </p:nvPr>
        </p:nvSpPr>
        <p:spPr>
          <a:xfrm>
            <a:off x="688641"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3" name="Text Placeholder 4">
            <a:extLst>
              <a:ext uri="{FF2B5EF4-FFF2-40B4-BE49-F238E27FC236}">
                <a16:creationId xmlns:a16="http://schemas.microsoft.com/office/drawing/2014/main" id="{EB329F05-640B-4E37-ADBA-5A1621162B09}"/>
              </a:ext>
            </a:extLst>
          </p:cNvPr>
          <p:cNvSpPr>
            <a:spLocks noGrp="1"/>
          </p:cNvSpPr>
          <p:nvPr>
            <p:ph type="body" sz="quarter" idx="30"/>
          </p:nvPr>
        </p:nvSpPr>
        <p:spPr>
          <a:xfrm>
            <a:off x="688641"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1"/>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4" name="Text Placeholder 4">
            <a:extLst>
              <a:ext uri="{FF2B5EF4-FFF2-40B4-BE49-F238E27FC236}">
                <a16:creationId xmlns:a16="http://schemas.microsoft.com/office/drawing/2014/main" id="{5CEDCB86-3684-4B36-BA31-3BC600BEB1AB}"/>
              </a:ext>
            </a:extLst>
          </p:cNvPr>
          <p:cNvSpPr>
            <a:spLocks noGrp="1"/>
          </p:cNvSpPr>
          <p:nvPr>
            <p:ph type="body" sz="quarter" idx="31"/>
          </p:nvPr>
        </p:nvSpPr>
        <p:spPr>
          <a:xfrm>
            <a:off x="3536115"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5" name="Text Placeholder 4">
            <a:extLst>
              <a:ext uri="{FF2B5EF4-FFF2-40B4-BE49-F238E27FC236}">
                <a16:creationId xmlns:a16="http://schemas.microsoft.com/office/drawing/2014/main" id="{822753C4-B860-416E-9D79-5E5AAA45A835}"/>
              </a:ext>
            </a:extLst>
          </p:cNvPr>
          <p:cNvSpPr>
            <a:spLocks noGrp="1"/>
          </p:cNvSpPr>
          <p:nvPr>
            <p:ph type="body" sz="quarter" idx="32"/>
          </p:nvPr>
        </p:nvSpPr>
        <p:spPr>
          <a:xfrm>
            <a:off x="3536115"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2"/>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6" name="Text Placeholder 4">
            <a:extLst>
              <a:ext uri="{FF2B5EF4-FFF2-40B4-BE49-F238E27FC236}">
                <a16:creationId xmlns:a16="http://schemas.microsoft.com/office/drawing/2014/main" id="{81F55F34-89BE-49E7-B10A-75DCAFB248EE}"/>
              </a:ext>
            </a:extLst>
          </p:cNvPr>
          <p:cNvSpPr>
            <a:spLocks noGrp="1"/>
          </p:cNvSpPr>
          <p:nvPr>
            <p:ph type="body" sz="quarter" idx="33"/>
          </p:nvPr>
        </p:nvSpPr>
        <p:spPr>
          <a:xfrm>
            <a:off x="6383589"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7" name="Text Placeholder 4">
            <a:extLst>
              <a:ext uri="{FF2B5EF4-FFF2-40B4-BE49-F238E27FC236}">
                <a16:creationId xmlns:a16="http://schemas.microsoft.com/office/drawing/2014/main" id="{86B156D7-7ABD-4151-B165-7757DA2CB421}"/>
              </a:ext>
            </a:extLst>
          </p:cNvPr>
          <p:cNvSpPr>
            <a:spLocks noGrp="1"/>
          </p:cNvSpPr>
          <p:nvPr>
            <p:ph type="body" sz="quarter" idx="34"/>
          </p:nvPr>
        </p:nvSpPr>
        <p:spPr>
          <a:xfrm>
            <a:off x="6383589"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3"/>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8" name="Text Placeholder 4">
            <a:extLst>
              <a:ext uri="{FF2B5EF4-FFF2-40B4-BE49-F238E27FC236}">
                <a16:creationId xmlns:a16="http://schemas.microsoft.com/office/drawing/2014/main" id="{57847187-13F1-4FC1-A015-FF54BAB09033}"/>
              </a:ext>
            </a:extLst>
          </p:cNvPr>
          <p:cNvSpPr>
            <a:spLocks noGrp="1"/>
          </p:cNvSpPr>
          <p:nvPr>
            <p:ph type="body" sz="quarter" idx="35"/>
          </p:nvPr>
        </p:nvSpPr>
        <p:spPr>
          <a:xfrm>
            <a:off x="9231063"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9" name="Text Placeholder 4">
            <a:extLst>
              <a:ext uri="{FF2B5EF4-FFF2-40B4-BE49-F238E27FC236}">
                <a16:creationId xmlns:a16="http://schemas.microsoft.com/office/drawing/2014/main" id="{654F5CA7-D6DB-4C71-BC1E-9D35952C2332}"/>
              </a:ext>
            </a:extLst>
          </p:cNvPr>
          <p:cNvSpPr>
            <a:spLocks noGrp="1"/>
          </p:cNvSpPr>
          <p:nvPr>
            <p:ph type="body" sz="quarter" idx="36"/>
          </p:nvPr>
        </p:nvSpPr>
        <p:spPr>
          <a:xfrm>
            <a:off x="9231063"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4"/>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50" name="Title 1">
            <a:extLst>
              <a:ext uri="{FF2B5EF4-FFF2-40B4-BE49-F238E27FC236}">
                <a16:creationId xmlns:a16="http://schemas.microsoft.com/office/drawing/2014/main" id="{3C706EAD-47F6-447A-9642-8EDC3BF6110D}"/>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3" name="TextBox 2">
            <a:extLst>
              <a:ext uri="{FF2B5EF4-FFF2-40B4-BE49-F238E27FC236}">
                <a16:creationId xmlns:a16="http://schemas.microsoft.com/office/drawing/2014/main" id="{2703DF4A-4236-3524-7E26-2839EF6E9BDB}"/>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01155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Columns Te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400300"/>
            <a:ext cx="12192000"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764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67" name="Picture Placeholder 3">
            <a:extLst>
              <a:ext uri="{FF2B5EF4-FFF2-40B4-BE49-F238E27FC236}">
                <a16:creationId xmlns:a16="http://schemas.microsoft.com/office/drawing/2014/main" id="{A698504F-6552-4C7F-BE2C-49B598F12643}"/>
              </a:ext>
            </a:extLst>
          </p:cNvPr>
          <p:cNvSpPr>
            <a:spLocks noGrp="1"/>
          </p:cNvSpPr>
          <p:nvPr>
            <p:ph type="pic" sz="quarter" idx="23" hasCustomPrompt="1"/>
          </p:nvPr>
        </p:nvSpPr>
        <p:spPr>
          <a:xfrm>
            <a:off x="32433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2" name="Text Placeholder 4">
            <a:extLst>
              <a:ext uri="{FF2B5EF4-FFF2-40B4-BE49-F238E27FC236}">
                <a16:creationId xmlns:a16="http://schemas.microsoft.com/office/drawing/2014/main" id="{0E5AC876-BBA4-4864-AB20-F38455C3D791}"/>
              </a:ext>
            </a:extLst>
          </p:cNvPr>
          <p:cNvSpPr>
            <a:spLocks noGrp="1"/>
          </p:cNvSpPr>
          <p:nvPr>
            <p:ph type="body" sz="quarter" idx="35" hasCustomPrompt="1"/>
          </p:nvPr>
        </p:nvSpPr>
        <p:spPr>
          <a:xfrm>
            <a:off x="6985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3" name="Text Placeholder 4">
            <a:extLst>
              <a:ext uri="{FF2B5EF4-FFF2-40B4-BE49-F238E27FC236}">
                <a16:creationId xmlns:a16="http://schemas.microsoft.com/office/drawing/2014/main" id="{8A6E03FC-4FE8-4E3B-B32D-B22265A34B1A}"/>
              </a:ext>
            </a:extLst>
          </p:cNvPr>
          <p:cNvSpPr>
            <a:spLocks noGrp="1"/>
          </p:cNvSpPr>
          <p:nvPr>
            <p:ph type="body" sz="quarter" idx="36" hasCustomPrompt="1"/>
          </p:nvPr>
        </p:nvSpPr>
        <p:spPr>
          <a:xfrm>
            <a:off x="6985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4" name="Text Placeholder 4">
            <a:extLst>
              <a:ext uri="{FF2B5EF4-FFF2-40B4-BE49-F238E27FC236}">
                <a16:creationId xmlns:a16="http://schemas.microsoft.com/office/drawing/2014/main" id="{808CF314-5781-4E9A-8766-15168A68FAD4}"/>
              </a:ext>
            </a:extLst>
          </p:cNvPr>
          <p:cNvSpPr>
            <a:spLocks noGrp="1"/>
          </p:cNvSpPr>
          <p:nvPr>
            <p:ph type="body" sz="quarter" idx="37" hasCustomPrompt="1"/>
          </p:nvPr>
        </p:nvSpPr>
        <p:spPr>
          <a:xfrm>
            <a:off x="29654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5" name="Text Placeholder 4">
            <a:extLst>
              <a:ext uri="{FF2B5EF4-FFF2-40B4-BE49-F238E27FC236}">
                <a16:creationId xmlns:a16="http://schemas.microsoft.com/office/drawing/2014/main" id="{E6DF9966-77CC-440B-AFF6-072BCE0B9A12}"/>
              </a:ext>
            </a:extLst>
          </p:cNvPr>
          <p:cNvSpPr>
            <a:spLocks noGrp="1"/>
          </p:cNvSpPr>
          <p:nvPr>
            <p:ph type="body" sz="quarter" idx="38" hasCustomPrompt="1"/>
          </p:nvPr>
        </p:nvSpPr>
        <p:spPr>
          <a:xfrm>
            <a:off x="29654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6" name="Picture Placeholder 3">
            <a:extLst>
              <a:ext uri="{FF2B5EF4-FFF2-40B4-BE49-F238E27FC236}">
                <a16:creationId xmlns:a16="http://schemas.microsoft.com/office/drawing/2014/main" id="{6EF9C145-3F90-4C1C-9E3F-D49B3F1BEED7}"/>
              </a:ext>
            </a:extLst>
          </p:cNvPr>
          <p:cNvSpPr>
            <a:spLocks noGrp="1"/>
          </p:cNvSpPr>
          <p:nvPr>
            <p:ph type="pic" sz="quarter" idx="39" hasCustomPrompt="1"/>
          </p:nvPr>
        </p:nvSpPr>
        <p:spPr>
          <a:xfrm>
            <a:off x="55103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27" name="Text Placeholder 4">
            <a:extLst>
              <a:ext uri="{FF2B5EF4-FFF2-40B4-BE49-F238E27FC236}">
                <a16:creationId xmlns:a16="http://schemas.microsoft.com/office/drawing/2014/main" id="{119B3225-0C77-4BCA-9FA2-497516EF4E59}"/>
              </a:ext>
            </a:extLst>
          </p:cNvPr>
          <p:cNvSpPr>
            <a:spLocks noGrp="1"/>
          </p:cNvSpPr>
          <p:nvPr>
            <p:ph type="body" sz="quarter" idx="40" hasCustomPrompt="1"/>
          </p:nvPr>
        </p:nvSpPr>
        <p:spPr>
          <a:xfrm>
            <a:off x="52324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8" name="Text Placeholder 4">
            <a:extLst>
              <a:ext uri="{FF2B5EF4-FFF2-40B4-BE49-F238E27FC236}">
                <a16:creationId xmlns:a16="http://schemas.microsoft.com/office/drawing/2014/main" id="{9B71610D-A25A-40BF-B976-CAD6977A7B01}"/>
              </a:ext>
            </a:extLst>
          </p:cNvPr>
          <p:cNvSpPr>
            <a:spLocks noGrp="1"/>
          </p:cNvSpPr>
          <p:nvPr>
            <p:ph type="body" sz="quarter" idx="41" hasCustomPrompt="1"/>
          </p:nvPr>
        </p:nvSpPr>
        <p:spPr>
          <a:xfrm>
            <a:off x="52324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9" name="Picture Placeholder 3">
            <a:extLst>
              <a:ext uri="{FF2B5EF4-FFF2-40B4-BE49-F238E27FC236}">
                <a16:creationId xmlns:a16="http://schemas.microsoft.com/office/drawing/2014/main" id="{F1810314-B172-43A5-A2AF-4F81D1268EA1}"/>
              </a:ext>
            </a:extLst>
          </p:cNvPr>
          <p:cNvSpPr>
            <a:spLocks noGrp="1"/>
          </p:cNvSpPr>
          <p:nvPr>
            <p:ph type="pic" sz="quarter" idx="42" hasCustomPrompt="1"/>
          </p:nvPr>
        </p:nvSpPr>
        <p:spPr>
          <a:xfrm>
            <a:off x="77772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0" name="Text Placeholder 4">
            <a:extLst>
              <a:ext uri="{FF2B5EF4-FFF2-40B4-BE49-F238E27FC236}">
                <a16:creationId xmlns:a16="http://schemas.microsoft.com/office/drawing/2014/main" id="{B38AC59F-A6BF-42DF-AF1C-C8C1AF62E900}"/>
              </a:ext>
            </a:extLst>
          </p:cNvPr>
          <p:cNvSpPr>
            <a:spLocks noGrp="1"/>
          </p:cNvSpPr>
          <p:nvPr>
            <p:ph type="body" sz="quarter" idx="43" hasCustomPrompt="1"/>
          </p:nvPr>
        </p:nvSpPr>
        <p:spPr>
          <a:xfrm>
            <a:off x="74993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1" name="Text Placeholder 4">
            <a:extLst>
              <a:ext uri="{FF2B5EF4-FFF2-40B4-BE49-F238E27FC236}">
                <a16:creationId xmlns:a16="http://schemas.microsoft.com/office/drawing/2014/main" id="{9270029B-7D45-48DE-90DE-D9C37A752318}"/>
              </a:ext>
            </a:extLst>
          </p:cNvPr>
          <p:cNvSpPr>
            <a:spLocks noGrp="1"/>
          </p:cNvSpPr>
          <p:nvPr>
            <p:ph type="body" sz="quarter" idx="44" hasCustomPrompt="1"/>
          </p:nvPr>
        </p:nvSpPr>
        <p:spPr>
          <a:xfrm>
            <a:off x="74993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2" name="Picture Placeholder 3">
            <a:extLst>
              <a:ext uri="{FF2B5EF4-FFF2-40B4-BE49-F238E27FC236}">
                <a16:creationId xmlns:a16="http://schemas.microsoft.com/office/drawing/2014/main" id="{4500CEA6-7DEB-4CE8-B8B5-73C9D9F7A33D}"/>
              </a:ext>
            </a:extLst>
          </p:cNvPr>
          <p:cNvSpPr>
            <a:spLocks noGrp="1"/>
          </p:cNvSpPr>
          <p:nvPr>
            <p:ph type="pic" sz="quarter" idx="45" hasCustomPrompt="1"/>
          </p:nvPr>
        </p:nvSpPr>
        <p:spPr>
          <a:xfrm>
            <a:off x="100442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3" name="Text Placeholder 4">
            <a:extLst>
              <a:ext uri="{FF2B5EF4-FFF2-40B4-BE49-F238E27FC236}">
                <a16:creationId xmlns:a16="http://schemas.microsoft.com/office/drawing/2014/main" id="{6E849C7F-DA4B-4F78-BE2A-44B77156BCAD}"/>
              </a:ext>
            </a:extLst>
          </p:cNvPr>
          <p:cNvSpPr>
            <a:spLocks noGrp="1"/>
          </p:cNvSpPr>
          <p:nvPr>
            <p:ph type="body" sz="quarter" idx="46" hasCustomPrompt="1"/>
          </p:nvPr>
        </p:nvSpPr>
        <p:spPr>
          <a:xfrm>
            <a:off x="97663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4" name="Text Placeholder 4">
            <a:extLst>
              <a:ext uri="{FF2B5EF4-FFF2-40B4-BE49-F238E27FC236}">
                <a16:creationId xmlns:a16="http://schemas.microsoft.com/office/drawing/2014/main" id="{4C873338-ABDF-48B8-824E-661034221970}"/>
              </a:ext>
            </a:extLst>
          </p:cNvPr>
          <p:cNvSpPr>
            <a:spLocks noGrp="1"/>
          </p:cNvSpPr>
          <p:nvPr>
            <p:ph type="body" sz="quarter" idx="47" hasCustomPrompt="1"/>
          </p:nvPr>
        </p:nvSpPr>
        <p:spPr>
          <a:xfrm>
            <a:off x="97663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6972CCA9-85D9-3D60-51A5-8D4B5E35A56D}"/>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4762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Two Ro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669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pic>
        <p:nvPicPr>
          <p:cNvPr id="31" name="Graphic 30">
            <a:extLst>
              <a:ext uri="{FF2B5EF4-FFF2-40B4-BE49-F238E27FC236}">
                <a16:creationId xmlns:a16="http://schemas.microsoft.com/office/drawing/2014/main" id="{CEC3ADCF-69EB-489E-8087-D9D40A16A1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32" name="Text Placeholder 4">
            <a:extLst>
              <a:ext uri="{FF2B5EF4-FFF2-40B4-BE49-F238E27FC236}">
                <a16:creationId xmlns:a16="http://schemas.microsoft.com/office/drawing/2014/main" id="{4672D603-A34F-4AF5-AF72-46C4DBF5251E}"/>
              </a:ext>
            </a:extLst>
          </p:cNvPr>
          <p:cNvSpPr>
            <a:spLocks noGrp="1"/>
          </p:cNvSpPr>
          <p:nvPr>
            <p:ph type="body" sz="quarter" idx="35" hasCustomPrompt="1"/>
          </p:nvPr>
        </p:nvSpPr>
        <p:spPr>
          <a:xfrm>
            <a:off x="6889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3" name="Picture Placeholder 3">
            <a:extLst>
              <a:ext uri="{FF2B5EF4-FFF2-40B4-BE49-F238E27FC236}">
                <a16:creationId xmlns:a16="http://schemas.microsoft.com/office/drawing/2014/main" id="{DABA2404-8151-467A-AD16-236B80F08C43}"/>
              </a:ext>
            </a:extLst>
          </p:cNvPr>
          <p:cNvSpPr>
            <a:spLocks noGrp="1"/>
          </p:cNvSpPr>
          <p:nvPr>
            <p:ph type="pic" sz="quarter" idx="36" hasCustomPrompt="1"/>
          </p:nvPr>
        </p:nvSpPr>
        <p:spPr>
          <a:xfrm>
            <a:off x="32148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34" name="Text Placeholder 4">
            <a:extLst>
              <a:ext uri="{FF2B5EF4-FFF2-40B4-BE49-F238E27FC236}">
                <a16:creationId xmlns:a16="http://schemas.microsoft.com/office/drawing/2014/main" id="{1B3B89C7-E953-4922-A6A3-574CA51100D9}"/>
              </a:ext>
            </a:extLst>
          </p:cNvPr>
          <p:cNvSpPr>
            <a:spLocks noGrp="1"/>
          </p:cNvSpPr>
          <p:nvPr>
            <p:ph type="body" sz="quarter" idx="37" hasCustomPrompt="1"/>
          </p:nvPr>
        </p:nvSpPr>
        <p:spPr>
          <a:xfrm>
            <a:off x="29368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2" name="Picture Placeholder 3">
            <a:extLst>
              <a:ext uri="{FF2B5EF4-FFF2-40B4-BE49-F238E27FC236}">
                <a16:creationId xmlns:a16="http://schemas.microsoft.com/office/drawing/2014/main" id="{6BBD3864-3791-4A5E-B12C-88C8B289EF4C}"/>
              </a:ext>
            </a:extLst>
          </p:cNvPr>
          <p:cNvSpPr>
            <a:spLocks noGrp="1"/>
          </p:cNvSpPr>
          <p:nvPr>
            <p:ph type="pic" sz="quarter" idx="38" hasCustomPrompt="1"/>
          </p:nvPr>
        </p:nvSpPr>
        <p:spPr>
          <a:xfrm>
            <a:off x="54627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3" name="Text Placeholder 4">
            <a:extLst>
              <a:ext uri="{FF2B5EF4-FFF2-40B4-BE49-F238E27FC236}">
                <a16:creationId xmlns:a16="http://schemas.microsoft.com/office/drawing/2014/main" id="{A2B27901-F5B2-4996-9607-1BDA4392B402}"/>
              </a:ext>
            </a:extLst>
          </p:cNvPr>
          <p:cNvSpPr>
            <a:spLocks noGrp="1"/>
          </p:cNvSpPr>
          <p:nvPr>
            <p:ph type="body" sz="quarter" idx="39" hasCustomPrompt="1"/>
          </p:nvPr>
        </p:nvSpPr>
        <p:spPr>
          <a:xfrm>
            <a:off x="51847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4" name="Picture Placeholder 3">
            <a:extLst>
              <a:ext uri="{FF2B5EF4-FFF2-40B4-BE49-F238E27FC236}">
                <a16:creationId xmlns:a16="http://schemas.microsoft.com/office/drawing/2014/main" id="{D1A70C74-0704-4E71-99CE-DF0A740E3443}"/>
              </a:ext>
            </a:extLst>
          </p:cNvPr>
          <p:cNvSpPr>
            <a:spLocks noGrp="1"/>
          </p:cNvSpPr>
          <p:nvPr>
            <p:ph type="pic" sz="quarter" idx="40" hasCustomPrompt="1"/>
          </p:nvPr>
        </p:nvSpPr>
        <p:spPr>
          <a:xfrm>
            <a:off x="77106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5" name="Text Placeholder 4">
            <a:extLst>
              <a:ext uri="{FF2B5EF4-FFF2-40B4-BE49-F238E27FC236}">
                <a16:creationId xmlns:a16="http://schemas.microsoft.com/office/drawing/2014/main" id="{A8BBD25E-29F1-4796-A9D4-AA1EB640F420}"/>
              </a:ext>
            </a:extLst>
          </p:cNvPr>
          <p:cNvSpPr>
            <a:spLocks noGrp="1"/>
          </p:cNvSpPr>
          <p:nvPr>
            <p:ph type="body" sz="quarter" idx="41" hasCustomPrompt="1"/>
          </p:nvPr>
        </p:nvSpPr>
        <p:spPr>
          <a:xfrm>
            <a:off x="74326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6" name="Picture Placeholder 3">
            <a:extLst>
              <a:ext uri="{FF2B5EF4-FFF2-40B4-BE49-F238E27FC236}">
                <a16:creationId xmlns:a16="http://schemas.microsoft.com/office/drawing/2014/main" id="{6941DE84-CDA4-4A08-A33A-0141ECBCE27A}"/>
              </a:ext>
            </a:extLst>
          </p:cNvPr>
          <p:cNvSpPr>
            <a:spLocks noGrp="1"/>
          </p:cNvSpPr>
          <p:nvPr>
            <p:ph type="pic" sz="quarter" idx="42" hasCustomPrompt="1"/>
          </p:nvPr>
        </p:nvSpPr>
        <p:spPr>
          <a:xfrm>
            <a:off x="99585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7" name="Text Placeholder 4">
            <a:extLst>
              <a:ext uri="{FF2B5EF4-FFF2-40B4-BE49-F238E27FC236}">
                <a16:creationId xmlns:a16="http://schemas.microsoft.com/office/drawing/2014/main" id="{0A5EFEF0-9504-45CE-A6DE-9CBE3D804E60}"/>
              </a:ext>
            </a:extLst>
          </p:cNvPr>
          <p:cNvSpPr>
            <a:spLocks noGrp="1"/>
          </p:cNvSpPr>
          <p:nvPr>
            <p:ph type="body" sz="quarter" idx="43" hasCustomPrompt="1"/>
          </p:nvPr>
        </p:nvSpPr>
        <p:spPr>
          <a:xfrm>
            <a:off x="96805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8" name="Picture Placeholder 3">
            <a:extLst>
              <a:ext uri="{FF2B5EF4-FFF2-40B4-BE49-F238E27FC236}">
                <a16:creationId xmlns:a16="http://schemas.microsoft.com/office/drawing/2014/main" id="{3A949550-9A61-483C-A49E-ACB62347EB59}"/>
              </a:ext>
            </a:extLst>
          </p:cNvPr>
          <p:cNvSpPr>
            <a:spLocks noGrp="1"/>
          </p:cNvSpPr>
          <p:nvPr>
            <p:ph type="pic" sz="quarter" idx="44" hasCustomPrompt="1"/>
          </p:nvPr>
        </p:nvSpPr>
        <p:spPr>
          <a:xfrm>
            <a:off x="9669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9" name="Text Placeholder 4">
            <a:extLst>
              <a:ext uri="{FF2B5EF4-FFF2-40B4-BE49-F238E27FC236}">
                <a16:creationId xmlns:a16="http://schemas.microsoft.com/office/drawing/2014/main" id="{8030D674-E62D-4C7C-97B1-AC62B3B23F25}"/>
              </a:ext>
            </a:extLst>
          </p:cNvPr>
          <p:cNvSpPr>
            <a:spLocks noGrp="1"/>
          </p:cNvSpPr>
          <p:nvPr>
            <p:ph type="body" sz="quarter" idx="45" hasCustomPrompt="1"/>
          </p:nvPr>
        </p:nvSpPr>
        <p:spPr>
          <a:xfrm>
            <a:off x="6889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0" name="Picture Placeholder 3">
            <a:extLst>
              <a:ext uri="{FF2B5EF4-FFF2-40B4-BE49-F238E27FC236}">
                <a16:creationId xmlns:a16="http://schemas.microsoft.com/office/drawing/2014/main" id="{AA95DE1F-75E3-40A4-AE13-48EFF95EA654}"/>
              </a:ext>
            </a:extLst>
          </p:cNvPr>
          <p:cNvSpPr>
            <a:spLocks noGrp="1"/>
          </p:cNvSpPr>
          <p:nvPr>
            <p:ph type="pic" sz="quarter" idx="46" hasCustomPrompt="1"/>
          </p:nvPr>
        </p:nvSpPr>
        <p:spPr>
          <a:xfrm>
            <a:off x="32148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1" name="Text Placeholder 4">
            <a:extLst>
              <a:ext uri="{FF2B5EF4-FFF2-40B4-BE49-F238E27FC236}">
                <a16:creationId xmlns:a16="http://schemas.microsoft.com/office/drawing/2014/main" id="{3FC3ABFD-D41B-4A91-879D-5AA9BE5243FE}"/>
              </a:ext>
            </a:extLst>
          </p:cNvPr>
          <p:cNvSpPr>
            <a:spLocks noGrp="1"/>
          </p:cNvSpPr>
          <p:nvPr>
            <p:ph type="body" sz="quarter" idx="47" hasCustomPrompt="1"/>
          </p:nvPr>
        </p:nvSpPr>
        <p:spPr>
          <a:xfrm>
            <a:off x="29368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2" name="Picture Placeholder 3">
            <a:extLst>
              <a:ext uri="{FF2B5EF4-FFF2-40B4-BE49-F238E27FC236}">
                <a16:creationId xmlns:a16="http://schemas.microsoft.com/office/drawing/2014/main" id="{79C36927-C924-4C73-946B-B1C82F0AF8BF}"/>
              </a:ext>
            </a:extLst>
          </p:cNvPr>
          <p:cNvSpPr>
            <a:spLocks noGrp="1"/>
          </p:cNvSpPr>
          <p:nvPr>
            <p:ph type="pic" sz="quarter" idx="48" hasCustomPrompt="1"/>
          </p:nvPr>
        </p:nvSpPr>
        <p:spPr>
          <a:xfrm>
            <a:off x="54627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3" name="Text Placeholder 4">
            <a:extLst>
              <a:ext uri="{FF2B5EF4-FFF2-40B4-BE49-F238E27FC236}">
                <a16:creationId xmlns:a16="http://schemas.microsoft.com/office/drawing/2014/main" id="{3F26E36A-D9D5-48E9-8257-12E617FCCACB}"/>
              </a:ext>
            </a:extLst>
          </p:cNvPr>
          <p:cNvSpPr>
            <a:spLocks noGrp="1"/>
          </p:cNvSpPr>
          <p:nvPr>
            <p:ph type="body" sz="quarter" idx="49" hasCustomPrompt="1"/>
          </p:nvPr>
        </p:nvSpPr>
        <p:spPr>
          <a:xfrm>
            <a:off x="51847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4" name="Picture Placeholder 3">
            <a:extLst>
              <a:ext uri="{FF2B5EF4-FFF2-40B4-BE49-F238E27FC236}">
                <a16:creationId xmlns:a16="http://schemas.microsoft.com/office/drawing/2014/main" id="{48147FD4-20F1-4FB4-8B22-7DBC168F71A1}"/>
              </a:ext>
            </a:extLst>
          </p:cNvPr>
          <p:cNvSpPr>
            <a:spLocks noGrp="1"/>
          </p:cNvSpPr>
          <p:nvPr>
            <p:ph type="pic" sz="quarter" idx="50" hasCustomPrompt="1"/>
          </p:nvPr>
        </p:nvSpPr>
        <p:spPr>
          <a:xfrm>
            <a:off x="77106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5" name="Text Placeholder 4">
            <a:extLst>
              <a:ext uri="{FF2B5EF4-FFF2-40B4-BE49-F238E27FC236}">
                <a16:creationId xmlns:a16="http://schemas.microsoft.com/office/drawing/2014/main" id="{6F3729C6-4B63-4F86-9203-5F4F2F8DAE6C}"/>
              </a:ext>
            </a:extLst>
          </p:cNvPr>
          <p:cNvSpPr>
            <a:spLocks noGrp="1"/>
          </p:cNvSpPr>
          <p:nvPr>
            <p:ph type="body" sz="quarter" idx="51" hasCustomPrompt="1"/>
          </p:nvPr>
        </p:nvSpPr>
        <p:spPr>
          <a:xfrm>
            <a:off x="74326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6" name="Picture Placeholder 3">
            <a:extLst>
              <a:ext uri="{FF2B5EF4-FFF2-40B4-BE49-F238E27FC236}">
                <a16:creationId xmlns:a16="http://schemas.microsoft.com/office/drawing/2014/main" id="{8B0E2F5C-55BC-49BA-B20A-6C1CB18ADF6F}"/>
              </a:ext>
            </a:extLst>
          </p:cNvPr>
          <p:cNvSpPr>
            <a:spLocks noGrp="1"/>
          </p:cNvSpPr>
          <p:nvPr>
            <p:ph type="pic" sz="quarter" idx="52" hasCustomPrompt="1"/>
          </p:nvPr>
        </p:nvSpPr>
        <p:spPr>
          <a:xfrm>
            <a:off x="99585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7" name="Text Placeholder 4">
            <a:extLst>
              <a:ext uri="{FF2B5EF4-FFF2-40B4-BE49-F238E27FC236}">
                <a16:creationId xmlns:a16="http://schemas.microsoft.com/office/drawing/2014/main" id="{91E4BD0E-3AD1-4674-B952-06858D9DB779}"/>
              </a:ext>
            </a:extLst>
          </p:cNvPr>
          <p:cNvSpPr>
            <a:spLocks noGrp="1"/>
          </p:cNvSpPr>
          <p:nvPr>
            <p:ph type="body" sz="quarter" idx="53" hasCustomPrompt="1"/>
          </p:nvPr>
        </p:nvSpPr>
        <p:spPr>
          <a:xfrm>
            <a:off x="96805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A5A93D3F-CE79-92D0-EF07-B50C1FBB31E2}"/>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17205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153391"/>
            <a:ext cx="12192000" cy="375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1" name="Title 1">
            <a:extLst>
              <a:ext uri="{FF2B5EF4-FFF2-40B4-BE49-F238E27FC236}">
                <a16:creationId xmlns:a16="http://schemas.microsoft.com/office/drawing/2014/main" id="{575145E3-F714-4B6E-BCAD-3445CF5B89BD}"/>
              </a:ext>
            </a:extLst>
          </p:cNvPr>
          <p:cNvSpPr>
            <a:spLocks noGrp="1"/>
          </p:cNvSpPr>
          <p:nvPr>
            <p:ph type="title" hasCustomPrompt="1"/>
          </p:nvPr>
        </p:nvSpPr>
        <p:spPr>
          <a:xfrm>
            <a:off x="838200" y="365125"/>
            <a:ext cx="10566394" cy="1319212"/>
          </a:xfrm>
        </p:spPr>
        <p:txBody>
          <a:bodyPr>
            <a:noAutofit/>
          </a:bodyPr>
          <a:lstStyle>
            <a:lvl1pPr>
              <a:defRPr>
                <a:solidFill>
                  <a:schemeClr val="tx1"/>
                </a:solidFill>
              </a:defRPr>
            </a:lvl1pPr>
          </a:lstStyle>
          <a:p>
            <a:r>
              <a:rPr lang="en-US" dirty="0"/>
              <a:t>Click to edit Master title style in two lines</a:t>
            </a:r>
            <a:endParaRPr lang="fi-FI" dirty="0"/>
          </a:p>
        </p:txBody>
      </p:sp>
      <p:cxnSp>
        <p:nvCxnSpPr>
          <p:cNvPr id="6" name="Straight Connector 5">
            <a:extLst>
              <a:ext uri="{FF2B5EF4-FFF2-40B4-BE49-F238E27FC236}">
                <a16:creationId xmlns:a16="http://schemas.microsoft.com/office/drawing/2014/main" id="{AF37ED0D-4C53-4C4F-A447-24532E82382A}"/>
              </a:ext>
            </a:extLst>
          </p:cNvPr>
          <p:cNvCxnSpPr>
            <a:cxnSpLocks/>
          </p:cNvCxnSpPr>
          <p:nvPr userDrawn="1"/>
        </p:nvCxnSpPr>
        <p:spPr>
          <a:xfrm flipV="1">
            <a:off x="0" y="3347065"/>
            <a:ext cx="11569700" cy="414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69C015-C8A6-4E89-BDB4-728E6109F012}"/>
              </a:ext>
            </a:extLst>
          </p:cNvPr>
          <p:cNvGrpSpPr/>
          <p:nvPr userDrawn="1"/>
        </p:nvGrpSpPr>
        <p:grpSpPr>
          <a:xfrm>
            <a:off x="1411152" y="3196251"/>
            <a:ext cx="381269" cy="381269"/>
            <a:chOff x="8877294" y="0"/>
            <a:chExt cx="3314706" cy="3314706"/>
          </a:xfrm>
        </p:grpSpPr>
        <p:sp>
          <p:nvSpPr>
            <p:cNvPr id="23" name="Rectangle 22">
              <a:extLst>
                <a:ext uri="{FF2B5EF4-FFF2-40B4-BE49-F238E27FC236}">
                  <a16:creationId xmlns:a16="http://schemas.microsoft.com/office/drawing/2014/main" id="{56A803CF-C709-49FC-8700-CE8880229CB0}"/>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24" name="Graphic 23">
              <a:extLst>
                <a:ext uri="{FF2B5EF4-FFF2-40B4-BE49-F238E27FC236}">
                  <a16:creationId xmlns:a16="http://schemas.microsoft.com/office/drawing/2014/main" id="{738A6C59-A006-475F-82B4-12F7750495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6" name="Group 35">
            <a:extLst>
              <a:ext uri="{FF2B5EF4-FFF2-40B4-BE49-F238E27FC236}">
                <a16:creationId xmlns:a16="http://schemas.microsoft.com/office/drawing/2014/main" id="{FDA425A0-3FEB-4844-B72B-F6A7E96B1A98}"/>
              </a:ext>
            </a:extLst>
          </p:cNvPr>
          <p:cNvGrpSpPr/>
          <p:nvPr userDrawn="1"/>
        </p:nvGrpSpPr>
        <p:grpSpPr>
          <a:xfrm>
            <a:off x="3633652" y="3196251"/>
            <a:ext cx="381269" cy="381269"/>
            <a:chOff x="8877294" y="0"/>
            <a:chExt cx="3314706" cy="3314706"/>
          </a:xfrm>
        </p:grpSpPr>
        <p:sp>
          <p:nvSpPr>
            <p:cNvPr id="37" name="Rectangle 36">
              <a:extLst>
                <a:ext uri="{FF2B5EF4-FFF2-40B4-BE49-F238E27FC236}">
                  <a16:creationId xmlns:a16="http://schemas.microsoft.com/office/drawing/2014/main" id="{8DC62D51-1614-4831-A8A8-EF045DE367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8" name="Graphic 37">
              <a:extLst>
                <a:ext uri="{FF2B5EF4-FFF2-40B4-BE49-F238E27FC236}">
                  <a16:creationId xmlns:a16="http://schemas.microsoft.com/office/drawing/2014/main" id="{3121E26F-2132-490B-B2A7-F6ABA51F3D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9" name="Group 38">
            <a:extLst>
              <a:ext uri="{FF2B5EF4-FFF2-40B4-BE49-F238E27FC236}">
                <a16:creationId xmlns:a16="http://schemas.microsoft.com/office/drawing/2014/main" id="{DA20E70A-0839-4F0A-ACC2-B37C5F1E0FB9}"/>
              </a:ext>
            </a:extLst>
          </p:cNvPr>
          <p:cNvGrpSpPr/>
          <p:nvPr userDrawn="1"/>
        </p:nvGrpSpPr>
        <p:grpSpPr>
          <a:xfrm>
            <a:off x="5856152" y="3196251"/>
            <a:ext cx="381269" cy="381269"/>
            <a:chOff x="8877294" y="0"/>
            <a:chExt cx="3314706" cy="3314706"/>
          </a:xfrm>
        </p:grpSpPr>
        <p:sp>
          <p:nvSpPr>
            <p:cNvPr id="41" name="Rectangle 40">
              <a:extLst>
                <a:ext uri="{FF2B5EF4-FFF2-40B4-BE49-F238E27FC236}">
                  <a16:creationId xmlns:a16="http://schemas.microsoft.com/office/drawing/2014/main" id="{41208D7B-B74B-4EDE-A90B-6655073B37C7}"/>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2" name="Graphic 41">
              <a:extLst>
                <a:ext uri="{FF2B5EF4-FFF2-40B4-BE49-F238E27FC236}">
                  <a16:creationId xmlns:a16="http://schemas.microsoft.com/office/drawing/2014/main" id="{CEF2D9E3-F190-46F9-8620-C6DCF34243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3" name="Group 42">
            <a:extLst>
              <a:ext uri="{FF2B5EF4-FFF2-40B4-BE49-F238E27FC236}">
                <a16:creationId xmlns:a16="http://schemas.microsoft.com/office/drawing/2014/main" id="{323E30E7-66C4-4A14-814A-D38622C64D92}"/>
              </a:ext>
            </a:extLst>
          </p:cNvPr>
          <p:cNvGrpSpPr/>
          <p:nvPr userDrawn="1"/>
        </p:nvGrpSpPr>
        <p:grpSpPr>
          <a:xfrm>
            <a:off x="8078652" y="3196251"/>
            <a:ext cx="381269" cy="381269"/>
            <a:chOff x="8877294" y="0"/>
            <a:chExt cx="3314706" cy="3314706"/>
          </a:xfrm>
        </p:grpSpPr>
        <p:sp>
          <p:nvSpPr>
            <p:cNvPr id="44" name="Rectangle 43">
              <a:extLst>
                <a:ext uri="{FF2B5EF4-FFF2-40B4-BE49-F238E27FC236}">
                  <a16:creationId xmlns:a16="http://schemas.microsoft.com/office/drawing/2014/main" id="{30AB38CE-1166-41C5-934F-80A31651C0A0}"/>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5" name="Graphic 44">
              <a:extLst>
                <a:ext uri="{FF2B5EF4-FFF2-40B4-BE49-F238E27FC236}">
                  <a16:creationId xmlns:a16="http://schemas.microsoft.com/office/drawing/2014/main" id="{1ACFD996-0303-4029-917F-7AE350D4AF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6" name="Group 45">
            <a:extLst>
              <a:ext uri="{FF2B5EF4-FFF2-40B4-BE49-F238E27FC236}">
                <a16:creationId xmlns:a16="http://schemas.microsoft.com/office/drawing/2014/main" id="{B97DAA3C-45C4-4D4B-BA91-7C12C21BE749}"/>
              </a:ext>
            </a:extLst>
          </p:cNvPr>
          <p:cNvGrpSpPr/>
          <p:nvPr userDrawn="1"/>
        </p:nvGrpSpPr>
        <p:grpSpPr>
          <a:xfrm>
            <a:off x="10301152" y="3196251"/>
            <a:ext cx="381269" cy="381269"/>
            <a:chOff x="8877294" y="0"/>
            <a:chExt cx="3314706" cy="3314706"/>
          </a:xfrm>
        </p:grpSpPr>
        <p:sp>
          <p:nvSpPr>
            <p:cNvPr id="47" name="Rectangle 46">
              <a:extLst>
                <a:ext uri="{FF2B5EF4-FFF2-40B4-BE49-F238E27FC236}">
                  <a16:creationId xmlns:a16="http://schemas.microsoft.com/office/drawing/2014/main" id="{31F1E2B9-2E64-4B42-82E5-A4DF550601E4}"/>
                </a:ext>
              </a:extLst>
            </p:cNvPr>
            <p:cNvSpPr/>
            <p:nvPr userDrawn="1"/>
          </p:nvSpPr>
          <p:spPr>
            <a:xfrm>
              <a:off x="8877294" y="0"/>
              <a:ext cx="3314706" cy="331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8" name="Graphic 47">
              <a:extLst>
                <a:ext uri="{FF2B5EF4-FFF2-40B4-BE49-F238E27FC236}">
                  <a16:creationId xmlns:a16="http://schemas.microsoft.com/office/drawing/2014/main" id="{B6C78474-A615-4A83-9CB2-119F50B19C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638679"/>
              <a:ext cx="1596273" cy="2037349"/>
            </a:xfrm>
            <a:prstGeom prst="rect">
              <a:avLst/>
            </a:prstGeom>
          </p:spPr>
        </p:pic>
      </p:grpSp>
      <p:pic>
        <p:nvPicPr>
          <p:cNvPr id="33" name="Graphic 32">
            <a:extLst>
              <a:ext uri="{FF2B5EF4-FFF2-40B4-BE49-F238E27FC236}">
                <a16:creationId xmlns:a16="http://schemas.microsoft.com/office/drawing/2014/main" id="{1D5D43B9-5424-4938-9ED7-DD45E098E81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34" name="Text Placeholder 4">
            <a:extLst>
              <a:ext uri="{FF2B5EF4-FFF2-40B4-BE49-F238E27FC236}">
                <a16:creationId xmlns:a16="http://schemas.microsoft.com/office/drawing/2014/main" id="{AC0A3027-EE8F-4EB3-917E-64341F2188DC}"/>
              </a:ext>
            </a:extLst>
          </p:cNvPr>
          <p:cNvSpPr>
            <a:spLocks noGrp="1"/>
          </p:cNvSpPr>
          <p:nvPr>
            <p:ph type="body" sz="quarter" idx="37" hasCustomPrompt="1"/>
          </p:nvPr>
        </p:nvSpPr>
        <p:spPr>
          <a:xfrm>
            <a:off x="688976" y="2552817"/>
            <a:ext cx="1825624" cy="391207"/>
          </a:xfrm>
        </p:spPr>
        <p:txBody>
          <a:bodyPr>
            <a:noAutofit/>
          </a:bodyPr>
          <a:lstStyle>
            <a:lvl1pPr marL="0" indent="0" algn="ctr">
              <a:buNone/>
              <a:defRPr lang="en-US" sz="2400" b="1" kern="1200" dirty="0" smtClean="0">
                <a:solidFill>
                  <a:schemeClr val="accent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35" name="Text Placeholder 4">
            <a:extLst>
              <a:ext uri="{FF2B5EF4-FFF2-40B4-BE49-F238E27FC236}">
                <a16:creationId xmlns:a16="http://schemas.microsoft.com/office/drawing/2014/main" id="{54A4455C-9172-4CB9-A029-9512A3924CE2}"/>
              </a:ext>
            </a:extLst>
          </p:cNvPr>
          <p:cNvSpPr>
            <a:spLocks noGrp="1"/>
          </p:cNvSpPr>
          <p:nvPr>
            <p:ph type="body" sz="quarter" idx="38" hasCustomPrompt="1"/>
          </p:nvPr>
        </p:nvSpPr>
        <p:spPr>
          <a:xfrm>
            <a:off x="2911476" y="2552817"/>
            <a:ext cx="1825624" cy="391207"/>
          </a:xfrm>
        </p:spPr>
        <p:txBody>
          <a:bodyPr>
            <a:noAutofit/>
          </a:bodyPr>
          <a:lstStyle>
            <a:lvl1pPr marL="0" indent="0" algn="ctr">
              <a:buNone/>
              <a:defRPr lang="en-US" sz="2400" b="1" kern="1200" dirty="0" smtClean="0">
                <a:solidFill>
                  <a:schemeClr val="accent2"/>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0" name="Text Placeholder 4">
            <a:extLst>
              <a:ext uri="{FF2B5EF4-FFF2-40B4-BE49-F238E27FC236}">
                <a16:creationId xmlns:a16="http://schemas.microsoft.com/office/drawing/2014/main" id="{072F5445-A540-46BD-AB45-33FAC23A148B}"/>
              </a:ext>
            </a:extLst>
          </p:cNvPr>
          <p:cNvSpPr>
            <a:spLocks noGrp="1"/>
          </p:cNvSpPr>
          <p:nvPr>
            <p:ph type="body" sz="quarter" idx="39" hasCustomPrompt="1"/>
          </p:nvPr>
        </p:nvSpPr>
        <p:spPr>
          <a:xfrm>
            <a:off x="5133976" y="2552817"/>
            <a:ext cx="1825624" cy="391207"/>
          </a:xfrm>
        </p:spPr>
        <p:txBody>
          <a:bodyPr>
            <a:noAutofit/>
          </a:bodyPr>
          <a:lstStyle>
            <a:lvl1pPr marL="0" indent="0" algn="ctr">
              <a:buNone/>
              <a:defRPr lang="en-US" sz="2400" b="1" kern="1200" dirty="0" smtClean="0">
                <a:solidFill>
                  <a:schemeClr val="accent3"/>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1" name="Text Placeholder 4">
            <a:extLst>
              <a:ext uri="{FF2B5EF4-FFF2-40B4-BE49-F238E27FC236}">
                <a16:creationId xmlns:a16="http://schemas.microsoft.com/office/drawing/2014/main" id="{65A4815E-7C30-4069-AD56-85BE990AD2A5}"/>
              </a:ext>
            </a:extLst>
          </p:cNvPr>
          <p:cNvSpPr>
            <a:spLocks noGrp="1"/>
          </p:cNvSpPr>
          <p:nvPr>
            <p:ph type="body" sz="quarter" idx="40" hasCustomPrompt="1"/>
          </p:nvPr>
        </p:nvSpPr>
        <p:spPr>
          <a:xfrm>
            <a:off x="7356476" y="2552817"/>
            <a:ext cx="1825624" cy="391207"/>
          </a:xfrm>
        </p:spPr>
        <p:txBody>
          <a:bodyPr>
            <a:noAutofit/>
          </a:bodyPr>
          <a:lstStyle>
            <a:lvl1pPr marL="0" indent="0" algn="ctr">
              <a:buNone/>
              <a:defRPr lang="en-US" sz="2400" b="1" kern="1200" dirty="0" smtClean="0">
                <a:solidFill>
                  <a:schemeClr val="accent4"/>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2" name="Text Placeholder 4">
            <a:extLst>
              <a:ext uri="{FF2B5EF4-FFF2-40B4-BE49-F238E27FC236}">
                <a16:creationId xmlns:a16="http://schemas.microsoft.com/office/drawing/2014/main" id="{98FC3F15-760A-4A08-8E08-69B8AA9C0D9E}"/>
              </a:ext>
            </a:extLst>
          </p:cNvPr>
          <p:cNvSpPr>
            <a:spLocks noGrp="1"/>
          </p:cNvSpPr>
          <p:nvPr>
            <p:ph type="body" sz="quarter" idx="41" hasCustomPrompt="1"/>
          </p:nvPr>
        </p:nvSpPr>
        <p:spPr>
          <a:xfrm>
            <a:off x="9578976" y="2552817"/>
            <a:ext cx="1825624" cy="391207"/>
          </a:xfrm>
        </p:spPr>
        <p:txBody>
          <a:bodyPr>
            <a:noAutofit/>
          </a:bodyPr>
          <a:lstStyle>
            <a:lvl1pPr marL="0" indent="0" algn="ctr">
              <a:buNone/>
              <a:defRPr lang="en-US" sz="2400" b="1" kern="1200" dirty="0" smtClean="0">
                <a:solidFill>
                  <a:schemeClr val="bg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3" name="Text Placeholder 4">
            <a:extLst>
              <a:ext uri="{FF2B5EF4-FFF2-40B4-BE49-F238E27FC236}">
                <a16:creationId xmlns:a16="http://schemas.microsoft.com/office/drawing/2014/main" id="{99908268-B275-4B3F-923A-09D8834BF5FD}"/>
              </a:ext>
            </a:extLst>
          </p:cNvPr>
          <p:cNvSpPr>
            <a:spLocks noGrp="1"/>
          </p:cNvSpPr>
          <p:nvPr>
            <p:ph type="body" sz="quarter" idx="36" hasCustomPrompt="1"/>
          </p:nvPr>
        </p:nvSpPr>
        <p:spPr>
          <a:xfrm>
            <a:off x="698500" y="3813789"/>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8" name="Text Placeholder 4">
            <a:extLst>
              <a:ext uri="{FF2B5EF4-FFF2-40B4-BE49-F238E27FC236}">
                <a16:creationId xmlns:a16="http://schemas.microsoft.com/office/drawing/2014/main" id="{A5690867-5F77-41A7-B805-299404DB66E3}"/>
              </a:ext>
            </a:extLst>
          </p:cNvPr>
          <p:cNvSpPr>
            <a:spLocks noGrp="1"/>
          </p:cNvSpPr>
          <p:nvPr>
            <p:ph type="body" sz="quarter" idx="42" hasCustomPrompt="1"/>
          </p:nvPr>
        </p:nvSpPr>
        <p:spPr>
          <a:xfrm>
            <a:off x="2911476" y="3808053"/>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3784AFA6-7CBE-4520-AB2C-FE502BEE7E99}"/>
              </a:ext>
            </a:extLst>
          </p:cNvPr>
          <p:cNvSpPr>
            <a:spLocks noGrp="1"/>
          </p:cNvSpPr>
          <p:nvPr>
            <p:ph type="body" sz="quarter" idx="43" hasCustomPrompt="1"/>
          </p:nvPr>
        </p:nvSpPr>
        <p:spPr>
          <a:xfrm>
            <a:off x="5124452" y="3802317"/>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0" name="Text Placeholder 4">
            <a:extLst>
              <a:ext uri="{FF2B5EF4-FFF2-40B4-BE49-F238E27FC236}">
                <a16:creationId xmlns:a16="http://schemas.microsoft.com/office/drawing/2014/main" id="{DB1E9207-BCE6-4A14-88DF-9B8BFC886EEA}"/>
              </a:ext>
            </a:extLst>
          </p:cNvPr>
          <p:cNvSpPr>
            <a:spLocks noGrp="1"/>
          </p:cNvSpPr>
          <p:nvPr>
            <p:ph type="body" sz="quarter" idx="44" hasCustomPrompt="1"/>
          </p:nvPr>
        </p:nvSpPr>
        <p:spPr>
          <a:xfrm>
            <a:off x="7337428" y="3796581"/>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7D41324D-B29A-4C41-BA99-96F87064AC7D}"/>
              </a:ext>
            </a:extLst>
          </p:cNvPr>
          <p:cNvSpPr>
            <a:spLocks noGrp="1"/>
          </p:cNvSpPr>
          <p:nvPr>
            <p:ph type="body" sz="quarter" idx="45" hasCustomPrompt="1"/>
          </p:nvPr>
        </p:nvSpPr>
        <p:spPr>
          <a:xfrm>
            <a:off x="9550404" y="3790845"/>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DC24BFC4-F140-35EA-E6DC-0F0A6C72696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1122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Light Backgroun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2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ck Background Green">
    <p:spTree>
      <p:nvGrpSpPr>
        <p:cNvPr id="1" name=""/>
        <p:cNvGrpSpPr/>
        <p:nvPr/>
      </p:nvGrpSpPr>
      <p:grpSpPr>
        <a:xfrm>
          <a:off x="0" y="0"/>
          <a:ext cx="0" cy="0"/>
          <a:chOff x="0" y="0"/>
          <a:chExt cx="0" cy="0"/>
        </a:xfrm>
      </p:grpSpPr>
      <p:pic>
        <p:nvPicPr>
          <p:cNvPr id="346" name="Picture 345" descr="A picture containing green, clothing, fabric, pattern&#10;&#10;Description automatically generated">
            <a:extLst>
              <a:ext uri="{FF2B5EF4-FFF2-40B4-BE49-F238E27FC236}">
                <a16:creationId xmlns:a16="http://schemas.microsoft.com/office/drawing/2014/main" id="{3443331A-F7E7-0B98-7328-53EA97DA77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9757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ck Background Blue">
    <p:spTree>
      <p:nvGrpSpPr>
        <p:cNvPr id="1" name=""/>
        <p:cNvGrpSpPr/>
        <p:nvPr/>
      </p:nvGrpSpPr>
      <p:grpSpPr>
        <a:xfrm>
          <a:off x="0" y="0"/>
          <a:ext cx="0" cy="0"/>
          <a:chOff x="0" y="0"/>
          <a:chExt cx="0" cy="0"/>
        </a:xfrm>
      </p:grpSpPr>
      <p:pic>
        <p:nvPicPr>
          <p:cNvPr id="346" name="Picture 345" descr="A picture containing electric blue, azure, screenshot, majorelle blue&#10;&#10;Description automatically generated">
            <a:extLst>
              <a:ext uri="{FF2B5EF4-FFF2-40B4-BE49-F238E27FC236}">
                <a16:creationId xmlns:a16="http://schemas.microsoft.com/office/drawing/2014/main" id="{FFF7DC9D-3C36-B898-D72A-91315A9AF0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4476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ck Background Purple">
    <p:spTree>
      <p:nvGrpSpPr>
        <p:cNvPr id="1" name=""/>
        <p:cNvGrpSpPr/>
        <p:nvPr/>
      </p:nvGrpSpPr>
      <p:grpSpPr>
        <a:xfrm>
          <a:off x="0" y="0"/>
          <a:ext cx="0" cy="0"/>
          <a:chOff x="0" y="0"/>
          <a:chExt cx="0" cy="0"/>
        </a:xfrm>
      </p:grpSpPr>
      <p:pic>
        <p:nvPicPr>
          <p:cNvPr id="346" name="Picture 345" descr="A picture containing lilac, violet, fabric, magenta&#10;&#10;Description automatically generated">
            <a:extLst>
              <a:ext uri="{FF2B5EF4-FFF2-40B4-BE49-F238E27FC236}">
                <a16:creationId xmlns:a16="http://schemas.microsoft.com/office/drawing/2014/main" id="{C5ED828B-C814-CF8F-1C01-8C6145B90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bg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01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ck Background Pink">
    <p:spTree>
      <p:nvGrpSpPr>
        <p:cNvPr id="1" name=""/>
        <p:cNvGrpSpPr/>
        <p:nvPr/>
      </p:nvGrpSpPr>
      <p:grpSpPr>
        <a:xfrm>
          <a:off x="0" y="0"/>
          <a:ext cx="0" cy="0"/>
          <a:chOff x="0" y="0"/>
          <a:chExt cx="0" cy="0"/>
        </a:xfrm>
      </p:grpSpPr>
      <p:pic>
        <p:nvPicPr>
          <p:cNvPr id="346" name="Picture 345" descr="A picture containing clothing, fabric, pink, lilac&#10;&#10;Description automatically generated">
            <a:extLst>
              <a:ext uri="{FF2B5EF4-FFF2-40B4-BE49-F238E27FC236}">
                <a16:creationId xmlns:a16="http://schemas.microsoft.com/office/drawing/2014/main" id="{DA9E0FE1-780E-896A-8766-1769CB28DF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346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Image Green">
    <p:spTree>
      <p:nvGrpSpPr>
        <p:cNvPr id="1" name=""/>
        <p:cNvGrpSpPr/>
        <p:nvPr/>
      </p:nvGrpSpPr>
      <p:grpSpPr>
        <a:xfrm>
          <a:off x="0" y="0"/>
          <a:ext cx="0" cy="0"/>
          <a:chOff x="0" y="0"/>
          <a:chExt cx="0" cy="0"/>
        </a:xfrm>
      </p:grpSpPr>
      <p:pic>
        <p:nvPicPr>
          <p:cNvPr id="6" name="Picture 5" descr="A green lights in the sky&#10;&#10;Description automatically generated">
            <a:extLst>
              <a:ext uri="{FF2B5EF4-FFF2-40B4-BE49-F238E27FC236}">
                <a16:creationId xmlns:a16="http://schemas.microsoft.com/office/drawing/2014/main" id="{8449186E-B7EB-36F6-F351-64DBA2DA7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40616" y="1227220"/>
            <a:ext cx="3451379" cy="5630779"/>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6268818B-AB89-4264-9F48-14068B4454FA}"/>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3297AA5F-5FB8-4168-957A-0844CEBCC3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Tree>
    <p:extLst>
      <p:ext uri="{BB962C8B-B14F-4D97-AF65-F5344CB8AC3E}">
        <p14:creationId xmlns:p14="http://schemas.microsoft.com/office/powerpoint/2010/main" val="3596096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
          <a:stretch/>
        </p:blipFill>
        <p:spPr>
          <a:xfrm>
            <a:off x="1" y="4495376"/>
            <a:ext cx="7779754" cy="2362624"/>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F06E7829-D469-47D3-BF94-124C26327572}"/>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3225F500-B733-472B-8B0B-D5582108EF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2584" y="3100775"/>
            <a:ext cx="1999532" cy="656450"/>
          </a:xfrm>
          <a:prstGeom prst="rect">
            <a:avLst/>
          </a:prstGeom>
        </p:spPr>
      </p:pic>
      <p:sp>
        <p:nvSpPr>
          <p:cNvPr id="6" name="Title 1">
            <a:extLst>
              <a:ext uri="{FF2B5EF4-FFF2-40B4-BE49-F238E27FC236}">
                <a16:creationId xmlns:a16="http://schemas.microsoft.com/office/drawing/2014/main" id="{B7A449B8-3FB4-4920-9D5C-B6C7C14DA0F4}"/>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1534" y="5045041"/>
            <a:ext cx="1089633" cy="1390717"/>
          </a:xfrm>
          <a:prstGeom prst="rect">
            <a:avLst/>
          </a:prstGeom>
        </p:spPr>
      </p:pic>
      <p:sp>
        <p:nvSpPr>
          <p:cNvPr id="8" name="Picture Placeholder 7">
            <a:extLst>
              <a:ext uri="{FF2B5EF4-FFF2-40B4-BE49-F238E27FC236}">
                <a16:creationId xmlns:a16="http://schemas.microsoft.com/office/drawing/2014/main" id="{5ED7714B-09F0-48C1-8D66-B8CA09A22471}"/>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1" name="Text Placeholder 10">
            <a:extLst>
              <a:ext uri="{FF2B5EF4-FFF2-40B4-BE49-F238E27FC236}">
                <a16:creationId xmlns:a16="http://schemas.microsoft.com/office/drawing/2014/main" id="{CB541B99-13DF-4540-869D-D553615B92E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sp>
        <p:nvSpPr>
          <p:cNvPr id="9" name="TextBox 8">
            <a:extLst>
              <a:ext uri="{FF2B5EF4-FFF2-40B4-BE49-F238E27FC236}">
                <a16:creationId xmlns:a16="http://schemas.microsoft.com/office/drawing/2014/main" id="{49CBB84E-44CB-3753-2E64-2EACD20343A5}"/>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17" name="Picture 16">
            <a:hlinkClick r:id="rId7"/>
            <a:extLst>
              <a:ext uri="{FF2B5EF4-FFF2-40B4-BE49-F238E27FC236}">
                <a16:creationId xmlns:a16="http://schemas.microsoft.com/office/drawing/2014/main" id="{511BDDC8-FB78-36A7-3144-F363663D0E57}"/>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21" name="Picture 20">
            <a:hlinkClick r:id="rId9"/>
            <a:extLst>
              <a:ext uri="{FF2B5EF4-FFF2-40B4-BE49-F238E27FC236}">
                <a16:creationId xmlns:a16="http://schemas.microsoft.com/office/drawing/2014/main" id="{CF9B00D2-70D3-9A53-533B-CF4BA4882EBD}"/>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23" name="Picture 22">
            <a:hlinkClick r:id="rId11"/>
            <a:extLst>
              <a:ext uri="{FF2B5EF4-FFF2-40B4-BE49-F238E27FC236}">
                <a16:creationId xmlns:a16="http://schemas.microsoft.com/office/drawing/2014/main" id="{E3CDC0E0-2D3F-9FBF-3A06-24FC1286B775}"/>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323509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22800"/>
            <a:ext cx="7632700" cy="2235200"/>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4CA2EC93-25EE-4D38-B805-4FA8549AAD30}"/>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A83D1C91-65E1-48B9-80AA-38C09A8E69E9}"/>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227ADBF5-8D41-4DDC-BEB2-CA34663EC0CC}"/>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F2512FC-3E40-423D-B908-2D6B3A2153C4}"/>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0DBAD31D-9FAE-5787-DE49-7CEA32417D2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2788A4B1-ECEF-60C4-8F04-C25E203A59EC}"/>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38E7BCB3-A32A-C1C8-5165-2B23DAC5FCE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C49888FA-02EA-C172-CC6D-8F61000394B3}"/>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EB708258-C5B2-7567-A249-445AEB7E1AEC}"/>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879237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618525"/>
            <a:ext cx="7632700" cy="2239475"/>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74AD48AE-903B-4FED-8E44-93CCAFBB347B}"/>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99FDC9C2-7CA7-4F7D-A01D-FB7308974AFF}"/>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6E9C39FB-AB4A-41FA-9929-E36B49064CE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7C32B7D-20DE-4DFD-AFEB-FE57353F6D45}"/>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1EA50471-4E71-36AF-0B0B-1D615BB5D1F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8540488B-5F3F-F4CE-9316-4139990206B8}"/>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2AE093A7-8E49-2D91-3BA1-AF6704707631}"/>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8EC0E714-924D-CEC0-2C28-C65E03756977}"/>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169F9630-96B9-EF66-AB62-5F4EB685233F}"/>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094684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590944"/>
            <a:ext cx="7632700" cy="2267056"/>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DD83683B-50A8-42D0-8458-631E4CE6F12F}"/>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BF0AD7FB-16B9-4F76-A6F2-3B80D2F10ED3}"/>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38C85B6B-AA4A-45B9-A0DF-C3AF47428F4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426C95BE-6539-4781-9486-42B66C4BCBD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FB10503D-5962-2C50-FBCD-E9D0BAD2CFC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3129BBE8-67D2-CE45-8140-418DC8F14F5F}"/>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0C3B73EF-8318-EF2C-5F04-672D456E724C}"/>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AF80C161-F274-8B85-AC4F-5BD838FD1D4E}"/>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F0046F08-28C4-B9ED-D6F1-4272197D8690}"/>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174195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mage Blue">
    <p:spTree>
      <p:nvGrpSpPr>
        <p:cNvPr id="1" name=""/>
        <p:cNvGrpSpPr/>
        <p:nvPr/>
      </p:nvGrpSpPr>
      <p:grpSpPr>
        <a:xfrm>
          <a:off x="0" y="0"/>
          <a:ext cx="0" cy="0"/>
          <a:chOff x="0" y="0"/>
          <a:chExt cx="0" cy="0"/>
        </a:xfrm>
      </p:grpSpPr>
      <p:pic>
        <p:nvPicPr>
          <p:cNvPr id="6" name="Picture 5" descr="A person holding a computer&#10;&#10;Description automatically generated">
            <a:extLst>
              <a:ext uri="{FF2B5EF4-FFF2-40B4-BE49-F238E27FC236}">
                <a16:creationId xmlns:a16="http://schemas.microsoft.com/office/drawing/2014/main" id="{0064F3CE-8BC4-3C4A-DD3A-E2B1B7BB72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83052" y="1283368"/>
            <a:ext cx="3408943" cy="557463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8E994FD7-8A5E-4773-958D-04F7C22607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024795B0-02A7-495C-8B54-7C5EFBD72E4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D9D575BD-86B7-4ECA-9F3E-7A32FDBE830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786DD97-8E1A-48F6-86CA-BD14B959F7DE}"/>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138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Image Pink">
    <p:spTree>
      <p:nvGrpSpPr>
        <p:cNvPr id="1" name=""/>
        <p:cNvGrpSpPr/>
        <p:nvPr/>
      </p:nvGrpSpPr>
      <p:grpSpPr>
        <a:xfrm>
          <a:off x="0" y="0"/>
          <a:ext cx="0" cy="0"/>
          <a:chOff x="0" y="0"/>
          <a:chExt cx="0" cy="0"/>
        </a:xfrm>
      </p:grpSpPr>
      <p:pic>
        <p:nvPicPr>
          <p:cNvPr id="8" name="Picture 7" descr="A person sitting at a table with a computer&#10;&#10;Description automatically generated">
            <a:extLst>
              <a:ext uri="{FF2B5EF4-FFF2-40B4-BE49-F238E27FC236}">
                <a16:creationId xmlns:a16="http://schemas.microsoft.com/office/drawing/2014/main" id="{8082A6D7-B444-A5EA-998A-73BFB85B7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75032" y="1193800"/>
            <a:ext cx="3417402" cy="56642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244D2E5A-4637-470D-A55E-02DECB6EC06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C1A31140-877C-4573-9B08-4EAC8F0F2610}"/>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36A19338-01E9-493E-B53F-DAC534530BC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DC0C4A5-9D57-4337-ACAD-8DAC5D2CE15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2232159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Image Purple">
    <p:spTree>
      <p:nvGrpSpPr>
        <p:cNvPr id="1" name=""/>
        <p:cNvGrpSpPr/>
        <p:nvPr/>
      </p:nvGrpSpPr>
      <p:grpSpPr>
        <a:xfrm>
          <a:off x="0" y="0"/>
          <a:ext cx="0" cy="0"/>
          <a:chOff x="0" y="0"/>
          <a:chExt cx="0" cy="0"/>
        </a:xfrm>
      </p:grpSpPr>
      <p:pic>
        <p:nvPicPr>
          <p:cNvPr id="5" name="Picture 4" descr="A road leading to a snowy mountain&#10;&#10;Description automatically generated">
            <a:extLst>
              <a:ext uri="{FF2B5EF4-FFF2-40B4-BE49-F238E27FC236}">
                <a16:creationId xmlns:a16="http://schemas.microsoft.com/office/drawing/2014/main" id="{98187530-53B2-8B65-C994-22664029F1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91074" y="1203158"/>
            <a:ext cx="3400922" cy="565484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F752FCB5-B64D-47FC-8386-05E2B6AFC3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99CA5C6D-DAFC-4961-BCEB-256642FECE7B}"/>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pic>
        <p:nvPicPr>
          <p:cNvPr id="12" name="Graphic 11">
            <a:extLst>
              <a:ext uri="{FF2B5EF4-FFF2-40B4-BE49-F238E27FC236}">
                <a16:creationId xmlns:a16="http://schemas.microsoft.com/office/drawing/2014/main" id="{3A0EE181-09A1-421A-8A48-C2CD217C4E2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A8E0B079-F871-45AC-9D49-84C31245000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100193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long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14DD62CD-112F-459C-8F81-4DC1D65CC33E}"/>
              </a:ext>
            </a:extLst>
          </p:cNvPr>
          <p:cNvSpPr>
            <a:spLocks noGrp="1"/>
          </p:cNvSpPr>
          <p:nvPr>
            <p:ph type="title" hasCustomPrompt="1"/>
          </p:nvPr>
        </p:nvSpPr>
        <p:spPr>
          <a:xfrm>
            <a:off x="3829049" y="961314"/>
            <a:ext cx="633040" cy="384344"/>
          </a:xfrm>
        </p:spPr>
        <p:txBody>
          <a:bodyPr>
            <a:noAutofit/>
          </a:bodyPr>
          <a:lstStyle>
            <a:lvl1pPr>
              <a:lnSpc>
                <a:spcPct val="100000"/>
              </a:lnSpc>
              <a:defRPr sz="2400">
                <a:solidFill>
                  <a:schemeClr val="accent1"/>
                </a:solidFill>
              </a:defRPr>
            </a:lvl1pPr>
          </a:lstStyle>
          <a:p>
            <a:r>
              <a:rPr lang="en-US" dirty="0"/>
              <a:t>01</a:t>
            </a:r>
            <a:endParaRPr lang="fi-FI" dirty="0"/>
          </a:p>
        </p:txBody>
      </p:sp>
      <p:sp>
        <p:nvSpPr>
          <p:cNvPr id="350" name="Text Placeholder 349">
            <a:extLst>
              <a:ext uri="{FF2B5EF4-FFF2-40B4-BE49-F238E27FC236}">
                <a16:creationId xmlns:a16="http://schemas.microsoft.com/office/drawing/2014/main" id="{4D784AB7-CED8-4200-8123-5411A045A564}"/>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02</a:t>
            </a:r>
            <a:endParaRPr lang="fi-FI" dirty="0"/>
          </a:p>
        </p:txBody>
      </p:sp>
      <p:sp>
        <p:nvSpPr>
          <p:cNvPr id="351" name="Text Placeholder 349">
            <a:extLst>
              <a:ext uri="{FF2B5EF4-FFF2-40B4-BE49-F238E27FC236}">
                <a16:creationId xmlns:a16="http://schemas.microsoft.com/office/drawing/2014/main" id="{3DC3F35A-31CB-4B22-9BA7-BB0CD49744CC}"/>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03</a:t>
            </a:r>
            <a:endParaRPr lang="fi-FI" dirty="0"/>
          </a:p>
        </p:txBody>
      </p:sp>
      <p:sp>
        <p:nvSpPr>
          <p:cNvPr id="352" name="Text Placeholder 349">
            <a:extLst>
              <a:ext uri="{FF2B5EF4-FFF2-40B4-BE49-F238E27FC236}">
                <a16:creationId xmlns:a16="http://schemas.microsoft.com/office/drawing/2014/main" id="{639F329E-95CE-49AD-A6B5-2288AF41282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04</a:t>
            </a:r>
            <a:endParaRPr lang="fi-FI" dirty="0"/>
          </a:p>
        </p:txBody>
      </p:sp>
      <p:sp>
        <p:nvSpPr>
          <p:cNvPr id="353" name="Text Placeholder 349">
            <a:extLst>
              <a:ext uri="{FF2B5EF4-FFF2-40B4-BE49-F238E27FC236}">
                <a16:creationId xmlns:a16="http://schemas.microsoft.com/office/drawing/2014/main" id="{E4CFF5C0-06E3-41B6-9666-1358385841A1}"/>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05</a:t>
            </a:r>
            <a:endParaRPr lang="fi-FI" dirty="0"/>
          </a:p>
        </p:txBody>
      </p:sp>
      <p:sp>
        <p:nvSpPr>
          <p:cNvPr id="354" name="Text Placeholder 349">
            <a:extLst>
              <a:ext uri="{FF2B5EF4-FFF2-40B4-BE49-F238E27FC236}">
                <a16:creationId xmlns:a16="http://schemas.microsoft.com/office/drawing/2014/main" id="{D327A5EE-8ACE-4087-A661-FAB5657E3259}"/>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06</a:t>
            </a:r>
            <a:endParaRPr lang="fi-FI" dirty="0"/>
          </a:p>
        </p:txBody>
      </p:sp>
      <p:sp>
        <p:nvSpPr>
          <p:cNvPr id="356" name="Text Placeholder 349">
            <a:extLst>
              <a:ext uri="{FF2B5EF4-FFF2-40B4-BE49-F238E27FC236}">
                <a16:creationId xmlns:a16="http://schemas.microsoft.com/office/drawing/2014/main" id="{E1EBE735-B104-4DFD-B66D-C7A220F900B8}"/>
              </a:ext>
            </a:extLst>
          </p:cNvPr>
          <p:cNvSpPr>
            <a:spLocks noGrp="1"/>
          </p:cNvSpPr>
          <p:nvPr>
            <p:ph type="body" sz="quarter" idx="29" hasCustomPrompt="1"/>
          </p:nvPr>
        </p:nvSpPr>
        <p:spPr>
          <a:xfrm>
            <a:off x="7922525"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08</a:t>
            </a:r>
            <a:endParaRPr lang="fi-FI" dirty="0"/>
          </a:p>
        </p:txBody>
      </p:sp>
      <p:sp>
        <p:nvSpPr>
          <p:cNvPr id="357" name="Text Placeholder 349">
            <a:extLst>
              <a:ext uri="{FF2B5EF4-FFF2-40B4-BE49-F238E27FC236}">
                <a16:creationId xmlns:a16="http://schemas.microsoft.com/office/drawing/2014/main" id="{0E3A67FF-857D-43BD-BE49-918AA872ABC9}"/>
              </a:ext>
            </a:extLst>
          </p:cNvPr>
          <p:cNvSpPr>
            <a:spLocks noGrp="1"/>
          </p:cNvSpPr>
          <p:nvPr>
            <p:ph type="body" sz="quarter" idx="30" hasCustomPrompt="1"/>
          </p:nvPr>
        </p:nvSpPr>
        <p:spPr>
          <a:xfrm>
            <a:off x="7916537"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09</a:t>
            </a:r>
            <a:endParaRPr lang="fi-FI" dirty="0"/>
          </a:p>
        </p:txBody>
      </p:sp>
      <p:sp>
        <p:nvSpPr>
          <p:cNvPr id="358" name="Text Placeholder 349">
            <a:extLst>
              <a:ext uri="{FF2B5EF4-FFF2-40B4-BE49-F238E27FC236}">
                <a16:creationId xmlns:a16="http://schemas.microsoft.com/office/drawing/2014/main" id="{402D9A78-AE80-436C-97C6-80F4ACA9144A}"/>
              </a:ext>
            </a:extLst>
          </p:cNvPr>
          <p:cNvSpPr>
            <a:spLocks noGrp="1"/>
          </p:cNvSpPr>
          <p:nvPr>
            <p:ph type="body" sz="quarter" idx="31" hasCustomPrompt="1"/>
          </p:nvPr>
        </p:nvSpPr>
        <p:spPr>
          <a:xfrm>
            <a:off x="7916536"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10</a:t>
            </a:r>
            <a:endParaRPr lang="fi-FI" dirty="0"/>
          </a:p>
        </p:txBody>
      </p:sp>
      <p:sp>
        <p:nvSpPr>
          <p:cNvPr id="359" name="Text Placeholder 349">
            <a:extLst>
              <a:ext uri="{FF2B5EF4-FFF2-40B4-BE49-F238E27FC236}">
                <a16:creationId xmlns:a16="http://schemas.microsoft.com/office/drawing/2014/main" id="{437BA9A4-AEE9-492C-AD54-1F32AF0697DB}"/>
              </a:ext>
            </a:extLst>
          </p:cNvPr>
          <p:cNvSpPr>
            <a:spLocks noGrp="1"/>
          </p:cNvSpPr>
          <p:nvPr>
            <p:ph type="body" sz="quarter" idx="32" hasCustomPrompt="1"/>
          </p:nvPr>
        </p:nvSpPr>
        <p:spPr>
          <a:xfrm>
            <a:off x="7916536"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11</a:t>
            </a:r>
            <a:endParaRPr lang="fi-FI" dirty="0"/>
          </a:p>
        </p:txBody>
      </p:sp>
      <p:sp>
        <p:nvSpPr>
          <p:cNvPr id="360" name="Text Placeholder 349">
            <a:extLst>
              <a:ext uri="{FF2B5EF4-FFF2-40B4-BE49-F238E27FC236}">
                <a16:creationId xmlns:a16="http://schemas.microsoft.com/office/drawing/2014/main" id="{CD54CA76-6786-491E-AD81-92312BB3CE46}"/>
              </a:ext>
            </a:extLst>
          </p:cNvPr>
          <p:cNvSpPr>
            <a:spLocks noGrp="1"/>
          </p:cNvSpPr>
          <p:nvPr>
            <p:ph type="body" sz="quarter" idx="33" hasCustomPrompt="1"/>
          </p:nvPr>
        </p:nvSpPr>
        <p:spPr>
          <a:xfrm>
            <a:off x="7916536"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12</a:t>
            </a:r>
            <a:endParaRPr lang="fi-FI" dirty="0"/>
          </a:p>
        </p:txBody>
      </p:sp>
      <p:sp>
        <p:nvSpPr>
          <p:cNvPr id="362" name="Text Placeholder 349">
            <a:extLst>
              <a:ext uri="{FF2B5EF4-FFF2-40B4-BE49-F238E27FC236}">
                <a16:creationId xmlns:a16="http://schemas.microsoft.com/office/drawing/2014/main" id="{2734ACB1-5660-4C69-8950-C77120CE664D}"/>
              </a:ext>
            </a:extLst>
          </p:cNvPr>
          <p:cNvSpPr>
            <a:spLocks noGrp="1"/>
          </p:cNvSpPr>
          <p:nvPr>
            <p:ph type="body" sz="quarter" idx="34" hasCustomPrompt="1"/>
          </p:nvPr>
        </p:nvSpPr>
        <p:spPr>
          <a:xfrm>
            <a:off x="7922186" y="961314"/>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07</a:t>
            </a:r>
            <a:endParaRPr lang="fi-FI" dirty="0"/>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ext Placeholder 4">
            <a:extLst>
              <a:ext uri="{FF2B5EF4-FFF2-40B4-BE49-F238E27FC236}">
                <a16:creationId xmlns:a16="http://schemas.microsoft.com/office/drawing/2014/main" id="{4E7E006F-9DD6-43DA-8C0B-408028C61813}"/>
              </a:ext>
            </a:extLst>
          </p:cNvPr>
          <p:cNvSpPr>
            <a:spLocks noGrp="1"/>
          </p:cNvSpPr>
          <p:nvPr>
            <p:ph type="body" sz="quarter" idx="35" hasCustomPrompt="1"/>
          </p:nvPr>
        </p:nvSpPr>
        <p:spPr>
          <a:xfrm>
            <a:off x="4584225"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9F45C6B2-6D1E-46C0-82ED-3C6E44146544}"/>
              </a:ext>
            </a:extLst>
          </p:cNvPr>
          <p:cNvSpPr>
            <a:spLocks noGrp="1"/>
          </p:cNvSpPr>
          <p:nvPr>
            <p:ph type="body" sz="quarter" idx="36" hasCustomPrompt="1"/>
          </p:nvPr>
        </p:nvSpPr>
        <p:spPr>
          <a:xfrm>
            <a:off x="4584225"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AE81EFB1-D174-4A63-B85E-D3924EF194D1}"/>
              </a:ext>
            </a:extLst>
          </p:cNvPr>
          <p:cNvSpPr>
            <a:spLocks noGrp="1"/>
          </p:cNvSpPr>
          <p:nvPr>
            <p:ph type="body" sz="quarter" idx="37" hasCustomPrompt="1"/>
          </p:nvPr>
        </p:nvSpPr>
        <p:spPr>
          <a:xfrm>
            <a:off x="4584225"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2" name="Text Placeholder 4">
            <a:extLst>
              <a:ext uri="{FF2B5EF4-FFF2-40B4-BE49-F238E27FC236}">
                <a16:creationId xmlns:a16="http://schemas.microsoft.com/office/drawing/2014/main" id="{69501928-E4A8-406B-8E78-5FD1F4E8B585}"/>
              </a:ext>
            </a:extLst>
          </p:cNvPr>
          <p:cNvSpPr>
            <a:spLocks noGrp="1"/>
          </p:cNvSpPr>
          <p:nvPr>
            <p:ph type="body" sz="quarter" idx="38" hasCustomPrompt="1"/>
          </p:nvPr>
        </p:nvSpPr>
        <p:spPr>
          <a:xfrm>
            <a:off x="4584225"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3" name="Text Placeholder 4">
            <a:extLst>
              <a:ext uri="{FF2B5EF4-FFF2-40B4-BE49-F238E27FC236}">
                <a16:creationId xmlns:a16="http://schemas.microsoft.com/office/drawing/2014/main" id="{53380A8B-7F17-439A-8354-21DFC70E9C2C}"/>
              </a:ext>
            </a:extLst>
          </p:cNvPr>
          <p:cNvSpPr>
            <a:spLocks noGrp="1"/>
          </p:cNvSpPr>
          <p:nvPr>
            <p:ph type="body" sz="quarter" idx="39" hasCustomPrompt="1"/>
          </p:nvPr>
        </p:nvSpPr>
        <p:spPr>
          <a:xfrm>
            <a:off x="4584225"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4" name="Text Placeholder 4">
            <a:extLst>
              <a:ext uri="{FF2B5EF4-FFF2-40B4-BE49-F238E27FC236}">
                <a16:creationId xmlns:a16="http://schemas.microsoft.com/office/drawing/2014/main" id="{513C2DAE-4920-4C2B-B86B-B78285C9A838}"/>
              </a:ext>
            </a:extLst>
          </p:cNvPr>
          <p:cNvSpPr>
            <a:spLocks noGrp="1"/>
          </p:cNvSpPr>
          <p:nvPr>
            <p:ph type="body" sz="quarter" idx="40" hasCustomPrompt="1"/>
          </p:nvPr>
        </p:nvSpPr>
        <p:spPr>
          <a:xfrm>
            <a:off x="4584225"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5" name="Text Placeholder 4">
            <a:extLst>
              <a:ext uri="{FF2B5EF4-FFF2-40B4-BE49-F238E27FC236}">
                <a16:creationId xmlns:a16="http://schemas.microsoft.com/office/drawing/2014/main" id="{E1679746-49F9-4DC5-AC35-5BDFDC64D494}"/>
              </a:ext>
            </a:extLst>
          </p:cNvPr>
          <p:cNvSpPr>
            <a:spLocks noGrp="1"/>
          </p:cNvSpPr>
          <p:nvPr>
            <p:ph type="body" sz="quarter" idx="41" hasCustomPrompt="1"/>
          </p:nvPr>
        </p:nvSpPr>
        <p:spPr>
          <a:xfrm>
            <a:off x="8682983"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6" name="Text Placeholder 4">
            <a:extLst>
              <a:ext uri="{FF2B5EF4-FFF2-40B4-BE49-F238E27FC236}">
                <a16:creationId xmlns:a16="http://schemas.microsoft.com/office/drawing/2014/main" id="{9A278724-AD09-4886-8AEE-61F17EE191E4}"/>
              </a:ext>
            </a:extLst>
          </p:cNvPr>
          <p:cNvSpPr>
            <a:spLocks noGrp="1"/>
          </p:cNvSpPr>
          <p:nvPr>
            <p:ph type="body" sz="quarter" idx="42" hasCustomPrompt="1"/>
          </p:nvPr>
        </p:nvSpPr>
        <p:spPr>
          <a:xfrm>
            <a:off x="8682983"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7" name="Text Placeholder 4">
            <a:extLst>
              <a:ext uri="{FF2B5EF4-FFF2-40B4-BE49-F238E27FC236}">
                <a16:creationId xmlns:a16="http://schemas.microsoft.com/office/drawing/2014/main" id="{84AF4F70-4DE3-4DAC-8CD4-CA66986D53CC}"/>
              </a:ext>
            </a:extLst>
          </p:cNvPr>
          <p:cNvSpPr>
            <a:spLocks noGrp="1"/>
          </p:cNvSpPr>
          <p:nvPr>
            <p:ph type="body" sz="quarter" idx="43" hasCustomPrompt="1"/>
          </p:nvPr>
        </p:nvSpPr>
        <p:spPr>
          <a:xfrm>
            <a:off x="8682983"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8" name="Text Placeholder 4">
            <a:extLst>
              <a:ext uri="{FF2B5EF4-FFF2-40B4-BE49-F238E27FC236}">
                <a16:creationId xmlns:a16="http://schemas.microsoft.com/office/drawing/2014/main" id="{09043932-7646-46BE-876C-2D4402B2B43A}"/>
              </a:ext>
            </a:extLst>
          </p:cNvPr>
          <p:cNvSpPr>
            <a:spLocks noGrp="1"/>
          </p:cNvSpPr>
          <p:nvPr>
            <p:ph type="body" sz="quarter" idx="44" hasCustomPrompt="1"/>
          </p:nvPr>
        </p:nvSpPr>
        <p:spPr>
          <a:xfrm>
            <a:off x="8682983"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9" name="Text Placeholder 4">
            <a:extLst>
              <a:ext uri="{FF2B5EF4-FFF2-40B4-BE49-F238E27FC236}">
                <a16:creationId xmlns:a16="http://schemas.microsoft.com/office/drawing/2014/main" id="{27421D64-8187-4443-9600-C9B9549FCE7A}"/>
              </a:ext>
            </a:extLst>
          </p:cNvPr>
          <p:cNvSpPr>
            <a:spLocks noGrp="1"/>
          </p:cNvSpPr>
          <p:nvPr>
            <p:ph type="body" sz="quarter" idx="45" hasCustomPrompt="1"/>
          </p:nvPr>
        </p:nvSpPr>
        <p:spPr>
          <a:xfrm>
            <a:off x="8682983"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70" name="Text Placeholder 4">
            <a:extLst>
              <a:ext uri="{FF2B5EF4-FFF2-40B4-BE49-F238E27FC236}">
                <a16:creationId xmlns:a16="http://schemas.microsoft.com/office/drawing/2014/main" id="{204C7B53-E469-4E88-8D5C-6B2D2FFFA119}"/>
              </a:ext>
            </a:extLst>
          </p:cNvPr>
          <p:cNvSpPr>
            <a:spLocks noGrp="1"/>
          </p:cNvSpPr>
          <p:nvPr>
            <p:ph type="body" sz="quarter" idx="46" hasCustomPrompt="1"/>
          </p:nvPr>
        </p:nvSpPr>
        <p:spPr>
          <a:xfrm>
            <a:off x="8682983"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 name="TextBox 2">
            <a:extLst>
              <a:ext uri="{FF2B5EF4-FFF2-40B4-BE49-F238E27FC236}">
                <a16:creationId xmlns:a16="http://schemas.microsoft.com/office/drawing/2014/main" id="{3EC51624-EFE5-77AC-2E0F-28E57116DCF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 Placeholder 5">
            <a:extLst>
              <a:ext uri="{FF2B5EF4-FFF2-40B4-BE49-F238E27FC236}">
                <a16:creationId xmlns:a16="http://schemas.microsoft.com/office/drawing/2014/main" id="{740A43C1-7D5A-66E1-3C0E-737764CD34F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6154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2062-FD07-480B-BF40-72C6765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9E5D2406-009D-47EB-AD45-06EFF1B2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4C40417-2048-73F2-51FE-1211C63312A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Box 5">
            <a:extLst>
              <a:ext uri="{FF2B5EF4-FFF2-40B4-BE49-F238E27FC236}">
                <a16:creationId xmlns:a16="http://schemas.microsoft.com/office/drawing/2014/main" id="{DF472B8A-017B-F8A8-D760-E5730E19842A}"/>
              </a:ext>
            </a:extLst>
          </p:cNvPr>
          <p:cNvSpPr txBox="1"/>
          <p:nvPr userDrawn="1">
            <p:extLst>
              <p:ext uri="{1162E1C5-73C7-4A58-AE30-91384D911F3F}">
                <p184:classification xmlns:p184="http://schemas.microsoft.com/office/powerpoint/2018/4/main" val="ftr"/>
              </p:ext>
            </p:extLst>
          </p:nvPr>
        </p:nvSpPr>
        <p:spPr>
          <a:xfrm>
            <a:off x="11118850" y="6642100"/>
            <a:ext cx="1038225" cy="152400"/>
          </a:xfrm>
          <a:prstGeom prst="rect">
            <a:avLst/>
          </a:prstGeom>
        </p:spPr>
        <p:txBody>
          <a:bodyPr horzOverflow="overflow" lIns="0" tIns="0" rIns="0" bIns="0">
            <a:spAutoFit/>
          </a:bodyPr>
          <a:lstStyle/>
          <a:p>
            <a:pPr algn="l"/>
            <a:r>
              <a:rPr lang="en-BE" sz="1000">
                <a:solidFill>
                  <a:srgbClr val="000000"/>
                </a:solidFill>
                <a:latin typeface="Calibri" panose="020F0502020204030204" pitchFamily="34" charset="0"/>
                <a:cs typeface="Calibri" panose="020F0502020204030204" pitchFamily="34" charset="0"/>
              </a:rPr>
              <a:t>Classified as Private</a:t>
            </a:r>
          </a:p>
        </p:txBody>
      </p:sp>
    </p:spTree>
    <p:extLst>
      <p:ext uri="{BB962C8B-B14F-4D97-AF65-F5344CB8AC3E}">
        <p14:creationId xmlns:p14="http://schemas.microsoft.com/office/powerpoint/2010/main" val="30699681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737" r:id="rId5"/>
    <p:sldLayoutId id="2147483739" r:id="rId6"/>
    <p:sldLayoutId id="2147483741" r:id="rId7"/>
    <p:sldLayoutId id="2147483744" r:id="rId8"/>
    <p:sldLayoutId id="2147483650" r:id="rId9"/>
    <p:sldLayoutId id="2147483718" r:id="rId10"/>
    <p:sldLayoutId id="2147483676" r:id="rId11"/>
    <p:sldLayoutId id="2147483677" r:id="rId12"/>
    <p:sldLayoutId id="2147483678" r:id="rId13"/>
    <p:sldLayoutId id="2147483679" r:id="rId14"/>
    <p:sldLayoutId id="2147483652" r:id="rId15"/>
    <p:sldLayoutId id="2147483724" r:id="rId16"/>
    <p:sldLayoutId id="2147483680" r:id="rId17"/>
    <p:sldLayoutId id="2147483725" r:id="rId18"/>
    <p:sldLayoutId id="2147483746" r:id="rId19"/>
    <p:sldLayoutId id="2147483747" r:id="rId20"/>
    <p:sldLayoutId id="2147483748" r:id="rId21"/>
    <p:sldLayoutId id="2147483749" r:id="rId22"/>
    <p:sldLayoutId id="2147483685" r:id="rId23"/>
    <p:sldLayoutId id="2147483726" r:id="rId24"/>
    <p:sldLayoutId id="2147483719" r:id="rId25"/>
    <p:sldLayoutId id="2147483720" r:id="rId26"/>
    <p:sldLayoutId id="2147483731" r:id="rId27"/>
    <p:sldLayoutId id="2147483734" r:id="rId28"/>
    <p:sldLayoutId id="2147483735" r:id="rId29"/>
    <p:sldLayoutId id="2147483686" r:id="rId30"/>
    <p:sldLayoutId id="2147483687" r:id="rId31"/>
    <p:sldLayoutId id="2147483688" r:id="rId32"/>
    <p:sldLayoutId id="2147483689" r:id="rId33"/>
    <p:sldLayoutId id="2147483696" r:id="rId34"/>
    <p:sldLayoutId id="2147483697" r:id="rId35"/>
    <p:sldLayoutId id="2147483698" r:id="rId36"/>
    <p:sldLayoutId id="2147483700" r:id="rId37"/>
    <p:sldLayoutId id="2147483701" r:id="rId38"/>
    <p:sldLayoutId id="2147483710" r:id="rId39"/>
    <p:sldLayoutId id="2147483721" r:id="rId40"/>
    <p:sldLayoutId id="2147483702" r:id="rId41"/>
    <p:sldLayoutId id="2147483703" r:id="rId42"/>
    <p:sldLayoutId id="2147483704" r:id="rId43"/>
    <p:sldLayoutId id="2147483715" r:id="rId44"/>
    <p:sldLayoutId id="2147483723" r:id="rId45"/>
    <p:sldLayoutId id="2147483727" r:id="rId46"/>
    <p:sldLayoutId id="2147483729" r:id="rId47"/>
    <p:sldLayoutId id="2147483728" r:id="rId48"/>
    <p:sldLayoutId id="2147483730" r:id="rId49"/>
    <p:sldLayoutId id="2147483711" r:id="rId50"/>
    <p:sldLayoutId id="2147483712" r:id="rId51"/>
    <p:sldLayoutId id="2147483713" r:id="rId52"/>
    <p:sldLayoutId id="214748371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200" b="1" kern="1200">
          <a:solidFill>
            <a:schemeClr val="tx1"/>
          </a:solidFill>
          <a:latin typeface="Inter" panose="02000503000000020004" pitchFamily="2"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4716-9AB7-9314-2F4C-1BCD40D2F8E3}"/>
              </a:ext>
            </a:extLst>
          </p:cNvPr>
          <p:cNvSpPr>
            <a:spLocks noGrp="1"/>
          </p:cNvSpPr>
          <p:nvPr>
            <p:ph type="ctrTitle"/>
          </p:nvPr>
        </p:nvSpPr>
        <p:spPr/>
        <p:txBody>
          <a:bodyPr/>
          <a:lstStyle/>
          <a:p>
            <a:r>
              <a:rPr lang="en-BE" dirty="0"/>
              <a:t>Process Exceptions</a:t>
            </a:r>
          </a:p>
        </p:txBody>
      </p:sp>
      <p:sp>
        <p:nvSpPr>
          <p:cNvPr id="3" name="Rectangle: Rounded Corners 2">
            <a:extLst>
              <a:ext uri="{FF2B5EF4-FFF2-40B4-BE49-F238E27FC236}">
                <a16:creationId xmlns:a16="http://schemas.microsoft.com/office/drawing/2014/main" id="{93E1B8D9-FE99-7B44-D717-B399297CAFFB}"/>
              </a:ext>
            </a:extLst>
          </p:cNvPr>
          <p:cNvSpPr/>
          <p:nvPr/>
        </p:nvSpPr>
        <p:spPr>
          <a:xfrm>
            <a:off x="9117254" y="161554"/>
            <a:ext cx="1390116" cy="515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dirty="0">
                <a:ln>
                  <a:noFill/>
                </a:ln>
                <a:solidFill>
                  <a:srgbClr val="120A48"/>
                </a:solidFill>
                <a:effectLst/>
                <a:uLnTx/>
                <a:uFillTx/>
                <a:latin typeface="Inter"/>
                <a:ea typeface="+mn-ea"/>
                <a:cs typeface="+mn-cs"/>
              </a:rPr>
              <a:t>Insights </a:t>
            </a:r>
            <a:r>
              <a:rPr kumimoji="0" lang="fi-FI" sz="1400" b="0" i="0" u="none" strike="noStrike" kern="1200" cap="none" spc="0" normalizeH="0" baseline="0" noProof="0" dirty="0">
                <a:ln>
                  <a:noFill/>
                </a:ln>
                <a:solidFill>
                  <a:srgbClr val="120A48"/>
                </a:solidFill>
                <a:effectLst/>
                <a:uLnTx/>
                <a:uFillTx/>
                <a:latin typeface="Inter"/>
                <a:ea typeface="+mn-ea"/>
                <a:cs typeface="+mn-cs"/>
              </a:rPr>
              <a:t>Pro</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p:txBody>
      </p:sp>
      <p:sp>
        <p:nvSpPr>
          <p:cNvPr id="4" name="Rectangle: Rounded Corners 3">
            <a:extLst>
              <a:ext uri="{FF2B5EF4-FFF2-40B4-BE49-F238E27FC236}">
                <a16:creationId xmlns:a16="http://schemas.microsoft.com/office/drawing/2014/main" id="{5606F27F-3489-14D2-47EA-79A5ACE39003}"/>
              </a:ext>
            </a:extLst>
          </p:cNvPr>
          <p:cNvSpPr/>
          <p:nvPr/>
        </p:nvSpPr>
        <p:spPr>
          <a:xfrm>
            <a:off x="10609982" y="161554"/>
            <a:ext cx="1390116" cy="5150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dirty="0">
                <a:ln>
                  <a:noFill/>
                </a:ln>
                <a:solidFill>
                  <a:srgbClr val="120A48"/>
                </a:solidFill>
                <a:effectLst/>
                <a:uLnTx/>
                <a:uFillTx/>
                <a:latin typeface="Inter"/>
                <a:ea typeface="+mn-ea"/>
                <a:cs typeface="+mn-cs"/>
              </a:rPr>
              <a:t>Insights Essentials</a:t>
            </a:r>
          </a:p>
        </p:txBody>
      </p:sp>
    </p:spTree>
    <p:custDataLst>
      <p:tags r:id="rId1"/>
    </p:custDataLst>
    <p:extLst>
      <p:ext uri="{BB962C8B-B14F-4D97-AF65-F5344CB8AC3E}">
        <p14:creationId xmlns:p14="http://schemas.microsoft.com/office/powerpoint/2010/main" val="153564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Exceptions Grouped</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936621" y="2652961"/>
            <a:ext cx="7255379" cy="1589517"/>
          </a:xfrm>
        </p:spPr>
        <p:txBody>
          <a:bodyPr/>
          <a:lstStyle/>
          <a:p>
            <a:r>
              <a:rPr lang="en-BE" dirty="0"/>
              <a:t>This visualisation shows the exception metrics per </a:t>
            </a:r>
          </a:p>
          <a:p>
            <a:pPr lvl="1"/>
            <a:r>
              <a:rPr lang="en-BE" dirty="0"/>
              <a:t>Organisation</a:t>
            </a:r>
          </a:p>
          <a:p>
            <a:pPr lvl="1"/>
            <a:r>
              <a:rPr lang="en-BE" dirty="0"/>
              <a:t>Supplier</a:t>
            </a:r>
          </a:p>
          <a:p>
            <a:pPr lvl="1"/>
            <a:r>
              <a:rPr lang="en-BE" dirty="0"/>
              <a:t>Invoice Origin</a:t>
            </a:r>
          </a:p>
          <a:p>
            <a:pPr lvl="1"/>
            <a:r>
              <a:rPr lang="en-BE" dirty="0"/>
              <a:t>As in other charts, it will show the invoice count for the dimension, the average invoice value, the amount of open exceptions, resolved exceptions and average days it takes to resolve an exception</a:t>
            </a:r>
          </a:p>
          <a:p>
            <a:pPr lvl="1"/>
            <a:endParaRPr lang="en-BE" dirty="0"/>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5070148" y="2054143"/>
            <a:ext cx="6988323" cy="336550"/>
          </a:xfrm>
        </p:spPr>
        <p:txBody>
          <a:bodyPr/>
          <a:lstStyle/>
          <a:p>
            <a:r>
              <a:rPr lang="en-BE" dirty="0"/>
              <a:t>Exceptions grouped by </a:t>
            </a:r>
          </a:p>
        </p:txBody>
      </p:sp>
      <p:pic>
        <p:nvPicPr>
          <p:cNvPr id="4" name="Picture 3">
            <a:extLst>
              <a:ext uri="{FF2B5EF4-FFF2-40B4-BE49-F238E27FC236}">
                <a16:creationId xmlns:a16="http://schemas.microsoft.com/office/drawing/2014/main" id="{1499335F-3866-83A3-006B-EBC7E0DD206A}"/>
              </a:ext>
            </a:extLst>
          </p:cNvPr>
          <p:cNvPicPr>
            <a:picLocks noChangeAspect="1"/>
          </p:cNvPicPr>
          <p:nvPr/>
        </p:nvPicPr>
        <p:blipFill>
          <a:blip r:embed="rId2"/>
          <a:stretch>
            <a:fillRect/>
          </a:stretch>
        </p:blipFill>
        <p:spPr>
          <a:xfrm>
            <a:off x="167444" y="2054143"/>
            <a:ext cx="4675170" cy="3087272"/>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57BDA898-089B-7DD3-A10F-5CAA4DB7B83E}"/>
              </a:ext>
            </a:extLst>
          </p:cNvPr>
          <p:cNvPicPr>
            <a:picLocks noChangeAspect="1"/>
          </p:cNvPicPr>
          <p:nvPr/>
        </p:nvPicPr>
        <p:blipFill>
          <a:blip r:embed="rId3"/>
          <a:srcRect l="5065" t="3117" r="2355" b="3991"/>
          <a:stretch/>
        </p:blipFill>
        <p:spPr>
          <a:xfrm>
            <a:off x="7803833" y="3358496"/>
            <a:ext cx="1332944" cy="1179320"/>
          </a:xfrm>
          <a:prstGeom prst="rect">
            <a:avLst/>
          </a:prstGeom>
        </p:spPr>
      </p:pic>
    </p:spTree>
    <p:extLst>
      <p:ext uri="{BB962C8B-B14F-4D97-AF65-F5344CB8AC3E}">
        <p14:creationId xmlns:p14="http://schemas.microsoft.com/office/powerpoint/2010/main" val="135373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Exceptions user</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842617" y="3281585"/>
            <a:ext cx="7255379" cy="1589517"/>
          </a:xfrm>
        </p:spPr>
        <p:txBody>
          <a:bodyPr/>
          <a:lstStyle/>
          <a:p>
            <a:r>
              <a:rPr lang="en-BE" dirty="0"/>
              <a:t>This table shows the number of exceptions resolved by people in your organisation and how long on average an exception took for the users to resolve.</a:t>
            </a:r>
          </a:p>
          <a:p>
            <a:r>
              <a:rPr lang="en-BE" dirty="0"/>
              <a:t>Use this to see who to contact to find out how to avoid these exceptions towards the future.</a:t>
            </a:r>
          </a:p>
          <a:p>
            <a:endParaRPr lang="en-BE" dirty="0"/>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976144" y="2682767"/>
            <a:ext cx="6988323" cy="336550"/>
          </a:xfrm>
        </p:spPr>
        <p:txBody>
          <a:bodyPr/>
          <a:lstStyle/>
          <a:p>
            <a:r>
              <a:rPr lang="en-BE" dirty="0"/>
              <a:t>Exceptions resolved by user</a:t>
            </a:r>
          </a:p>
        </p:txBody>
      </p:sp>
      <p:pic>
        <p:nvPicPr>
          <p:cNvPr id="6" name="Picture 5">
            <a:extLst>
              <a:ext uri="{FF2B5EF4-FFF2-40B4-BE49-F238E27FC236}">
                <a16:creationId xmlns:a16="http://schemas.microsoft.com/office/drawing/2014/main" id="{7611B179-BC7D-1DD5-83B5-96A4B3BF0C24}"/>
              </a:ext>
            </a:extLst>
          </p:cNvPr>
          <p:cNvPicPr>
            <a:picLocks noChangeAspect="1"/>
          </p:cNvPicPr>
          <p:nvPr/>
        </p:nvPicPr>
        <p:blipFill>
          <a:blip r:embed="rId2"/>
          <a:stretch>
            <a:fillRect/>
          </a:stretch>
        </p:blipFill>
        <p:spPr>
          <a:xfrm>
            <a:off x="341348" y="1666074"/>
            <a:ext cx="4382112" cy="444879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2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4091E-9A35-43D8-E175-ADB7F343E5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256809-1C9D-D469-9A5F-80CBC82D64BE}"/>
              </a:ext>
            </a:extLst>
          </p:cNvPr>
          <p:cNvSpPr>
            <a:spLocks noGrp="1"/>
          </p:cNvSpPr>
          <p:nvPr>
            <p:ph type="title"/>
          </p:nvPr>
        </p:nvSpPr>
        <p:spPr/>
        <p:txBody>
          <a:bodyPr/>
          <a:lstStyle/>
          <a:p>
            <a:r>
              <a:rPr lang="en-BE" dirty="0"/>
              <a:t>Process Exceptions</a:t>
            </a:r>
          </a:p>
        </p:txBody>
      </p:sp>
      <p:sp>
        <p:nvSpPr>
          <p:cNvPr id="4" name="Content Placeholder 3">
            <a:extLst>
              <a:ext uri="{FF2B5EF4-FFF2-40B4-BE49-F238E27FC236}">
                <a16:creationId xmlns:a16="http://schemas.microsoft.com/office/drawing/2014/main" id="{1E4327FA-4F57-AC32-F159-EA88922A11A6}"/>
              </a:ext>
            </a:extLst>
          </p:cNvPr>
          <p:cNvSpPr>
            <a:spLocks noGrp="1"/>
          </p:cNvSpPr>
          <p:nvPr>
            <p:ph sz="half" idx="1"/>
          </p:nvPr>
        </p:nvSpPr>
        <p:spPr>
          <a:xfrm>
            <a:off x="838199" y="1876424"/>
            <a:ext cx="10028234" cy="4014477"/>
          </a:xfrm>
        </p:spPr>
        <p:txBody>
          <a:bodyPr/>
          <a:lstStyle/>
          <a:p>
            <a:r>
              <a:rPr lang="en-US" sz="1600" b="1" i="0" dirty="0">
                <a:effectLst/>
              </a:rPr>
              <a:t>Summary of the </a:t>
            </a:r>
            <a:r>
              <a:rPr lang="en-BE" sz="1600" b="1" i="0" dirty="0">
                <a:effectLst/>
              </a:rPr>
              <a:t>Reporting</a:t>
            </a:r>
            <a:r>
              <a:rPr lang="en-US" sz="1600" b="1" i="0" dirty="0">
                <a:effectLst/>
              </a:rPr>
              <a:t>: </a:t>
            </a:r>
            <a:endParaRPr lang="en-BE" sz="1600" b="1" i="0" dirty="0">
              <a:effectLst/>
            </a:endParaRPr>
          </a:p>
          <a:p>
            <a:pPr lvl="1"/>
            <a:r>
              <a:rPr lang="en-BE" sz="1400" i="0" dirty="0">
                <a:effectLst/>
              </a:rPr>
              <a:t>These dashboards provide a comprehensive overview of which process exceptions are stopping invoices from being processed without any manual intervention (Touchless) over the </a:t>
            </a:r>
            <a:r>
              <a:rPr lang="en-BE" sz="1400" b="1" i="0" dirty="0">
                <a:effectLst/>
              </a:rPr>
              <a:t>entire</a:t>
            </a:r>
            <a:r>
              <a:rPr lang="en-BE" sz="1400" i="0" dirty="0">
                <a:effectLst/>
              </a:rPr>
              <a:t> AP process</a:t>
            </a:r>
          </a:p>
          <a:p>
            <a:pPr lvl="1"/>
            <a:r>
              <a:rPr lang="en-BE" sz="1400" dirty="0"/>
              <a:t>It will show you what each specific exception is, and how long it takes to resolve these on average </a:t>
            </a:r>
          </a:p>
          <a:p>
            <a:pPr lvl="1"/>
            <a:r>
              <a:rPr lang="en-BE" sz="1400" dirty="0"/>
              <a:t>You will also be able to see who in your organisation is working on the exceptions currently.</a:t>
            </a:r>
          </a:p>
          <a:p>
            <a:pPr lvl="1"/>
            <a:r>
              <a:rPr lang="en-BE" sz="1400" dirty="0"/>
              <a:t>The goal of the dashboard is to allow you to prioritize which exceptions to focus on in your effort to avoid them as much as possible, and where you need to start your root cause analysis.</a:t>
            </a:r>
          </a:p>
          <a:p>
            <a:pPr lvl="1"/>
            <a:r>
              <a:rPr lang="en-BE" sz="1400" dirty="0"/>
              <a:t>Suppliers can cause exceptions by the data they send, so make sure to also see which suppliers trigger the most exceptions, so you can contact them to avoid these situations.</a:t>
            </a:r>
          </a:p>
          <a:p>
            <a:pPr lvl="1"/>
            <a:r>
              <a:rPr lang="en-BE" sz="1400" dirty="0"/>
              <a:t>Data quality and organization culture could also contribute, so make sure to also check how many exceptions are triggered within these dimensions </a:t>
            </a:r>
            <a:r>
              <a:rPr lang="en-BE" sz="1400" dirty="0" err="1"/>
              <a:t>aswell</a:t>
            </a:r>
            <a:r>
              <a:rPr lang="en-BE" sz="1400" dirty="0"/>
              <a:t>.</a:t>
            </a:r>
          </a:p>
          <a:p>
            <a:pPr lvl="1"/>
            <a:r>
              <a:rPr lang="en-BE" sz="1400" dirty="0"/>
              <a:t>After taking action, the dashboard will al</a:t>
            </a:r>
            <a:r>
              <a:rPr lang="fi-FI" sz="1400" dirty="0"/>
              <a:t>l</a:t>
            </a:r>
            <a:r>
              <a:rPr lang="en-BE" sz="1400" dirty="0"/>
              <a:t>ow you to  track your progress in avoiding exception flows, period by period.</a:t>
            </a:r>
          </a:p>
        </p:txBody>
      </p:sp>
      <p:sp>
        <p:nvSpPr>
          <p:cNvPr id="5" name="Text Placeholder 4">
            <a:extLst>
              <a:ext uri="{FF2B5EF4-FFF2-40B4-BE49-F238E27FC236}">
                <a16:creationId xmlns:a16="http://schemas.microsoft.com/office/drawing/2014/main" id="{C100233A-E7FC-5BB9-239B-360E1E872A63}"/>
              </a:ext>
            </a:extLst>
          </p:cNvPr>
          <p:cNvSpPr>
            <a:spLocks noGrp="1"/>
          </p:cNvSpPr>
          <p:nvPr>
            <p:ph type="body" sz="quarter" idx="13"/>
          </p:nvPr>
        </p:nvSpPr>
        <p:spPr>
          <a:xfrm>
            <a:off x="838199" y="1395663"/>
            <a:ext cx="10028235" cy="336550"/>
          </a:xfrm>
        </p:spPr>
        <p:txBody>
          <a:bodyPr/>
          <a:lstStyle/>
          <a:p>
            <a:r>
              <a:rPr lang="en-BE" dirty="0"/>
              <a:t>Process Exceptions Dashboard</a:t>
            </a:r>
          </a:p>
        </p:txBody>
      </p:sp>
    </p:spTree>
    <p:extLst>
      <p:ext uri="{BB962C8B-B14F-4D97-AF65-F5344CB8AC3E}">
        <p14:creationId xmlns:p14="http://schemas.microsoft.com/office/powerpoint/2010/main" val="12316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9BDE8-57DC-2CDC-D7D0-BC26C7FDE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31861-BA2F-3A05-ED40-B40DC8BC58F3}"/>
              </a:ext>
            </a:extLst>
          </p:cNvPr>
          <p:cNvSpPr>
            <a:spLocks noGrp="1"/>
          </p:cNvSpPr>
          <p:nvPr>
            <p:ph type="title"/>
          </p:nvPr>
        </p:nvSpPr>
        <p:spPr/>
        <p:txBody>
          <a:bodyPr/>
          <a:lstStyle/>
          <a:p>
            <a:r>
              <a:rPr lang="en-BE" dirty="0"/>
              <a:t>Process Exception</a:t>
            </a:r>
          </a:p>
        </p:txBody>
      </p:sp>
      <p:pic>
        <p:nvPicPr>
          <p:cNvPr id="5" name="Picture 4" descr="A screenshot of a computer&#10;&#10;AI-generated content may be incorrect.">
            <a:extLst>
              <a:ext uri="{FF2B5EF4-FFF2-40B4-BE49-F238E27FC236}">
                <a16:creationId xmlns:a16="http://schemas.microsoft.com/office/drawing/2014/main" id="{E2AD8689-40F4-16CF-40FD-8E19859F8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196" y="1457680"/>
            <a:ext cx="9140834" cy="526969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77554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470B1-61AA-413B-B02F-225F43CF08A1}"/>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B4398D21-F45C-0ED3-DA56-210FDC4E720B}"/>
              </a:ext>
            </a:extLst>
          </p:cNvPr>
          <p:cNvSpPr>
            <a:spLocks noGrp="1"/>
          </p:cNvSpPr>
          <p:nvPr>
            <p:ph type="title"/>
          </p:nvPr>
        </p:nvSpPr>
        <p:spPr/>
        <p:txBody>
          <a:bodyPr/>
          <a:lstStyle/>
          <a:p>
            <a:r>
              <a:rPr lang="en-BE" dirty="0"/>
              <a:t>Process Exception - Controls</a:t>
            </a:r>
          </a:p>
        </p:txBody>
      </p:sp>
      <p:sp>
        <p:nvSpPr>
          <p:cNvPr id="4" name="Content Placeholder 3">
            <a:extLst>
              <a:ext uri="{FF2B5EF4-FFF2-40B4-BE49-F238E27FC236}">
                <a16:creationId xmlns:a16="http://schemas.microsoft.com/office/drawing/2014/main" id="{ECD996B6-A569-0373-0AA8-E896C21D3E87}"/>
              </a:ext>
            </a:extLst>
          </p:cNvPr>
          <p:cNvSpPr txBox="1">
            <a:spLocks/>
          </p:cNvSpPr>
          <p:nvPr/>
        </p:nvSpPr>
        <p:spPr>
          <a:xfrm>
            <a:off x="253525" y="3227933"/>
            <a:ext cx="5614722" cy="30607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Start date: </a:t>
            </a:r>
            <a:r>
              <a:rPr kumimoji="0" lang="en-US" sz="1400" b="0" i="0" u="none" strike="noStrike" kern="1200" cap="none" spc="0" normalizeH="0" baseline="0" noProof="0" dirty="0">
                <a:ln>
                  <a:noFill/>
                </a:ln>
                <a:solidFill>
                  <a:srgbClr val="120A48"/>
                </a:solidFill>
                <a:effectLst/>
                <a:uLnTx/>
                <a:uFillTx/>
                <a:latin typeface="Inter"/>
                <a:ea typeface="+mn-ea"/>
                <a:cs typeface="+mn-cs"/>
              </a:rPr>
              <a:t>Select the beginning of the time interval. The selected date is included.</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End date: </a:t>
            </a:r>
            <a:r>
              <a:rPr kumimoji="0" lang="en-US" sz="1400" b="0" i="0" u="none" strike="noStrike" kern="1200" cap="none" spc="0" normalizeH="0" baseline="0" noProof="0" dirty="0">
                <a:ln>
                  <a:noFill/>
                </a:ln>
                <a:solidFill>
                  <a:srgbClr val="120A48"/>
                </a:solidFill>
                <a:effectLst/>
                <a:uLnTx/>
                <a:uFillTx/>
                <a:latin typeface="Inter"/>
                <a:ea typeface="+mn-ea"/>
                <a:cs typeface="+mn-cs"/>
              </a:rPr>
              <a:t>Select the end of the time interval. The selected date is included</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400" b="1" i="0" u="none" strike="noStrike" kern="1200" cap="none" spc="0" normalizeH="0" baseline="0" noProof="0" dirty="0">
                <a:ln>
                  <a:noFill/>
                </a:ln>
                <a:solidFill>
                  <a:srgbClr val="120A48"/>
                </a:solidFill>
                <a:effectLst/>
                <a:uLnTx/>
                <a:uFillTx/>
                <a:latin typeface="Inter"/>
                <a:ea typeface="+mn-ea"/>
                <a:cs typeface="+mn-cs"/>
              </a:rPr>
              <a:t>Time resolution for KPIs</a:t>
            </a:r>
            <a:r>
              <a:rPr kumimoji="0" lang="en-BE" sz="1400" b="1" i="0" u="none" strike="noStrike" kern="1200" cap="none" spc="0" normalizeH="0" baseline="0" noProof="0" dirty="0">
                <a:ln>
                  <a:noFill/>
                </a:ln>
                <a:solidFill>
                  <a:srgbClr val="120A48"/>
                </a:solidFill>
                <a:effectLst/>
                <a:uLnTx/>
                <a:uFillTx/>
                <a:latin typeface="Inter"/>
                <a:ea typeface="+mn-ea"/>
                <a:cs typeface="+mn-cs"/>
              </a:rPr>
              <a:t>: </a:t>
            </a:r>
            <a:r>
              <a:rPr kumimoji="0" lang="en-US" sz="1400" b="0" i="0" u="none" strike="noStrike" kern="1200" cap="none" spc="0" normalizeH="0" baseline="0" noProof="0" dirty="0">
                <a:ln>
                  <a:noFill/>
                </a:ln>
                <a:solidFill>
                  <a:srgbClr val="120A48"/>
                </a:solidFill>
                <a:effectLst/>
                <a:uLnTx/>
                <a:uFillTx/>
                <a:latin typeface="Inter"/>
                <a:ea typeface="+mn-ea"/>
                <a:cs typeface="+mn-cs"/>
              </a:rPr>
              <a:t>Select how to group data over time. Options include per month, per quarter, or per year. </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400" b="1" i="0" u="none" strike="noStrike" kern="1200" cap="none" spc="0" normalizeH="0" baseline="0" noProof="0" dirty="0">
                <a:ln>
                  <a:noFill/>
                </a:ln>
                <a:solidFill>
                  <a:srgbClr val="120A48"/>
                </a:solidFill>
                <a:effectLst/>
                <a:uLnTx/>
                <a:uFillTx/>
                <a:latin typeface="Inter"/>
                <a:ea typeface="+mn-ea"/>
                <a:cs typeface="+mn-cs"/>
              </a:rPr>
              <a:t>Organization</a:t>
            </a:r>
            <a:r>
              <a:rPr kumimoji="0" lang="en-BE" sz="1400" b="1" i="0" u="none" strike="noStrike" kern="1200" cap="none" spc="0" normalizeH="0" baseline="0" noProof="0" dirty="0">
                <a:ln>
                  <a:noFill/>
                </a:ln>
                <a:solidFill>
                  <a:srgbClr val="120A48"/>
                </a:solidFill>
                <a:effectLst/>
                <a:uLnTx/>
                <a:uFillTx/>
                <a:latin typeface="Inter"/>
                <a:ea typeface="+mn-ea"/>
                <a:cs typeface="+mn-cs"/>
              </a:rPr>
              <a:t>: </a:t>
            </a:r>
            <a:r>
              <a:rPr kumimoji="0" lang="fi-FI" sz="1400" b="0" i="0" u="none" strike="noStrike" kern="1200" cap="none" spc="0" normalizeH="0" baseline="0" noProof="0" dirty="0">
                <a:ln>
                  <a:noFill/>
                </a:ln>
                <a:solidFill>
                  <a:srgbClr val="120A48"/>
                </a:solidFill>
                <a:effectLst/>
                <a:uLnTx/>
                <a:uFillTx/>
                <a:latin typeface="Inter"/>
                <a:ea typeface="+mn-ea"/>
                <a:cs typeface="+mn-cs"/>
              </a:rPr>
              <a:t>Filter data by</a:t>
            </a:r>
            <a:r>
              <a:rPr kumimoji="0" lang="en-BE" sz="1400" b="0" i="0" u="none" strike="noStrike" kern="1200" cap="none" spc="0" normalizeH="0" baseline="0" noProof="0" dirty="0">
                <a:ln>
                  <a:noFill/>
                </a:ln>
                <a:solidFill>
                  <a:srgbClr val="120A48"/>
                </a:solidFill>
                <a:effectLst/>
                <a:uLnTx/>
                <a:uFillTx/>
                <a:latin typeface="Inter"/>
                <a:ea typeface="+mn-ea"/>
                <a:cs typeface="+mn-cs"/>
              </a:rPr>
              <a:t> your company</a:t>
            </a:r>
            <a:r>
              <a:rPr kumimoji="0" lang="fi-FI" sz="1400" b="0" i="0" u="none" strike="noStrike" kern="1200" cap="none" spc="0" normalizeH="0" baseline="0" noProof="0" dirty="0">
                <a:ln>
                  <a:noFill/>
                </a:ln>
                <a:solidFill>
                  <a:srgbClr val="120A48"/>
                </a:solidFill>
                <a:effectLst/>
                <a:uLnTx/>
                <a:uFillTx/>
                <a:latin typeface="Inter"/>
                <a:ea typeface="+mn-ea"/>
                <a:cs typeface="+mn-cs"/>
              </a:rPr>
              <a:t> organizations.</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Supplier: </a:t>
            </a:r>
            <a:r>
              <a:rPr kumimoji="0" lang="fi-FI" sz="1400" b="0" i="0" u="none" strike="noStrike" kern="1200" cap="none" spc="0" normalizeH="0" baseline="0" noProof="0" dirty="0">
                <a:ln>
                  <a:noFill/>
                </a:ln>
                <a:solidFill>
                  <a:srgbClr val="120A48"/>
                </a:solidFill>
                <a:effectLst/>
                <a:uLnTx/>
                <a:uFillTx/>
                <a:latin typeface="Inter"/>
                <a:ea typeface="+mn-ea"/>
                <a:cs typeface="+mn-cs"/>
              </a:rPr>
              <a:t>Filter data by suppliers.</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Association: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a:t>
            </a:r>
            <a:r>
              <a:rPr kumimoji="0" lang="en-BE" sz="1400" b="0" i="0" u="none" strike="noStrike" kern="1200" cap="none" spc="0" normalizeH="0" baseline="0" noProof="0" dirty="0">
                <a:ln>
                  <a:noFill/>
                </a:ln>
                <a:solidFill>
                  <a:srgbClr val="120A48"/>
                </a:solidFill>
                <a:effectLst/>
                <a:uLnTx/>
                <a:uFillTx/>
                <a:latin typeface="Inter"/>
                <a:ea typeface="+mn-ea"/>
                <a:cs typeface="+mn-cs"/>
              </a:rPr>
              <a:t>based on whether the invoices are</a:t>
            </a:r>
            <a:r>
              <a:rPr kumimoji="0" lang="en-US" sz="1400" b="0" i="0" u="none" strike="noStrike" kern="1200" cap="none" spc="0" normalizeH="0" baseline="0" noProof="0" dirty="0">
                <a:ln>
                  <a:noFill/>
                </a:ln>
                <a:solidFill>
                  <a:srgbClr val="120A48"/>
                </a:solidFill>
                <a:effectLst/>
                <a:uLnTx/>
                <a:uFillTx/>
                <a:latin typeface="Inter"/>
                <a:ea typeface="+mn-ea"/>
                <a:cs typeface="+mn-cs"/>
              </a:rPr>
              <a:t> </a:t>
            </a:r>
            <a:r>
              <a:rPr kumimoji="0" lang="en-BE" sz="1400" b="0" i="0" u="none" strike="noStrike" kern="1200" cap="none" spc="0" normalizeH="0" baseline="0" noProof="0" dirty="0">
                <a:ln>
                  <a:noFill/>
                </a:ln>
                <a:solidFill>
                  <a:srgbClr val="120A48"/>
                </a:solidFill>
                <a:effectLst/>
                <a:uLnTx/>
                <a:uFillTx/>
                <a:latin typeface="Inter"/>
                <a:ea typeface="+mn-ea"/>
                <a:cs typeface="+mn-cs"/>
              </a:rPr>
              <a:t>PO, Spend Plan or Non-PO invoices</a:t>
            </a:r>
          </a:p>
        </p:txBody>
      </p:sp>
      <p:pic>
        <p:nvPicPr>
          <p:cNvPr id="3" name="Picture 2" descr="A screenshot of a computer&#10;&#10;AI-generated content may be incorrect.">
            <a:extLst>
              <a:ext uri="{FF2B5EF4-FFF2-40B4-BE49-F238E27FC236}">
                <a16:creationId xmlns:a16="http://schemas.microsoft.com/office/drawing/2014/main" id="{74ECA380-66C3-3794-FD4B-B3A37EC18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5550"/>
            <a:ext cx="12192000" cy="1617057"/>
          </a:xfrm>
          <a:prstGeom prst="rect">
            <a:avLst/>
          </a:prstGeom>
          <a:effectLst>
            <a:outerShdw blurRad="50800" dist="38100" dir="5400000" algn="t" rotWithShape="0">
              <a:prstClr val="black">
                <a:alpha val="40000"/>
              </a:prstClr>
            </a:outerShdw>
          </a:effectLst>
        </p:spPr>
      </p:pic>
      <p:sp>
        <p:nvSpPr>
          <p:cNvPr id="6" name="Content Placeholder 3">
            <a:extLst>
              <a:ext uri="{FF2B5EF4-FFF2-40B4-BE49-F238E27FC236}">
                <a16:creationId xmlns:a16="http://schemas.microsoft.com/office/drawing/2014/main" id="{33CFF707-5C11-65EB-2EA5-7457FBD1B979}"/>
              </a:ext>
            </a:extLst>
          </p:cNvPr>
          <p:cNvSpPr txBox="1">
            <a:spLocks/>
          </p:cNvSpPr>
          <p:nvPr/>
        </p:nvSpPr>
        <p:spPr>
          <a:xfrm>
            <a:off x="6096000" y="3227933"/>
            <a:ext cx="5748471" cy="30607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Origin: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by invoice origin</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Type: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by invoice type.</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Value:  </a:t>
            </a:r>
            <a:r>
              <a:rPr kumimoji="0" lang="en-BE" sz="1400" b="0" i="0" u="none" strike="noStrike" kern="1200" cap="none" spc="0" normalizeH="0" baseline="0" noProof="0" dirty="0">
                <a:ln>
                  <a:noFill/>
                </a:ln>
                <a:solidFill>
                  <a:srgbClr val="120A48"/>
                </a:solidFill>
                <a:effectLst/>
                <a:uLnTx/>
                <a:uFillTx/>
                <a:latin typeface="Inter"/>
                <a:ea typeface="+mn-ea"/>
                <a:cs typeface="+mn-cs"/>
              </a:rPr>
              <a:t>Shows data based on Net Sum or Gross Sum</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Exception Name</a:t>
            </a:r>
            <a:r>
              <a:rPr kumimoji="0" lang="en-BE" sz="1400" b="0" i="0" u="none" strike="noStrike" kern="1200" cap="none" spc="0" normalizeH="0" baseline="0" noProof="0" dirty="0">
                <a:ln>
                  <a:noFill/>
                </a:ln>
                <a:solidFill>
                  <a:srgbClr val="120A48"/>
                </a:solidFill>
                <a:effectLst/>
                <a:uLnTx/>
                <a:uFillTx/>
                <a:latin typeface="Inter"/>
                <a:ea typeface="+mn-ea"/>
                <a:cs typeface="+mn-cs"/>
              </a:rPr>
              <a:t>: Filter data on specific exceptions detected</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Resolver: </a:t>
            </a:r>
            <a:r>
              <a:rPr kumimoji="0" lang="en-BE" sz="1400" b="0" i="0" u="none" strike="noStrike" kern="1200" cap="none" spc="0" normalizeH="0" baseline="0" noProof="0" dirty="0">
                <a:ln>
                  <a:noFill/>
                </a:ln>
                <a:solidFill>
                  <a:srgbClr val="120A48"/>
                </a:solidFill>
                <a:effectLst/>
                <a:uLnTx/>
                <a:uFillTx/>
                <a:latin typeface="Inter"/>
                <a:ea typeface="+mn-ea"/>
                <a:cs typeface="+mn-cs"/>
              </a:rPr>
              <a:t>Filter data based on a user who resolves exceptions, can be a person in your organisation or the system itself.</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Show Invoice List: </a:t>
            </a:r>
            <a:r>
              <a:rPr kumimoji="0" lang="en-US" sz="1400" b="0" i="0" u="none" strike="noStrike" kern="1200" cap="none" spc="0" normalizeH="0" baseline="0" noProof="0" dirty="0">
                <a:ln>
                  <a:noFill/>
                </a:ln>
                <a:solidFill>
                  <a:srgbClr val="120A48"/>
                </a:solidFill>
                <a:effectLst/>
                <a:uLnTx/>
                <a:uFillTx/>
                <a:latin typeface="Inter"/>
                <a:ea typeface="+mn-ea"/>
                <a:cs typeface="+mn-cs"/>
              </a:rPr>
              <a:t>Select whether to show a table containing all the invoices</a:t>
            </a:r>
            <a:r>
              <a:rPr kumimoji="0" lang="en-BE" sz="1400" b="0" i="0" u="none" strike="noStrike" kern="1200" cap="none" spc="0" normalizeH="0" baseline="0" noProof="0" dirty="0">
                <a:ln>
                  <a:noFill/>
                </a:ln>
                <a:solidFill>
                  <a:srgbClr val="120A48"/>
                </a:solidFill>
                <a:effectLst/>
                <a:uLnTx/>
                <a:uFillTx/>
                <a:latin typeface="Inter"/>
                <a:ea typeface="+mn-ea"/>
                <a:cs typeface="+mn-cs"/>
              </a:rPr>
              <a:t> </a:t>
            </a:r>
          </a:p>
        </p:txBody>
      </p:sp>
    </p:spTree>
    <p:extLst>
      <p:ext uri="{BB962C8B-B14F-4D97-AF65-F5344CB8AC3E}">
        <p14:creationId xmlns:p14="http://schemas.microsoft.com/office/powerpoint/2010/main" val="355563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Resolved &amp; Open</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936621" y="2103889"/>
            <a:ext cx="7255379" cy="1589517"/>
          </a:xfrm>
        </p:spPr>
        <p:txBody>
          <a:bodyPr/>
          <a:lstStyle/>
          <a:p>
            <a:r>
              <a:rPr lang="en-BE" dirty="0"/>
              <a:t>Shows the amount of resolved exceptions for the selected time period</a:t>
            </a:r>
          </a:p>
          <a:p>
            <a:r>
              <a:rPr lang="en-BE" dirty="0"/>
              <a:t>Also shows the change in exceptions since the previous time period (default = per month)</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936621" y="1573438"/>
            <a:ext cx="6988323" cy="336550"/>
          </a:xfrm>
        </p:spPr>
        <p:txBody>
          <a:bodyPr/>
          <a:lstStyle/>
          <a:p>
            <a:r>
              <a:rPr lang="en-BE" dirty="0"/>
              <a:t>Resolved exceptions</a:t>
            </a:r>
          </a:p>
        </p:txBody>
      </p:sp>
      <p:sp>
        <p:nvSpPr>
          <p:cNvPr id="8" name="Text Placeholder 6">
            <a:extLst>
              <a:ext uri="{FF2B5EF4-FFF2-40B4-BE49-F238E27FC236}">
                <a16:creationId xmlns:a16="http://schemas.microsoft.com/office/drawing/2014/main" id="{2268F3F1-8586-FB49-A594-2314C5A45AAD}"/>
              </a:ext>
            </a:extLst>
          </p:cNvPr>
          <p:cNvSpPr txBox="1">
            <a:spLocks/>
          </p:cNvSpPr>
          <p:nvPr/>
        </p:nvSpPr>
        <p:spPr>
          <a:xfrm>
            <a:off x="4936621" y="3846073"/>
            <a:ext cx="6988323" cy="33655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400"/>
              </a:spcBef>
              <a:spcAft>
                <a:spcPts val="400"/>
              </a:spcAft>
              <a:buFont typeface="Arial" panose="020B0604020202020204" pitchFamily="34" charset="0"/>
              <a:buNone/>
              <a:defRPr lang="en-US" sz="2000" b="1" kern="1200" dirty="0" smtClean="0">
                <a:solidFill>
                  <a:schemeClr val="tx1"/>
                </a:solidFill>
                <a:latin typeface="Inter" panose="02000503000000020004" pitchFamily="2" charset="0"/>
                <a:ea typeface="+mj-ea"/>
                <a:cs typeface="+mj-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BE" sz="2000" b="1" i="0" u="none" strike="noStrike" kern="1200" cap="none" spc="0" normalizeH="0" baseline="0" noProof="0" dirty="0">
                <a:ln>
                  <a:noFill/>
                </a:ln>
                <a:solidFill>
                  <a:srgbClr val="120A48"/>
                </a:solidFill>
                <a:effectLst/>
                <a:uLnTx/>
                <a:uFillTx/>
                <a:latin typeface="Inter" panose="02000503000000020004" pitchFamily="2" charset="0"/>
                <a:ea typeface="+mj-ea"/>
                <a:cs typeface="+mj-cs"/>
              </a:rPr>
              <a:t>Open exceptions</a:t>
            </a:r>
          </a:p>
        </p:txBody>
      </p:sp>
      <p:sp>
        <p:nvSpPr>
          <p:cNvPr id="9" name="Content Placeholder 4">
            <a:extLst>
              <a:ext uri="{FF2B5EF4-FFF2-40B4-BE49-F238E27FC236}">
                <a16:creationId xmlns:a16="http://schemas.microsoft.com/office/drawing/2014/main" id="{0E406D26-9746-01D6-4F24-5897CA836FAE}"/>
              </a:ext>
            </a:extLst>
          </p:cNvPr>
          <p:cNvSpPr txBox="1">
            <a:spLocks/>
          </p:cNvSpPr>
          <p:nvPr/>
        </p:nvSpPr>
        <p:spPr>
          <a:xfrm>
            <a:off x="4936621" y="4335290"/>
            <a:ext cx="7255379" cy="158951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2000" b="0" i="0" u="none" strike="noStrike" kern="1200" cap="none" spc="0" normalizeH="0" baseline="0" noProof="0" dirty="0">
                <a:ln>
                  <a:noFill/>
                </a:ln>
                <a:solidFill>
                  <a:srgbClr val="120A48"/>
                </a:solidFill>
                <a:effectLst/>
                <a:uLnTx/>
                <a:uFillTx/>
                <a:latin typeface="Inter"/>
                <a:ea typeface="+mn-ea"/>
                <a:cs typeface="+mn-cs"/>
              </a:rPr>
              <a:t>Shows the amount of exceptions that remained open in the selected time period, while also showing the change in amount of exceptions open from the previous period.</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2000" b="0" i="0" u="none" strike="noStrike" kern="1200" cap="none" spc="0" normalizeH="0" baseline="0" noProof="0" dirty="0">
                <a:ln>
                  <a:noFill/>
                </a:ln>
                <a:solidFill>
                  <a:srgbClr val="120A48"/>
                </a:solidFill>
                <a:effectLst/>
                <a:uLnTx/>
                <a:uFillTx/>
                <a:latin typeface="Inter"/>
                <a:ea typeface="+mn-ea"/>
                <a:cs typeface="+mn-cs"/>
              </a:rPr>
              <a:t>In the Table below these are shown month by month and how Resolved and combine</a:t>
            </a:r>
          </a:p>
        </p:txBody>
      </p:sp>
      <p:pic>
        <p:nvPicPr>
          <p:cNvPr id="6" name="Picture 5">
            <a:extLst>
              <a:ext uri="{FF2B5EF4-FFF2-40B4-BE49-F238E27FC236}">
                <a16:creationId xmlns:a16="http://schemas.microsoft.com/office/drawing/2014/main" id="{CC06F31A-109D-092F-1596-933BA8852283}"/>
              </a:ext>
            </a:extLst>
          </p:cNvPr>
          <p:cNvPicPr>
            <a:picLocks noChangeAspect="1"/>
          </p:cNvPicPr>
          <p:nvPr/>
        </p:nvPicPr>
        <p:blipFill>
          <a:blip r:embed="rId2"/>
          <a:stretch>
            <a:fillRect/>
          </a:stretch>
        </p:blipFill>
        <p:spPr>
          <a:xfrm>
            <a:off x="138869" y="1573438"/>
            <a:ext cx="4715533" cy="462979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86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Avg. </a:t>
            </a:r>
            <a:r>
              <a:rPr lang="fi-FI" sz="3600" dirty="0"/>
              <a:t>R</a:t>
            </a:r>
            <a:r>
              <a:rPr lang="en-BE" sz="3600" dirty="0" err="1"/>
              <a:t>esolving</a:t>
            </a:r>
            <a:r>
              <a:rPr lang="en-BE" sz="3600" dirty="0"/>
              <a:t> days</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546078" y="2328254"/>
            <a:ext cx="7255379" cy="3102123"/>
          </a:xfrm>
        </p:spPr>
        <p:txBody>
          <a:bodyPr/>
          <a:lstStyle/>
          <a:p>
            <a:r>
              <a:rPr lang="en-BE" dirty="0"/>
              <a:t>This visualisation shows the average number of days it took in the selected time period, to resolve exceptions</a:t>
            </a:r>
          </a:p>
          <a:p>
            <a:r>
              <a:rPr lang="en-BE" dirty="0"/>
              <a:t>This metric is shown in number of days</a:t>
            </a:r>
          </a:p>
          <a:p>
            <a:r>
              <a:rPr lang="en-BE" dirty="0"/>
              <a:t>You are also able to see what the average days to resolve were in the previous month and how long it took</a:t>
            </a:r>
          </a:p>
          <a:p>
            <a:r>
              <a:rPr lang="en-BE" dirty="0"/>
              <a:t>On the bottom of the screen these metrics are visualised in a table over the different time periods selected (default = months)</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546078" y="1797803"/>
            <a:ext cx="6988323" cy="336550"/>
          </a:xfrm>
        </p:spPr>
        <p:txBody>
          <a:bodyPr/>
          <a:lstStyle/>
          <a:p>
            <a:r>
              <a:rPr lang="en-BE" dirty="0"/>
              <a:t>Average exceptions resolving days</a:t>
            </a:r>
          </a:p>
        </p:txBody>
      </p:sp>
      <p:pic>
        <p:nvPicPr>
          <p:cNvPr id="4" name="Picture 3">
            <a:extLst>
              <a:ext uri="{FF2B5EF4-FFF2-40B4-BE49-F238E27FC236}">
                <a16:creationId xmlns:a16="http://schemas.microsoft.com/office/drawing/2014/main" id="{4CD45A07-905A-FC69-3D7C-7AED04D537DC}"/>
              </a:ext>
            </a:extLst>
          </p:cNvPr>
          <p:cNvPicPr>
            <a:picLocks noChangeAspect="1"/>
          </p:cNvPicPr>
          <p:nvPr/>
        </p:nvPicPr>
        <p:blipFill>
          <a:blip r:embed="rId2"/>
          <a:stretch>
            <a:fillRect/>
          </a:stretch>
        </p:blipFill>
        <p:spPr>
          <a:xfrm>
            <a:off x="548822" y="1593471"/>
            <a:ext cx="3505689" cy="46202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3058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 count</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842617" y="3281585"/>
            <a:ext cx="7255379" cy="3179036"/>
          </a:xfrm>
        </p:spPr>
        <p:txBody>
          <a:bodyPr/>
          <a:lstStyle/>
          <a:p>
            <a:r>
              <a:rPr lang="en-BE" dirty="0"/>
              <a:t>This visualisation shows the top 5 exceptions spread out over the different time periods selected</a:t>
            </a:r>
          </a:p>
          <a:p>
            <a:r>
              <a:rPr lang="en-BE" dirty="0"/>
              <a:t>The drop down on the top allows you to show this data on count of exceptions or number of days it took to resolve them</a:t>
            </a:r>
          </a:p>
          <a:p>
            <a:r>
              <a:rPr lang="en-BE" dirty="0"/>
              <a:t>Use this data to show &amp; analyse which exceptions are happening the most, and take the most time out of processing your invoices</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976144" y="2682767"/>
            <a:ext cx="6988323" cy="336550"/>
          </a:xfrm>
        </p:spPr>
        <p:txBody>
          <a:bodyPr/>
          <a:lstStyle/>
          <a:p>
            <a:r>
              <a:rPr lang="en-BE" dirty="0"/>
              <a:t>Highest exception count</a:t>
            </a:r>
          </a:p>
        </p:txBody>
      </p:sp>
      <p:pic>
        <p:nvPicPr>
          <p:cNvPr id="6" name="Picture 5">
            <a:extLst>
              <a:ext uri="{FF2B5EF4-FFF2-40B4-BE49-F238E27FC236}">
                <a16:creationId xmlns:a16="http://schemas.microsoft.com/office/drawing/2014/main" id="{89325B1D-41D8-96FD-76C0-DB628052D1F2}"/>
              </a:ext>
            </a:extLst>
          </p:cNvPr>
          <p:cNvPicPr>
            <a:picLocks noChangeAspect="1"/>
          </p:cNvPicPr>
          <p:nvPr/>
        </p:nvPicPr>
        <p:blipFill>
          <a:blip r:embed="rId2"/>
          <a:stretch>
            <a:fillRect/>
          </a:stretch>
        </p:blipFill>
        <p:spPr>
          <a:xfrm>
            <a:off x="227533" y="1499237"/>
            <a:ext cx="4504996" cy="4008121"/>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D3A6D859-631F-D004-F162-4EC56D492642}"/>
              </a:ext>
            </a:extLst>
          </p:cNvPr>
          <p:cNvPicPr>
            <a:picLocks noChangeAspect="1"/>
          </p:cNvPicPr>
          <p:nvPr/>
        </p:nvPicPr>
        <p:blipFill>
          <a:blip r:embed="rId3"/>
          <a:stretch>
            <a:fillRect/>
          </a:stretch>
        </p:blipFill>
        <p:spPr>
          <a:xfrm>
            <a:off x="4976144" y="1476498"/>
            <a:ext cx="3824305" cy="107513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2387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 Trend</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885908" y="2397665"/>
            <a:ext cx="7255379" cy="3187581"/>
          </a:xfrm>
        </p:spPr>
        <p:txBody>
          <a:bodyPr/>
          <a:lstStyle/>
          <a:p>
            <a:r>
              <a:rPr lang="en-BE" dirty="0"/>
              <a:t>These insights exist to summarize which exceptions are seen with increasing frequency, and show you the nr 1 exception that occur</a:t>
            </a:r>
            <a:r>
              <a:rPr lang="fi-FI" dirty="0"/>
              <a:t>r</a:t>
            </a:r>
            <a:r>
              <a:rPr lang="en-BE" dirty="0"/>
              <a:t>ed less in the past 2 time periods selected</a:t>
            </a:r>
          </a:p>
          <a:p>
            <a:r>
              <a:rPr lang="en-BE" dirty="0"/>
              <a:t>The insights are available for both open and resolved exceptions</a:t>
            </a:r>
          </a:p>
          <a:p>
            <a:r>
              <a:rPr lang="en-BE" dirty="0"/>
              <a:t>On the bottom of the insight it will show the 3 exceptions that took the longest to resolve in the previous time period</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5019435" y="1798847"/>
            <a:ext cx="6988323" cy="336550"/>
          </a:xfrm>
        </p:spPr>
        <p:txBody>
          <a:bodyPr/>
          <a:lstStyle/>
          <a:p>
            <a:r>
              <a:rPr lang="en-BE" dirty="0"/>
              <a:t>Trend and longest resolving time</a:t>
            </a:r>
          </a:p>
        </p:txBody>
      </p:sp>
      <p:pic>
        <p:nvPicPr>
          <p:cNvPr id="4" name="Picture 3">
            <a:extLst>
              <a:ext uri="{FF2B5EF4-FFF2-40B4-BE49-F238E27FC236}">
                <a16:creationId xmlns:a16="http://schemas.microsoft.com/office/drawing/2014/main" id="{DC48655F-B46B-9EB2-EE1A-6754D82FF0DB}"/>
              </a:ext>
            </a:extLst>
          </p:cNvPr>
          <p:cNvPicPr>
            <a:picLocks noChangeAspect="1"/>
          </p:cNvPicPr>
          <p:nvPr/>
        </p:nvPicPr>
        <p:blipFill>
          <a:blip r:embed="rId2"/>
          <a:stretch>
            <a:fillRect/>
          </a:stretch>
        </p:blipFill>
        <p:spPr>
          <a:xfrm>
            <a:off x="184242" y="1566047"/>
            <a:ext cx="4658375" cy="46488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0919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Exceptions list</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987445" y="2805335"/>
            <a:ext cx="6816956" cy="2514846"/>
          </a:xfrm>
        </p:spPr>
        <p:txBody>
          <a:bodyPr/>
          <a:lstStyle/>
          <a:p>
            <a:r>
              <a:rPr lang="en-BE" dirty="0"/>
              <a:t>This visualisation shows the list of exceptions by type of exception.</a:t>
            </a:r>
          </a:p>
          <a:p>
            <a:r>
              <a:rPr lang="en-BE" dirty="0"/>
              <a:t>Shows how many of a specific type are open, resolved and shows the average resolution time for the specific exception</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987444" y="2206517"/>
            <a:ext cx="6988323" cy="336550"/>
          </a:xfrm>
        </p:spPr>
        <p:txBody>
          <a:bodyPr/>
          <a:lstStyle/>
          <a:p>
            <a:r>
              <a:rPr lang="en-BE" dirty="0"/>
              <a:t>Exceptions list</a:t>
            </a:r>
          </a:p>
        </p:txBody>
      </p:sp>
      <p:pic>
        <p:nvPicPr>
          <p:cNvPr id="6" name="Picture 5">
            <a:extLst>
              <a:ext uri="{FF2B5EF4-FFF2-40B4-BE49-F238E27FC236}">
                <a16:creationId xmlns:a16="http://schemas.microsoft.com/office/drawing/2014/main" id="{D37FB960-FD7D-85C3-9D0F-D8A9831FF703}"/>
              </a:ext>
            </a:extLst>
          </p:cNvPr>
          <p:cNvPicPr>
            <a:picLocks noChangeAspect="1"/>
          </p:cNvPicPr>
          <p:nvPr/>
        </p:nvPicPr>
        <p:blipFill>
          <a:blip r:embed="rId2"/>
          <a:stretch>
            <a:fillRect/>
          </a:stretch>
        </p:blipFill>
        <p:spPr>
          <a:xfrm>
            <a:off x="216233" y="1914258"/>
            <a:ext cx="4626384" cy="388217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806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asware - Now it all just happens">
      <a:dk1>
        <a:srgbClr val="120A48"/>
      </a:dk1>
      <a:lt1>
        <a:sysClr val="window" lastClr="FFFFFF"/>
      </a:lt1>
      <a:dk2>
        <a:srgbClr val="333333"/>
      </a:dk2>
      <a:lt2>
        <a:srgbClr val="EAEFFF"/>
      </a:lt2>
      <a:accent1>
        <a:srgbClr val="04D3AA"/>
      </a:accent1>
      <a:accent2>
        <a:srgbClr val="549CFF"/>
      </a:accent2>
      <a:accent3>
        <a:srgbClr val="FA6496"/>
      </a:accent3>
      <a:accent4>
        <a:srgbClr val="6404DA"/>
      </a:accent4>
      <a:accent5>
        <a:srgbClr val="120A48"/>
      </a:accent5>
      <a:accent6>
        <a:srgbClr val="EAEFFF"/>
      </a:accent6>
      <a:hlink>
        <a:srgbClr val="549CFF"/>
      </a:hlink>
      <a:folHlink>
        <a:srgbClr val="6404DA"/>
      </a:folHlink>
    </a:clrScheme>
    <a:fontScheme name="Inter">
      <a:majorFont>
        <a:latin typeface="Inter Extra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ware Presentation Template Finalized" id="{4CCE0CB5-D4AF-4997-8FDF-098AC69A3CFF}" vid="{84E051C0-A685-4E5A-97D0-7963A542A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A14B6F5C04C4388980EA7648E7B7F" ma:contentTypeVersion="14" ma:contentTypeDescription="Create a new document." ma:contentTypeScope="" ma:versionID="91ad081767c4ab8bebc35d904d06ca04">
  <xsd:schema xmlns:xsd="http://www.w3.org/2001/XMLSchema" xmlns:xs="http://www.w3.org/2001/XMLSchema" xmlns:p="http://schemas.microsoft.com/office/2006/metadata/properties" xmlns:ns2="d8732223-c9df-4e1c-8a15-8e2d35da7866" xmlns:ns3="bf7afc72-a310-4c93-83e9-21ce9b8f8abd" targetNamespace="http://schemas.microsoft.com/office/2006/metadata/properties" ma:root="true" ma:fieldsID="07f2e5efa26c1d5d558fe4face5794ee" ns2:_="" ns3:_="">
    <xsd:import namespace="d8732223-c9df-4e1c-8a15-8e2d35da7866"/>
    <xsd:import namespace="bf7afc72-a310-4c93-83e9-21ce9b8f8a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32223-c9df-4e1c-8a15-8e2d35da7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b19439-60cf-4e0a-9723-6b74af8c3ce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afc72-a310-4c93-83e9-21ce9b8f8a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ac04e8-da66-42a4-98c8-493df02263cd}" ma:internalName="TaxCatchAll" ma:showField="CatchAllData" ma:web="bf7afc72-a310-4c93-83e9-21ce9b8f8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f7afc72-a310-4c93-83e9-21ce9b8f8abd" xsi:nil="true"/>
    <lcf76f155ced4ddcb4097134ff3c332f xmlns="d8732223-c9df-4e1c-8a15-8e2d35da78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21ACCC-E8FD-421A-990E-75B3B482D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32223-c9df-4e1c-8a15-8e2d35da7866"/>
    <ds:schemaRef ds:uri="bf7afc72-a310-4c93-83e9-21ce9b8f8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9D5B1A-25DD-4813-B055-2D37A0F0349C}">
  <ds:schemaRefs>
    <ds:schemaRef ds:uri="http://schemas.microsoft.com/sharepoint/v3/contenttype/forms"/>
  </ds:schemaRefs>
</ds:datastoreItem>
</file>

<file path=customXml/itemProps3.xml><?xml version="1.0" encoding="utf-8"?>
<ds:datastoreItem xmlns:ds="http://schemas.openxmlformats.org/officeDocument/2006/customXml" ds:itemID="{03EB8E7E-697A-46BA-A455-7CD54960D728}">
  <ds:schemaRefs>
    <ds:schemaRef ds:uri="http://purl.org/dc/dcmitype/"/>
    <ds:schemaRef ds:uri="bf7afc72-a310-4c93-83e9-21ce9b8f8abd"/>
    <ds:schemaRef ds:uri="d8732223-c9df-4e1c-8a15-8e2d35da7866"/>
    <ds:schemaRef ds:uri="http://schemas.openxmlformats.org/package/2006/metadata/core-propertie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1038</TotalTime>
  <Words>841</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Inter</vt:lpstr>
      <vt:lpstr>Arial</vt:lpstr>
      <vt:lpstr>Office Theme</vt:lpstr>
      <vt:lpstr>Process Exceptions</vt:lpstr>
      <vt:lpstr>Process Exceptions</vt:lpstr>
      <vt:lpstr>Process Exception</vt:lpstr>
      <vt:lpstr>Process Exception - Controls</vt:lpstr>
      <vt:lpstr>Process Exception – Resolved &amp; Open</vt:lpstr>
      <vt:lpstr>Process Exception – Avg. Resolving days</vt:lpstr>
      <vt:lpstr>Process Exception – Exception count</vt:lpstr>
      <vt:lpstr>Process Exception – Exception Trend</vt:lpstr>
      <vt:lpstr>Process Exception – Exceptions list</vt:lpstr>
      <vt:lpstr>Process Exception – Exceptions Grouped</vt:lpstr>
      <vt:lpstr>Process Exception – Exceptions user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Van Vaerenbergh</dc:creator>
  <cp:lastModifiedBy>Kaisa Välimäki</cp:lastModifiedBy>
  <cp:revision>82</cp:revision>
  <dcterms:created xsi:type="dcterms:W3CDTF">2025-01-22T14:35:08Z</dcterms:created>
  <dcterms:modified xsi:type="dcterms:W3CDTF">2025-03-11T09:04:20Z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e97fa-b66f-4aa1-9b90-3f31ca839e6c_Enabled">
    <vt:lpwstr>true</vt:lpwstr>
  </property>
  <property fmtid="{D5CDD505-2E9C-101B-9397-08002B2CF9AE}" pid="3" name="MSIP_Label_eb1e97fa-b66f-4aa1-9b90-3f31ca839e6c_SetDate">
    <vt:lpwstr>2025-01-22T14:45:24Z</vt:lpwstr>
  </property>
  <property fmtid="{D5CDD505-2E9C-101B-9397-08002B2CF9AE}" pid="4" name="MSIP_Label_eb1e97fa-b66f-4aa1-9b90-3f31ca839e6c_Method">
    <vt:lpwstr>Standard</vt:lpwstr>
  </property>
  <property fmtid="{D5CDD505-2E9C-101B-9397-08002B2CF9AE}" pid="5" name="MSIP_Label_eb1e97fa-b66f-4aa1-9b90-3f31ca839e6c_Name">
    <vt:lpwstr>Private</vt:lpwstr>
  </property>
  <property fmtid="{D5CDD505-2E9C-101B-9397-08002B2CF9AE}" pid="6" name="MSIP_Label_eb1e97fa-b66f-4aa1-9b90-3f31ca839e6c_SiteId">
    <vt:lpwstr>9737b55a-4455-48e4-8c47-a26a6ee65c97</vt:lpwstr>
  </property>
  <property fmtid="{D5CDD505-2E9C-101B-9397-08002B2CF9AE}" pid="7" name="MSIP_Label_eb1e97fa-b66f-4aa1-9b90-3f31ca839e6c_ActionId">
    <vt:lpwstr>3220a420-f597-4faf-9cbd-9d8c20cb35b8</vt:lpwstr>
  </property>
  <property fmtid="{D5CDD505-2E9C-101B-9397-08002B2CF9AE}" pid="8" name="MSIP_Label_eb1e97fa-b66f-4aa1-9b90-3f31ca839e6c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Classified as Private</vt:lpwstr>
  </property>
  <property fmtid="{D5CDD505-2E9C-101B-9397-08002B2CF9AE}" pid="11" name="ContentTypeId">
    <vt:lpwstr>0x01010072BA14B6F5C04C4388980EA7648E7B7F</vt:lpwstr>
  </property>
  <property fmtid="{D5CDD505-2E9C-101B-9397-08002B2CF9AE}" pid="12" name="MediaServiceImageTags">
    <vt:lpwstr/>
  </property>
</Properties>
</file>