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8"/>
  </p:notesMasterIdLst>
  <p:sldIdLst>
    <p:sldId id="327" r:id="rId5"/>
    <p:sldId id="555" r:id="rId6"/>
    <p:sldId id="556" r:id="rId7"/>
    <p:sldId id="557" r:id="rId8"/>
    <p:sldId id="558" r:id="rId9"/>
    <p:sldId id="559" r:id="rId10"/>
    <p:sldId id="560" r:id="rId11"/>
    <p:sldId id="561" r:id="rId12"/>
    <p:sldId id="562" r:id="rId13"/>
    <p:sldId id="563" r:id="rId14"/>
    <p:sldId id="564" r:id="rId15"/>
    <p:sldId id="565" r:id="rId16"/>
    <p:sldId id="566" r:id="rId17"/>
  </p:sldIdLst>
  <p:sldSz cx="12192000" cy="6858000"/>
  <p:notesSz cx="6858000" cy="9144000"/>
  <p:embeddedFontLst>
    <p:embeddedFont>
      <p:font typeface="Inter" panose="02000503000000020004" pitchFamily="2" charset="0"/>
      <p:regular r:id="rId19"/>
      <p:bold r:id="rId20"/>
      <p:italic r:id="rId21"/>
      <p:boldItalic r:id="rId22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943F76-FA01-BD28-E3B3-CA89A5528E38}" name="Nikita Bazalo-Prins" initials="NB" userId="S::nikita.bazalo-prins@basware.com::3eba2ab9-9a82-4ad9-8403-facffa0b832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99A538-6F06-465B-A939-7E213DCBA49C}" v="1" dt="2025-03-10T12:16:55.7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6807" autoAdjust="0"/>
  </p:normalViewPr>
  <p:slideViewPr>
    <p:cSldViewPr snapToGrid="0">
      <p:cViewPr varScale="1">
        <p:scale>
          <a:sx n="67" d="100"/>
          <a:sy n="67" d="100"/>
        </p:scale>
        <p:origin x="648" y="272"/>
      </p:cViewPr>
      <p:guideLst/>
    </p:cSldViewPr>
  </p:slideViewPr>
  <p:outlineViewPr>
    <p:cViewPr>
      <p:scale>
        <a:sx n="33" d="100"/>
        <a:sy n="33" d="100"/>
      </p:scale>
      <p:origin x="0" y="-12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sa Välimäki" userId="748bfbdf-5648-43ca-b5dc-bdb32b059750" providerId="ADAL" clId="{C199A538-6F06-465B-A939-7E213DCBA49C}"/>
    <pc:docChg chg="undo custSel addSld delSld modSld">
      <pc:chgData name="Kaisa Välimäki" userId="748bfbdf-5648-43ca-b5dc-bdb32b059750" providerId="ADAL" clId="{C199A538-6F06-465B-A939-7E213DCBA49C}" dt="2025-03-11T09:03:08.916" v="144" actId="1076"/>
      <pc:docMkLst>
        <pc:docMk/>
      </pc:docMkLst>
      <pc:sldChg chg="del">
        <pc:chgData name="Kaisa Välimäki" userId="748bfbdf-5648-43ca-b5dc-bdb32b059750" providerId="ADAL" clId="{C199A538-6F06-465B-A939-7E213DCBA49C}" dt="2025-03-10T12:17:02.818" v="5" actId="47"/>
        <pc:sldMkLst>
          <pc:docMk/>
          <pc:sldMk cId="1797233310" sldId="308"/>
        </pc:sldMkLst>
      </pc:sldChg>
      <pc:sldChg chg="del">
        <pc:chgData name="Kaisa Välimäki" userId="748bfbdf-5648-43ca-b5dc-bdb32b059750" providerId="ADAL" clId="{C199A538-6F06-465B-A939-7E213DCBA49C}" dt="2025-03-10T12:17:02.818" v="5" actId="47"/>
        <pc:sldMkLst>
          <pc:docMk/>
          <pc:sldMk cId="548834975" sldId="309"/>
        </pc:sldMkLst>
      </pc:sldChg>
      <pc:sldChg chg="addSp delSp mod">
        <pc:chgData name="Kaisa Välimäki" userId="748bfbdf-5648-43ca-b5dc-bdb32b059750" providerId="ADAL" clId="{C199A538-6F06-465B-A939-7E213DCBA49C}" dt="2025-03-10T12:16:26.726" v="3" actId="478"/>
        <pc:sldMkLst>
          <pc:docMk/>
          <pc:sldMk cId="1835384343" sldId="327"/>
        </pc:sldMkLst>
        <pc:picChg chg="add del">
          <ac:chgData name="Kaisa Välimäki" userId="748bfbdf-5648-43ca-b5dc-bdb32b059750" providerId="ADAL" clId="{C199A538-6F06-465B-A939-7E213DCBA49C}" dt="2025-03-10T12:15:48.346" v="1" actId="22"/>
          <ac:picMkLst>
            <pc:docMk/>
            <pc:sldMk cId="1835384343" sldId="327"/>
            <ac:picMk id="5" creationId="{FE7B9728-808F-B3F6-388C-8FF5C8E16CD8}"/>
          </ac:picMkLst>
        </pc:picChg>
        <pc:picChg chg="add del">
          <ac:chgData name="Kaisa Välimäki" userId="748bfbdf-5648-43ca-b5dc-bdb32b059750" providerId="ADAL" clId="{C199A538-6F06-465B-A939-7E213DCBA49C}" dt="2025-03-10T12:16:26.726" v="3" actId="478"/>
          <ac:picMkLst>
            <pc:docMk/>
            <pc:sldMk cId="1835384343" sldId="327"/>
            <ac:picMk id="7" creationId="{8DAB92A0-6A90-6F96-7181-6FBF1E66D4F5}"/>
          </ac:picMkLst>
        </pc:picChg>
      </pc:sldChg>
      <pc:sldChg chg="del">
        <pc:chgData name="Kaisa Välimäki" userId="748bfbdf-5648-43ca-b5dc-bdb32b059750" providerId="ADAL" clId="{C199A538-6F06-465B-A939-7E213DCBA49C}" dt="2025-03-10T12:17:02.818" v="5" actId="47"/>
        <pc:sldMkLst>
          <pc:docMk/>
          <pc:sldMk cId="3298590772" sldId="364"/>
        </pc:sldMkLst>
      </pc:sldChg>
      <pc:sldChg chg="del">
        <pc:chgData name="Kaisa Välimäki" userId="748bfbdf-5648-43ca-b5dc-bdb32b059750" providerId="ADAL" clId="{C199A538-6F06-465B-A939-7E213DCBA49C}" dt="2025-03-10T12:17:02.818" v="5" actId="47"/>
        <pc:sldMkLst>
          <pc:docMk/>
          <pc:sldMk cId="1683054097" sldId="432"/>
        </pc:sldMkLst>
      </pc:sldChg>
      <pc:sldChg chg="del">
        <pc:chgData name="Kaisa Välimäki" userId="748bfbdf-5648-43ca-b5dc-bdb32b059750" providerId="ADAL" clId="{C199A538-6F06-465B-A939-7E213DCBA49C}" dt="2025-03-10T12:17:02.818" v="5" actId="47"/>
        <pc:sldMkLst>
          <pc:docMk/>
          <pc:sldMk cId="646832728" sldId="433"/>
        </pc:sldMkLst>
      </pc:sldChg>
      <pc:sldChg chg="del">
        <pc:chgData name="Kaisa Välimäki" userId="748bfbdf-5648-43ca-b5dc-bdb32b059750" providerId="ADAL" clId="{C199A538-6F06-465B-A939-7E213DCBA49C}" dt="2025-03-10T12:17:02.818" v="5" actId="47"/>
        <pc:sldMkLst>
          <pc:docMk/>
          <pc:sldMk cId="464070695" sldId="434"/>
        </pc:sldMkLst>
      </pc:sldChg>
      <pc:sldChg chg="del">
        <pc:chgData name="Kaisa Välimäki" userId="748bfbdf-5648-43ca-b5dc-bdb32b059750" providerId="ADAL" clId="{C199A538-6F06-465B-A939-7E213DCBA49C}" dt="2025-03-10T12:17:02.818" v="5" actId="47"/>
        <pc:sldMkLst>
          <pc:docMk/>
          <pc:sldMk cId="4139206880" sldId="435"/>
        </pc:sldMkLst>
      </pc:sldChg>
      <pc:sldChg chg="del">
        <pc:chgData name="Kaisa Välimäki" userId="748bfbdf-5648-43ca-b5dc-bdb32b059750" providerId="ADAL" clId="{C199A538-6F06-465B-A939-7E213DCBA49C}" dt="2025-03-10T12:17:02.818" v="5" actId="47"/>
        <pc:sldMkLst>
          <pc:docMk/>
          <pc:sldMk cId="1760853195" sldId="436"/>
        </pc:sldMkLst>
      </pc:sldChg>
      <pc:sldChg chg="del">
        <pc:chgData name="Kaisa Välimäki" userId="748bfbdf-5648-43ca-b5dc-bdb32b059750" providerId="ADAL" clId="{C199A538-6F06-465B-A939-7E213DCBA49C}" dt="2025-03-10T12:17:02.818" v="5" actId="47"/>
        <pc:sldMkLst>
          <pc:docMk/>
          <pc:sldMk cId="1132439745" sldId="438"/>
        </pc:sldMkLst>
      </pc:sldChg>
      <pc:sldChg chg="del">
        <pc:chgData name="Kaisa Välimäki" userId="748bfbdf-5648-43ca-b5dc-bdb32b059750" providerId="ADAL" clId="{C199A538-6F06-465B-A939-7E213DCBA49C}" dt="2025-03-10T12:17:02.818" v="5" actId="47"/>
        <pc:sldMkLst>
          <pc:docMk/>
          <pc:sldMk cId="3335687882" sldId="439"/>
        </pc:sldMkLst>
      </pc:sldChg>
      <pc:sldChg chg="del">
        <pc:chgData name="Kaisa Välimäki" userId="748bfbdf-5648-43ca-b5dc-bdb32b059750" providerId="ADAL" clId="{C199A538-6F06-465B-A939-7E213DCBA49C}" dt="2025-03-10T12:17:02.818" v="5" actId="47"/>
        <pc:sldMkLst>
          <pc:docMk/>
          <pc:sldMk cId="3691115067" sldId="458"/>
        </pc:sldMkLst>
      </pc:sldChg>
      <pc:sldChg chg="del">
        <pc:chgData name="Kaisa Välimäki" userId="748bfbdf-5648-43ca-b5dc-bdb32b059750" providerId="ADAL" clId="{C199A538-6F06-465B-A939-7E213DCBA49C}" dt="2025-03-10T12:17:02.818" v="5" actId="47"/>
        <pc:sldMkLst>
          <pc:docMk/>
          <pc:sldMk cId="2971125405" sldId="459"/>
        </pc:sldMkLst>
      </pc:sldChg>
      <pc:sldChg chg="del">
        <pc:chgData name="Kaisa Välimäki" userId="748bfbdf-5648-43ca-b5dc-bdb32b059750" providerId="ADAL" clId="{C199A538-6F06-465B-A939-7E213DCBA49C}" dt="2025-03-10T12:17:02.818" v="5" actId="47"/>
        <pc:sldMkLst>
          <pc:docMk/>
          <pc:sldMk cId="216600083" sldId="460"/>
        </pc:sldMkLst>
      </pc:sldChg>
      <pc:sldChg chg="del">
        <pc:chgData name="Kaisa Välimäki" userId="748bfbdf-5648-43ca-b5dc-bdb32b059750" providerId="ADAL" clId="{C199A538-6F06-465B-A939-7E213DCBA49C}" dt="2025-03-10T12:17:02.818" v="5" actId="47"/>
        <pc:sldMkLst>
          <pc:docMk/>
          <pc:sldMk cId="1039796688" sldId="461"/>
        </pc:sldMkLst>
      </pc:sldChg>
      <pc:sldChg chg="del">
        <pc:chgData name="Kaisa Välimäki" userId="748bfbdf-5648-43ca-b5dc-bdb32b059750" providerId="ADAL" clId="{C199A538-6F06-465B-A939-7E213DCBA49C}" dt="2025-03-10T12:17:02.818" v="5" actId="47"/>
        <pc:sldMkLst>
          <pc:docMk/>
          <pc:sldMk cId="2872253873" sldId="462"/>
        </pc:sldMkLst>
      </pc:sldChg>
      <pc:sldChg chg="del">
        <pc:chgData name="Kaisa Välimäki" userId="748bfbdf-5648-43ca-b5dc-bdb32b059750" providerId="ADAL" clId="{C199A538-6F06-465B-A939-7E213DCBA49C}" dt="2025-03-10T12:17:02.818" v="5" actId="47"/>
        <pc:sldMkLst>
          <pc:docMk/>
          <pc:sldMk cId="3131853744" sldId="463"/>
        </pc:sldMkLst>
      </pc:sldChg>
      <pc:sldChg chg="del">
        <pc:chgData name="Kaisa Välimäki" userId="748bfbdf-5648-43ca-b5dc-bdb32b059750" providerId="ADAL" clId="{C199A538-6F06-465B-A939-7E213DCBA49C}" dt="2025-03-10T12:17:02.818" v="5" actId="47"/>
        <pc:sldMkLst>
          <pc:docMk/>
          <pc:sldMk cId="2327651820" sldId="464"/>
        </pc:sldMkLst>
      </pc:sldChg>
      <pc:sldChg chg="del">
        <pc:chgData name="Kaisa Välimäki" userId="748bfbdf-5648-43ca-b5dc-bdb32b059750" providerId="ADAL" clId="{C199A538-6F06-465B-A939-7E213DCBA49C}" dt="2025-03-10T12:17:02.818" v="5" actId="47"/>
        <pc:sldMkLst>
          <pc:docMk/>
          <pc:sldMk cId="2713975919" sldId="465"/>
        </pc:sldMkLst>
      </pc:sldChg>
      <pc:sldChg chg="del">
        <pc:chgData name="Kaisa Välimäki" userId="748bfbdf-5648-43ca-b5dc-bdb32b059750" providerId="ADAL" clId="{C199A538-6F06-465B-A939-7E213DCBA49C}" dt="2025-03-10T12:17:02.818" v="5" actId="47"/>
        <pc:sldMkLst>
          <pc:docMk/>
          <pc:sldMk cId="1704500328" sldId="466"/>
        </pc:sldMkLst>
      </pc:sldChg>
      <pc:sldChg chg="del">
        <pc:chgData name="Kaisa Välimäki" userId="748bfbdf-5648-43ca-b5dc-bdb32b059750" providerId="ADAL" clId="{C199A538-6F06-465B-A939-7E213DCBA49C}" dt="2025-03-10T12:17:02.818" v="5" actId="47"/>
        <pc:sldMkLst>
          <pc:docMk/>
          <pc:sldMk cId="1256638859" sldId="467"/>
        </pc:sldMkLst>
      </pc:sldChg>
      <pc:sldChg chg="modSp add mod modClrScheme chgLayout">
        <pc:chgData name="Kaisa Välimäki" userId="748bfbdf-5648-43ca-b5dc-bdb32b059750" providerId="ADAL" clId="{C199A538-6F06-465B-A939-7E213DCBA49C}" dt="2025-03-11T09:02:41.846" v="141" actId="1076"/>
        <pc:sldMkLst>
          <pc:docMk/>
          <pc:sldMk cId="3491228231" sldId="555"/>
        </pc:sldMkLst>
        <pc:spChg chg="mod">
          <ac:chgData name="Kaisa Välimäki" userId="748bfbdf-5648-43ca-b5dc-bdb32b059750" providerId="ADAL" clId="{C199A538-6F06-465B-A939-7E213DCBA49C}" dt="2025-03-11T09:02:41.846" v="141" actId="1076"/>
          <ac:spMkLst>
            <pc:docMk/>
            <pc:sldMk cId="3491228231" sldId="555"/>
            <ac:spMk id="2" creationId="{11157D7B-D2F2-36A8-2EF0-23739135552C}"/>
          </ac:spMkLst>
        </pc:spChg>
        <pc:spChg chg="mod ord">
          <ac:chgData name="Kaisa Välimäki" userId="748bfbdf-5648-43ca-b5dc-bdb32b059750" providerId="ADAL" clId="{C199A538-6F06-465B-A939-7E213DCBA49C}" dt="2025-03-10T12:17:44.382" v="6" actId="700"/>
          <ac:spMkLst>
            <pc:docMk/>
            <pc:sldMk cId="3491228231" sldId="555"/>
            <ac:spMk id="3" creationId="{ADA0A337-0955-F90A-76F9-BBBB29661A53}"/>
          </ac:spMkLst>
        </pc:spChg>
        <pc:spChg chg="mod ord">
          <ac:chgData name="Kaisa Välimäki" userId="748bfbdf-5648-43ca-b5dc-bdb32b059750" providerId="ADAL" clId="{C199A538-6F06-465B-A939-7E213DCBA49C}" dt="2025-03-11T09:02:41.846" v="141" actId="1076"/>
          <ac:spMkLst>
            <pc:docMk/>
            <pc:sldMk cId="3491228231" sldId="555"/>
            <ac:spMk id="4" creationId="{DD646155-8BAF-BCCB-D680-C7CF70B2C017}"/>
          </ac:spMkLst>
        </pc:spChg>
        <pc:spChg chg="mod ord">
          <ac:chgData name="Kaisa Välimäki" userId="748bfbdf-5648-43ca-b5dc-bdb32b059750" providerId="ADAL" clId="{C199A538-6F06-465B-A939-7E213DCBA49C}" dt="2025-03-10T12:18:00.223" v="7" actId="1076"/>
          <ac:spMkLst>
            <pc:docMk/>
            <pc:sldMk cId="3491228231" sldId="555"/>
            <ac:spMk id="5" creationId="{C2E8838B-F968-4FDA-B4DC-6FCFE0033BAA}"/>
          </ac:spMkLst>
        </pc:spChg>
        <pc:spChg chg="mod">
          <ac:chgData name="Kaisa Välimäki" userId="748bfbdf-5648-43ca-b5dc-bdb32b059750" providerId="ADAL" clId="{C199A538-6F06-465B-A939-7E213DCBA49C}" dt="2025-03-11T09:02:41.846" v="141" actId="1076"/>
          <ac:spMkLst>
            <pc:docMk/>
            <pc:sldMk cId="3491228231" sldId="555"/>
            <ac:spMk id="6" creationId="{9994D572-DE1F-2369-09CF-A528483D6DB7}"/>
          </ac:spMkLst>
        </pc:spChg>
      </pc:sldChg>
      <pc:sldChg chg="addSp delSp modSp add mod modClrScheme chgLayout">
        <pc:chgData name="Kaisa Välimäki" userId="748bfbdf-5648-43ca-b5dc-bdb32b059750" providerId="ADAL" clId="{C199A538-6F06-465B-A939-7E213DCBA49C}" dt="2025-03-10T12:30:54.541" v="130" actId="14861"/>
        <pc:sldMkLst>
          <pc:docMk/>
          <pc:sldMk cId="2434323618" sldId="556"/>
        </pc:sldMkLst>
        <pc:spChg chg="mod ord">
          <ac:chgData name="Kaisa Välimäki" userId="748bfbdf-5648-43ca-b5dc-bdb32b059750" providerId="ADAL" clId="{C199A538-6F06-465B-A939-7E213DCBA49C}" dt="2025-03-10T12:18:37.571" v="11" actId="700"/>
          <ac:spMkLst>
            <pc:docMk/>
            <pc:sldMk cId="2434323618" sldId="556"/>
            <ac:spMk id="2" creationId="{DC3F49B7-3EA2-4357-848D-2EEE61BFD375}"/>
          </ac:spMkLst>
        </pc:spChg>
        <pc:spChg chg="add del mod ord">
          <ac:chgData name="Kaisa Välimäki" userId="748bfbdf-5648-43ca-b5dc-bdb32b059750" providerId="ADAL" clId="{C199A538-6F06-465B-A939-7E213DCBA49C}" dt="2025-03-10T12:18:41.926" v="13" actId="478"/>
          <ac:spMkLst>
            <pc:docMk/>
            <pc:sldMk cId="2434323618" sldId="556"/>
            <ac:spMk id="3" creationId="{17FB00A5-C94E-8F8C-51A9-15F9C484EE27}"/>
          </ac:spMkLst>
        </pc:spChg>
        <pc:spChg chg="add mod ord">
          <ac:chgData name="Kaisa Välimäki" userId="748bfbdf-5648-43ca-b5dc-bdb32b059750" providerId="ADAL" clId="{C199A538-6F06-465B-A939-7E213DCBA49C}" dt="2025-03-10T12:18:37.571" v="11" actId="700"/>
          <ac:spMkLst>
            <pc:docMk/>
            <pc:sldMk cId="2434323618" sldId="556"/>
            <ac:spMk id="5" creationId="{4DBE3969-6A0F-4039-34D4-4E4AC9104DA1}"/>
          </ac:spMkLst>
        </pc:spChg>
        <pc:picChg chg="mod">
          <ac:chgData name="Kaisa Välimäki" userId="748bfbdf-5648-43ca-b5dc-bdb32b059750" providerId="ADAL" clId="{C199A538-6F06-465B-A939-7E213DCBA49C}" dt="2025-03-10T12:30:54.541" v="130" actId="14861"/>
          <ac:picMkLst>
            <pc:docMk/>
            <pc:sldMk cId="2434323618" sldId="556"/>
            <ac:picMk id="4" creationId="{3CCD8845-3D2F-8B59-1FED-65818138A2FD}"/>
          </ac:picMkLst>
        </pc:picChg>
      </pc:sldChg>
      <pc:sldChg chg="modSp add mod modClrScheme chgLayout">
        <pc:chgData name="Kaisa Välimäki" userId="748bfbdf-5648-43ca-b5dc-bdb32b059750" providerId="ADAL" clId="{C199A538-6F06-465B-A939-7E213DCBA49C}" dt="2025-03-11T09:02:54.590" v="143" actId="14100"/>
        <pc:sldMkLst>
          <pc:docMk/>
          <pc:sldMk cId="237440287" sldId="557"/>
        </pc:sldMkLst>
        <pc:spChg chg="mod ord">
          <ac:chgData name="Kaisa Välimäki" userId="748bfbdf-5648-43ca-b5dc-bdb32b059750" providerId="ADAL" clId="{C199A538-6F06-465B-A939-7E213DCBA49C}" dt="2025-03-10T12:18:54.841" v="14" actId="700"/>
          <ac:spMkLst>
            <pc:docMk/>
            <pc:sldMk cId="237440287" sldId="557"/>
            <ac:spMk id="2" creationId="{CE8E0B90-0A8E-EF78-C709-C69A5214377C}"/>
          </ac:spMkLst>
        </pc:spChg>
        <pc:spChg chg="mod ord">
          <ac:chgData name="Kaisa Välimäki" userId="748bfbdf-5648-43ca-b5dc-bdb32b059750" providerId="ADAL" clId="{C199A538-6F06-465B-A939-7E213DCBA49C}" dt="2025-03-11T09:02:54.590" v="143" actId="14100"/>
          <ac:spMkLst>
            <pc:docMk/>
            <pc:sldMk cId="237440287" sldId="557"/>
            <ac:spMk id="4" creationId="{C9C92A26-C39D-0B56-35F0-641FB5C943EE}"/>
          </ac:spMkLst>
        </pc:spChg>
        <pc:spChg chg="mod ord">
          <ac:chgData name="Kaisa Välimäki" userId="748bfbdf-5648-43ca-b5dc-bdb32b059750" providerId="ADAL" clId="{C199A538-6F06-465B-A939-7E213DCBA49C}" dt="2025-03-11T09:02:54.590" v="143" actId="14100"/>
          <ac:spMkLst>
            <pc:docMk/>
            <pc:sldMk cId="237440287" sldId="557"/>
            <ac:spMk id="5" creationId="{F00F0115-8D89-FAE9-FEE5-8042E291C8CA}"/>
          </ac:spMkLst>
        </pc:spChg>
        <pc:spChg chg="mod">
          <ac:chgData name="Kaisa Välimäki" userId="748bfbdf-5648-43ca-b5dc-bdb32b059750" providerId="ADAL" clId="{C199A538-6F06-465B-A939-7E213DCBA49C}" dt="2025-03-10T12:30:03.636" v="122" actId="255"/>
          <ac:spMkLst>
            <pc:docMk/>
            <pc:sldMk cId="237440287" sldId="557"/>
            <ac:spMk id="8" creationId="{2EABE6D6-82AE-CB50-0988-CAA097E354F3}"/>
          </ac:spMkLst>
        </pc:spChg>
        <pc:picChg chg="mod">
          <ac:chgData name="Kaisa Välimäki" userId="748bfbdf-5648-43ca-b5dc-bdb32b059750" providerId="ADAL" clId="{C199A538-6F06-465B-A939-7E213DCBA49C}" dt="2025-03-10T12:30:59.823" v="131" actId="14861"/>
          <ac:picMkLst>
            <pc:docMk/>
            <pc:sldMk cId="237440287" sldId="557"/>
            <ac:picMk id="7" creationId="{F5088FFE-DF8C-D783-8093-C3EC3858DCA9}"/>
          </ac:picMkLst>
        </pc:picChg>
      </pc:sldChg>
      <pc:sldChg chg="modSp add mod modClrScheme chgLayout">
        <pc:chgData name="Kaisa Välimäki" userId="748bfbdf-5648-43ca-b5dc-bdb32b059750" providerId="ADAL" clId="{C199A538-6F06-465B-A939-7E213DCBA49C}" dt="2025-03-10T12:31:09.413" v="132" actId="255"/>
        <pc:sldMkLst>
          <pc:docMk/>
          <pc:sldMk cId="2413976596" sldId="558"/>
        </pc:sldMkLst>
        <pc:spChg chg="mod ord">
          <ac:chgData name="Kaisa Välimäki" userId="748bfbdf-5648-43ca-b5dc-bdb32b059750" providerId="ADAL" clId="{C199A538-6F06-465B-A939-7E213DCBA49C}" dt="2025-03-10T12:20:01.098" v="24" actId="700"/>
          <ac:spMkLst>
            <pc:docMk/>
            <pc:sldMk cId="2413976596" sldId="558"/>
            <ac:spMk id="3" creationId="{92C9AC4C-C17E-5CCF-A040-B37F13179973}"/>
          </ac:spMkLst>
        </pc:spChg>
        <pc:spChg chg="mod ord">
          <ac:chgData name="Kaisa Välimäki" userId="748bfbdf-5648-43ca-b5dc-bdb32b059750" providerId="ADAL" clId="{C199A538-6F06-465B-A939-7E213DCBA49C}" dt="2025-03-10T12:29:53.854" v="121" actId="255"/>
          <ac:spMkLst>
            <pc:docMk/>
            <pc:sldMk cId="2413976596" sldId="558"/>
            <ac:spMk id="4" creationId="{2A5CEC96-FCD7-A46D-4070-574459CF2438}"/>
          </ac:spMkLst>
        </pc:spChg>
        <pc:spChg chg="mod ord">
          <ac:chgData name="Kaisa Välimäki" userId="748bfbdf-5648-43ca-b5dc-bdb32b059750" providerId="ADAL" clId="{C199A538-6F06-465B-A939-7E213DCBA49C}" dt="2025-03-10T12:31:09.413" v="132" actId="255"/>
          <ac:spMkLst>
            <pc:docMk/>
            <pc:sldMk cId="2413976596" sldId="558"/>
            <ac:spMk id="5" creationId="{D2CE8E30-42B3-8B17-B38F-14403715F358}"/>
          </ac:spMkLst>
        </pc:spChg>
        <pc:picChg chg="mod">
          <ac:chgData name="Kaisa Välimäki" userId="748bfbdf-5648-43ca-b5dc-bdb32b059750" providerId="ADAL" clId="{C199A538-6F06-465B-A939-7E213DCBA49C}" dt="2025-03-10T12:20:24.998" v="29" actId="14861"/>
          <ac:picMkLst>
            <pc:docMk/>
            <pc:sldMk cId="2413976596" sldId="558"/>
            <ac:picMk id="8" creationId="{AAA4A586-1386-82DE-2421-90D0F24F45AD}"/>
          </ac:picMkLst>
        </pc:picChg>
      </pc:sldChg>
      <pc:sldChg chg="modSp add mod modClrScheme chgLayout">
        <pc:chgData name="Kaisa Välimäki" userId="748bfbdf-5648-43ca-b5dc-bdb32b059750" providerId="ADAL" clId="{C199A538-6F06-465B-A939-7E213DCBA49C}" dt="2025-03-10T12:31:17.235" v="133" actId="255"/>
        <pc:sldMkLst>
          <pc:docMk/>
          <pc:sldMk cId="681906544" sldId="559"/>
        </pc:sldMkLst>
        <pc:spChg chg="mod">
          <ac:chgData name="Kaisa Välimäki" userId="748bfbdf-5648-43ca-b5dc-bdb32b059750" providerId="ADAL" clId="{C199A538-6F06-465B-A939-7E213DCBA49C}" dt="2025-03-10T12:29:45.132" v="120" actId="1076"/>
          <ac:spMkLst>
            <pc:docMk/>
            <pc:sldMk cId="681906544" sldId="559"/>
            <ac:spMk id="2" creationId="{E44D9EC9-22E3-EC3B-6D58-46622F4FDEB5}"/>
          </ac:spMkLst>
        </pc:spChg>
        <pc:spChg chg="mod ord">
          <ac:chgData name="Kaisa Välimäki" userId="748bfbdf-5648-43ca-b5dc-bdb32b059750" providerId="ADAL" clId="{C199A538-6F06-465B-A939-7E213DCBA49C}" dt="2025-03-10T12:20:42.930" v="30" actId="700"/>
          <ac:spMkLst>
            <pc:docMk/>
            <pc:sldMk cId="681906544" sldId="559"/>
            <ac:spMk id="3" creationId="{CF079A39-19D0-D7FA-C3C0-6CB5EC9C490B}"/>
          </ac:spMkLst>
        </pc:spChg>
        <pc:spChg chg="mod ord">
          <ac:chgData name="Kaisa Välimäki" userId="748bfbdf-5648-43ca-b5dc-bdb32b059750" providerId="ADAL" clId="{C199A538-6F06-465B-A939-7E213DCBA49C}" dt="2025-03-10T12:29:45.132" v="120" actId="1076"/>
          <ac:spMkLst>
            <pc:docMk/>
            <pc:sldMk cId="681906544" sldId="559"/>
            <ac:spMk id="4" creationId="{E8577669-B27E-7AB7-03B6-66C9BC33C162}"/>
          </ac:spMkLst>
        </pc:spChg>
        <pc:spChg chg="mod ord">
          <ac:chgData name="Kaisa Välimäki" userId="748bfbdf-5648-43ca-b5dc-bdb32b059750" providerId="ADAL" clId="{C199A538-6F06-465B-A939-7E213DCBA49C}" dt="2025-03-10T12:31:17.235" v="133" actId="255"/>
          <ac:spMkLst>
            <pc:docMk/>
            <pc:sldMk cId="681906544" sldId="559"/>
            <ac:spMk id="5" creationId="{A0F46E50-1B46-2F7C-58E9-6620AD18617B}"/>
          </ac:spMkLst>
        </pc:spChg>
        <pc:picChg chg="mod">
          <ac:chgData name="Kaisa Välimäki" userId="748bfbdf-5648-43ca-b5dc-bdb32b059750" providerId="ADAL" clId="{C199A538-6F06-465B-A939-7E213DCBA49C}" dt="2025-03-10T12:22:31.742" v="57" actId="1076"/>
          <ac:picMkLst>
            <pc:docMk/>
            <pc:sldMk cId="681906544" sldId="559"/>
            <ac:picMk id="8" creationId="{2D88F6A5-AC47-8F6C-1030-977FA8833F94}"/>
          </ac:picMkLst>
        </pc:picChg>
      </pc:sldChg>
      <pc:sldChg chg="modSp add mod modClrScheme chgLayout">
        <pc:chgData name="Kaisa Välimäki" userId="748bfbdf-5648-43ca-b5dc-bdb32b059750" providerId="ADAL" clId="{C199A538-6F06-465B-A939-7E213DCBA49C}" dt="2025-03-10T12:31:24.088" v="134" actId="255"/>
        <pc:sldMkLst>
          <pc:docMk/>
          <pc:sldMk cId="2658044828" sldId="560"/>
        </pc:sldMkLst>
        <pc:spChg chg="mod">
          <ac:chgData name="Kaisa Välimäki" userId="748bfbdf-5648-43ca-b5dc-bdb32b059750" providerId="ADAL" clId="{C199A538-6F06-465B-A939-7E213DCBA49C}" dt="2025-03-10T12:22:24.760" v="55" actId="554"/>
          <ac:spMkLst>
            <pc:docMk/>
            <pc:sldMk cId="2658044828" sldId="560"/>
            <ac:spMk id="2" creationId="{828FABE1-FA96-DB0D-067B-8333643C1F96}"/>
          </ac:spMkLst>
        </pc:spChg>
        <pc:spChg chg="mod ord">
          <ac:chgData name="Kaisa Välimäki" userId="748bfbdf-5648-43ca-b5dc-bdb32b059750" providerId="ADAL" clId="{C199A538-6F06-465B-A939-7E213DCBA49C}" dt="2025-03-10T12:22:17.941" v="54" actId="1076"/>
          <ac:spMkLst>
            <pc:docMk/>
            <pc:sldMk cId="2658044828" sldId="560"/>
            <ac:spMk id="3" creationId="{E63D697A-B51B-676E-3703-5F14F97D7CF2}"/>
          </ac:spMkLst>
        </pc:spChg>
        <pc:spChg chg="mod ord">
          <ac:chgData name="Kaisa Välimäki" userId="748bfbdf-5648-43ca-b5dc-bdb32b059750" providerId="ADAL" clId="{C199A538-6F06-465B-A939-7E213DCBA49C}" dt="2025-03-10T12:22:24.760" v="55" actId="554"/>
          <ac:spMkLst>
            <pc:docMk/>
            <pc:sldMk cId="2658044828" sldId="560"/>
            <ac:spMk id="4" creationId="{C2852B5F-8F91-4119-C15D-E890B2383B74}"/>
          </ac:spMkLst>
        </pc:spChg>
        <pc:spChg chg="mod ord">
          <ac:chgData name="Kaisa Välimäki" userId="748bfbdf-5648-43ca-b5dc-bdb32b059750" providerId="ADAL" clId="{C199A538-6F06-465B-A939-7E213DCBA49C}" dt="2025-03-10T12:31:24.088" v="134" actId="255"/>
          <ac:spMkLst>
            <pc:docMk/>
            <pc:sldMk cId="2658044828" sldId="560"/>
            <ac:spMk id="5" creationId="{FF513C8A-D0A4-DA9B-A3DE-509C4610584D}"/>
          </ac:spMkLst>
        </pc:spChg>
        <pc:picChg chg="mod">
          <ac:chgData name="Kaisa Välimäki" userId="748bfbdf-5648-43ca-b5dc-bdb32b059750" providerId="ADAL" clId="{C199A538-6F06-465B-A939-7E213DCBA49C}" dt="2025-03-10T12:22:35.812" v="58" actId="14861"/>
          <ac:picMkLst>
            <pc:docMk/>
            <pc:sldMk cId="2658044828" sldId="560"/>
            <ac:picMk id="7" creationId="{DA610413-1E1A-740C-62B4-7633162C11F5}"/>
          </ac:picMkLst>
        </pc:picChg>
      </pc:sldChg>
      <pc:sldChg chg="modSp add mod modClrScheme chgLayout">
        <pc:chgData name="Kaisa Välimäki" userId="748bfbdf-5648-43ca-b5dc-bdb32b059750" providerId="ADAL" clId="{C199A538-6F06-465B-A939-7E213DCBA49C}" dt="2025-03-11T09:03:08.916" v="144" actId="1076"/>
        <pc:sldMkLst>
          <pc:docMk/>
          <pc:sldMk cId="692013261" sldId="561"/>
        </pc:sldMkLst>
        <pc:spChg chg="mod ord">
          <ac:chgData name="Kaisa Välimäki" userId="748bfbdf-5648-43ca-b5dc-bdb32b059750" providerId="ADAL" clId="{C199A538-6F06-465B-A939-7E213DCBA49C}" dt="2025-03-10T12:23:09.038" v="64" actId="1076"/>
          <ac:spMkLst>
            <pc:docMk/>
            <pc:sldMk cId="692013261" sldId="561"/>
            <ac:spMk id="3" creationId="{4870B0DE-A023-2860-FA57-472A27EBDD50}"/>
          </ac:spMkLst>
        </pc:spChg>
        <pc:spChg chg="mod ord">
          <ac:chgData name="Kaisa Välimäki" userId="748bfbdf-5648-43ca-b5dc-bdb32b059750" providerId="ADAL" clId="{C199A538-6F06-465B-A939-7E213DCBA49C}" dt="2025-03-11T09:03:08.916" v="144" actId="1076"/>
          <ac:spMkLst>
            <pc:docMk/>
            <pc:sldMk cId="692013261" sldId="561"/>
            <ac:spMk id="4" creationId="{EC8398B5-A649-26B0-7128-24ECA0F2809D}"/>
          </ac:spMkLst>
        </pc:spChg>
        <pc:spChg chg="mod ord">
          <ac:chgData name="Kaisa Välimäki" userId="748bfbdf-5648-43ca-b5dc-bdb32b059750" providerId="ADAL" clId="{C199A538-6F06-465B-A939-7E213DCBA49C}" dt="2025-03-10T12:31:30.185" v="135" actId="255"/>
          <ac:spMkLst>
            <pc:docMk/>
            <pc:sldMk cId="692013261" sldId="561"/>
            <ac:spMk id="5" creationId="{5D45108B-716E-747A-B0F8-BAFEECE75D0F}"/>
          </ac:spMkLst>
        </pc:spChg>
        <pc:picChg chg="mod">
          <ac:chgData name="Kaisa Välimäki" userId="748bfbdf-5648-43ca-b5dc-bdb32b059750" providerId="ADAL" clId="{C199A538-6F06-465B-A939-7E213DCBA49C}" dt="2025-03-10T12:23:13.013" v="66" actId="14861"/>
          <ac:picMkLst>
            <pc:docMk/>
            <pc:sldMk cId="692013261" sldId="561"/>
            <ac:picMk id="8" creationId="{C0A0FBCE-CEA3-B1D4-6800-4DFACFF1D1EB}"/>
          </ac:picMkLst>
        </pc:picChg>
      </pc:sldChg>
      <pc:sldChg chg="addSp modSp add mod modClrScheme chgLayout">
        <pc:chgData name="Kaisa Välimäki" userId="748bfbdf-5648-43ca-b5dc-bdb32b059750" providerId="ADAL" clId="{C199A538-6F06-465B-A939-7E213DCBA49C}" dt="2025-03-10T12:23:24.664" v="69" actId="14861"/>
        <pc:sldMkLst>
          <pc:docMk/>
          <pc:sldMk cId="3795983461" sldId="562"/>
        </pc:sldMkLst>
        <pc:spChg chg="mod ord">
          <ac:chgData name="Kaisa Välimäki" userId="748bfbdf-5648-43ca-b5dc-bdb32b059750" providerId="ADAL" clId="{C199A538-6F06-465B-A939-7E213DCBA49C}" dt="2025-03-10T12:23:20.310" v="67" actId="700"/>
          <ac:spMkLst>
            <pc:docMk/>
            <pc:sldMk cId="3795983461" sldId="562"/>
            <ac:spMk id="2" creationId="{663016A0-3C96-124B-ADDB-E1BAAEA85C6C}"/>
          </ac:spMkLst>
        </pc:spChg>
        <pc:spChg chg="add mod ord">
          <ac:chgData name="Kaisa Välimäki" userId="748bfbdf-5648-43ca-b5dc-bdb32b059750" providerId="ADAL" clId="{C199A538-6F06-465B-A939-7E213DCBA49C}" dt="2025-03-10T12:23:20.310" v="67" actId="700"/>
          <ac:spMkLst>
            <pc:docMk/>
            <pc:sldMk cId="3795983461" sldId="562"/>
            <ac:spMk id="3" creationId="{6BFA0886-0607-2FD2-B130-EDD41E8AB471}"/>
          </ac:spMkLst>
        </pc:spChg>
        <pc:spChg chg="add mod ord">
          <ac:chgData name="Kaisa Välimäki" userId="748bfbdf-5648-43ca-b5dc-bdb32b059750" providerId="ADAL" clId="{C199A538-6F06-465B-A939-7E213DCBA49C}" dt="2025-03-10T12:23:20.310" v="67" actId="700"/>
          <ac:spMkLst>
            <pc:docMk/>
            <pc:sldMk cId="3795983461" sldId="562"/>
            <ac:spMk id="4" creationId="{EA5BDEBA-3563-C661-C677-FD6153AB1290}"/>
          </ac:spMkLst>
        </pc:spChg>
        <pc:picChg chg="mod">
          <ac:chgData name="Kaisa Välimäki" userId="748bfbdf-5648-43ca-b5dc-bdb32b059750" providerId="ADAL" clId="{C199A538-6F06-465B-A939-7E213DCBA49C}" dt="2025-03-10T12:23:24.664" v="69" actId="14861"/>
          <ac:picMkLst>
            <pc:docMk/>
            <pc:sldMk cId="3795983461" sldId="562"/>
            <ac:picMk id="5" creationId="{BDE0F5CC-7E13-963F-1961-6DAC4BC2267E}"/>
          </ac:picMkLst>
        </pc:picChg>
      </pc:sldChg>
      <pc:sldChg chg="modSp add mod modClrScheme chgLayout">
        <pc:chgData name="Kaisa Välimäki" userId="748bfbdf-5648-43ca-b5dc-bdb32b059750" providerId="ADAL" clId="{C199A538-6F06-465B-A939-7E213DCBA49C}" dt="2025-03-10T12:24:39.190" v="81" actId="1076"/>
        <pc:sldMkLst>
          <pc:docMk/>
          <pc:sldMk cId="3038562327" sldId="563"/>
        </pc:sldMkLst>
        <pc:spChg chg="mod ord">
          <ac:chgData name="Kaisa Välimäki" userId="748bfbdf-5648-43ca-b5dc-bdb32b059750" providerId="ADAL" clId="{C199A538-6F06-465B-A939-7E213DCBA49C}" dt="2025-03-10T12:23:31.142" v="70" actId="700"/>
          <ac:spMkLst>
            <pc:docMk/>
            <pc:sldMk cId="3038562327" sldId="563"/>
            <ac:spMk id="2" creationId="{7E765F3E-920D-C0A7-ADED-A70AC3ED68EF}"/>
          </ac:spMkLst>
        </pc:spChg>
        <pc:spChg chg="mod ord">
          <ac:chgData name="Kaisa Välimäki" userId="748bfbdf-5648-43ca-b5dc-bdb32b059750" providerId="ADAL" clId="{C199A538-6F06-465B-A939-7E213DCBA49C}" dt="2025-03-10T12:24:35.805" v="80" actId="1076"/>
          <ac:spMkLst>
            <pc:docMk/>
            <pc:sldMk cId="3038562327" sldId="563"/>
            <ac:spMk id="4" creationId="{3CB7ED52-97B9-D8B7-FD0F-C99993A84912}"/>
          </ac:spMkLst>
        </pc:spChg>
        <pc:spChg chg="mod ord">
          <ac:chgData name="Kaisa Välimäki" userId="748bfbdf-5648-43ca-b5dc-bdb32b059750" providerId="ADAL" clId="{C199A538-6F06-465B-A939-7E213DCBA49C}" dt="2025-03-10T12:24:35.805" v="80" actId="1076"/>
          <ac:spMkLst>
            <pc:docMk/>
            <pc:sldMk cId="3038562327" sldId="563"/>
            <ac:spMk id="5" creationId="{7F69BC80-2FDD-D92E-6A80-2AD6B4BA41DB}"/>
          </ac:spMkLst>
        </pc:spChg>
        <pc:spChg chg="mod">
          <ac:chgData name="Kaisa Välimäki" userId="748bfbdf-5648-43ca-b5dc-bdb32b059750" providerId="ADAL" clId="{C199A538-6F06-465B-A939-7E213DCBA49C}" dt="2025-03-10T12:24:35.805" v="80" actId="1076"/>
          <ac:spMkLst>
            <pc:docMk/>
            <pc:sldMk cId="3038562327" sldId="563"/>
            <ac:spMk id="8" creationId="{5C5565EA-9D3B-A529-5484-80347FFAB40C}"/>
          </ac:spMkLst>
        </pc:spChg>
        <pc:picChg chg="mod">
          <ac:chgData name="Kaisa Välimäki" userId="748bfbdf-5648-43ca-b5dc-bdb32b059750" providerId="ADAL" clId="{C199A538-6F06-465B-A939-7E213DCBA49C}" dt="2025-03-10T12:24:39.190" v="81" actId="1076"/>
          <ac:picMkLst>
            <pc:docMk/>
            <pc:sldMk cId="3038562327" sldId="563"/>
            <ac:picMk id="6" creationId="{D6CDC8E1-D281-038D-D119-E0C4E92617D1}"/>
          </ac:picMkLst>
        </pc:picChg>
      </pc:sldChg>
      <pc:sldChg chg="modSp add mod modClrScheme chgLayout">
        <pc:chgData name="Kaisa Välimäki" userId="748bfbdf-5648-43ca-b5dc-bdb32b059750" providerId="ADAL" clId="{C199A538-6F06-465B-A939-7E213DCBA49C}" dt="2025-03-10T12:31:44.826" v="136" actId="255"/>
        <pc:sldMkLst>
          <pc:docMk/>
          <pc:sldMk cId="68812226" sldId="564"/>
        </pc:sldMkLst>
        <pc:spChg chg="mod ord">
          <ac:chgData name="Kaisa Välimäki" userId="748bfbdf-5648-43ca-b5dc-bdb32b059750" providerId="ADAL" clId="{C199A538-6F06-465B-A939-7E213DCBA49C}" dt="2025-03-10T12:24:49.515" v="82" actId="700"/>
          <ac:spMkLst>
            <pc:docMk/>
            <pc:sldMk cId="68812226" sldId="564"/>
            <ac:spMk id="3" creationId="{4397358D-62C7-DADD-2DEA-094AB3067B5C}"/>
          </ac:spMkLst>
        </pc:spChg>
        <pc:spChg chg="mod ord">
          <ac:chgData name="Kaisa Välimäki" userId="748bfbdf-5648-43ca-b5dc-bdb32b059750" providerId="ADAL" clId="{C199A538-6F06-465B-A939-7E213DCBA49C}" dt="2025-03-10T12:25:50.566" v="86" actId="255"/>
          <ac:spMkLst>
            <pc:docMk/>
            <pc:sldMk cId="68812226" sldId="564"/>
            <ac:spMk id="4" creationId="{7BDA20F5-1625-B74C-6A61-5F66FA086EE1}"/>
          </ac:spMkLst>
        </pc:spChg>
        <pc:spChg chg="mod ord">
          <ac:chgData name="Kaisa Välimäki" userId="748bfbdf-5648-43ca-b5dc-bdb32b059750" providerId="ADAL" clId="{C199A538-6F06-465B-A939-7E213DCBA49C}" dt="2025-03-10T12:31:44.826" v="136" actId="255"/>
          <ac:spMkLst>
            <pc:docMk/>
            <pc:sldMk cId="68812226" sldId="564"/>
            <ac:spMk id="5" creationId="{FDF6844F-FDD4-1CEC-E2FD-B40730F34240}"/>
          </ac:spMkLst>
        </pc:spChg>
        <pc:picChg chg="mod">
          <ac:chgData name="Kaisa Välimäki" userId="748bfbdf-5648-43ca-b5dc-bdb32b059750" providerId="ADAL" clId="{C199A538-6F06-465B-A939-7E213DCBA49C}" dt="2025-03-10T12:25:58.199" v="87" actId="14100"/>
          <ac:picMkLst>
            <pc:docMk/>
            <pc:sldMk cId="68812226" sldId="564"/>
            <ac:picMk id="6" creationId="{54594C3D-8BF8-2A84-7DFB-D34A9DEF68F5}"/>
          </ac:picMkLst>
        </pc:picChg>
        <pc:picChg chg="mod">
          <ac:chgData name="Kaisa Välimäki" userId="748bfbdf-5648-43ca-b5dc-bdb32b059750" providerId="ADAL" clId="{C199A538-6F06-465B-A939-7E213DCBA49C}" dt="2025-03-10T12:25:33.927" v="84" actId="14861"/>
          <ac:picMkLst>
            <pc:docMk/>
            <pc:sldMk cId="68812226" sldId="564"/>
            <ac:picMk id="9" creationId="{4CAB927E-2B07-B6B6-A562-2D10242F205A}"/>
          </ac:picMkLst>
        </pc:picChg>
        <pc:picChg chg="mod">
          <ac:chgData name="Kaisa Välimäki" userId="748bfbdf-5648-43ca-b5dc-bdb32b059750" providerId="ADAL" clId="{C199A538-6F06-465B-A939-7E213DCBA49C}" dt="2025-03-10T12:25:33.927" v="84" actId="14861"/>
          <ac:picMkLst>
            <pc:docMk/>
            <pc:sldMk cId="68812226" sldId="564"/>
            <ac:picMk id="13" creationId="{A8410F5B-570E-F399-3558-3E4D294173BC}"/>
          </ac:picMkLst>
        </pc:picChg>
      </pc:sldChg>
      <pc:sldChg chg="modSp add mod modClrScheme chgLayout">
        <pc:chgData name="Kaisa Välimäki" userId="748bfbdf-5648-43ca-b5dc-bdb32b059750" providerId="ADAL" clId="{C199A538-6F06-465B-A939-7E213DCBA49C}" dt="2025-03-10T12:31:56.122" v="138" actId="255"/>
        <pc:sldMkLst>
          <pc:docMk/>
          <pc:sldMk cId="861849294" sldId="565"/>
        </pc:sldMkLst>
        <pc:spChg chg="mod ord">
          <ac:chgData name="Kaisa Välimäki" userId="748bfbdf-5648-43ca-b5dc-bdb32b059750" providerId="ADAL" clId="{C199A538-6F06-465B-A939-7E213DCBA49C}" dt="2025-03-10T12:26:06.973" v="88" actId="700"/>
          <ac:spMkLst>
            <pc:docMk/>
            <pc:sldMk cId="861849294" sldId="565"/>
            <ac:spMk id="3" creationId="{0F798758-0F8D-47D9-039B-B48719681DF8}"/>
          </ac:spMkLst>
        </pc:spChg>
        <pc:spChg chg="mod ord">
          <ac:chgData name="Kaisa Välimäki" userId="748bfbdf-5648-43ca-b5dc-bdb32b059750" providerId="ADAL" clId="{C199A538-6F06-465B-A939-7E213DCBA49C}" dt="2025-03-10T12:31:56.122" v="138" actId="255"/>
          <ac:spMkLst>
            <pc:docMk/>
            <pc:sldMk cId="861849294" sldId="565"/>
            <ac:spMk id="4" creationId="{A71B907E-7294-8F46-72E8-1410D48D1EF6}"/>
          </ac:spMkLst>
        </pc:spChg>
        <pc:spChg chg="mod ord">
          <ac:chgData name="Kaisa Välimäki" userId="748bfbdf-5648-43ca-b5dc-bdb32b059750" providerId="ADAL" clId="{C199A538-6F06-465B-A939-7E213DCBA49C}" dt="2025-03-10T12:26:43.012" v="92" actId="1076"/>
          <ac:spMkLst>
            <pc:docMk/>
            <pc:sldMk cId="861849294" sldId="565"/>
            <ac:spMk id="5" creationId="{98204FBA-89F9-5DA2-29FF-8B210DB6A7B8}"/>
          </ac:spMkLst>
        </pc:spChg>
        <pc:picChg chg="mod">
          <ac:chgData name="Kaisa Välimäki" userId="748bfbdf-5648-43ca-b5dc-bdb32b059750" providerId="ADAL" clId="{C199A538-6F06-465B-A939-7E213DCBA49C}" dt="2025-03-10T12:26:57.021" v="96" actId="1076"/>
          <ac:picMkLst>
            <pc:docMk/>
            <pc:sldMk cId="861849294" sldId="565"/>
            <ac:picMk id="9" creationId="{49A8CB3A-78C4-EAE5-5F4B-55A03D969753}"/>
          </ac:picMkLst>
        </pc:picChg>
      </pc:sldChg>
      <pc:sldChg chg="modSp add mod modClrScheme chgLayout">
        <pc:chgData name="Kaisa Välimäki" userId="748bfbdf-5648-43ca-b5dc-bdb32b059750" providerId="ADAL" clId="{C199A538-6F06-465B-A939-7E213DCBA49C}" dt="2025-03-10T12:32:06.032" v="139" actId="255"/>
        <pc:sldMkLst>
          <pc:docMk/>
          <pc:sldMk cId="3864363591" sldId="566"/>
        </pc:sldMkLst>
        <pc:spChg chg="mod ord">
          <ac:chgData name="Kaisa Välimäki" userId="748bfbdf-5648-43ca-b5dc-bdb32b059750" providerId="ADAL" clId="{C199A538-6F06-465B-A939-7E213DCBA49C}" dt="2025-03-10T12:27:20.572" v="99" actId="700"/>
          <ac:spMkLst>
            <pc:docMk/>
            <pc:sldMk cId="3864363591" sldId="566"/>
            <ac:spMk id="3" creationId="{B455F3E3-477C-C0B4-9E5D-53035A4548A4}"/>
          </ac:spMkLst>
        </pc:spChg>
        <pc:spChg chg="mod ord">
          <ac:chgData name="Kaisa Välimäki" userId="748bfbdf-5648-43ca-b5dc-bdb32b059750" providerId="ADAL" clId="{C199A538-6F06-465B-A939-7E213DCBA49C}" dt="2025-03-10T12:29:03.926" v="117" actId="14100"/>
          <ac:spMkLst>
            <pc:docMk/>
            <pc:sldMk cId="3864363591" sldId="566"/>
            <ac:spMk id="4" creationId="{EBA5E08B-E61C-BC72-2487-6F0184811813}"/>
          </ac:spMkLst>
        </pc:spChg>
        <pc:spChg chg="mod ord">
          <ac:chgData name="Kaisa Välimäki" userId="748bfbdf-5648-43ca-b5dc-bdb32b059750" providerId="ADAL" clId="{C199A538-6F06-465B-A939-7E213DCBA49C}" dt="2025-03-10T12:32:06.032" v="139" actId="255"/>
          <ac:spMkLst>
            <pc:docMk/>
            <pc:sldMk cId="3864363591" sldId="566"/>
            <ac:spMk id="5" creationId="{392AF0CA-F975-0570-50C3-1254565D8E64}"/>
          </ac:spMkLst>
        </pc:spChg>
        <pc:picChg chg="mod">
          <ac:chgData name="Kaisa Välimäki" userId="748bfbdf-5648-43ca-b5dc-bdb32b059750" providerId="ADAL" clId="{C199A538-6F06-465B-A939-7E213DCBA49C}" dt="2025-03-10T12:29:08.665" v="118" actId="14100"/>
          <ac:picMkLst>
            <pc:docMk/>
            <pc:sldMk cId="3864363591" sldId="566"/>
            <ac:picMk id="8" creationId="{CCC6058B-81D7-3407-D16E-8A301686904F}"/>
          </ac:picMkLst>
        </pc:picChg>
      </pc:sldChg>
    </pc:docChg>
  </pc:docChgLst>
  <pc:docChgLst>
    <pc:chgData name="Kaisa Välimäki" userId="748bfbdf-5648-43ca-b5dc-bdb32b059750" providerId="ADAL" clId="{0C468858-1271-497D-9D33-E18D8993BC0D}"/>
    <pc:docChg chg="custSel addSld delSld modSld sldOrd">
      <pc:chgData name="Kaisa Välimäki" userId="748bfbdf-5648-43ca-b5dc-bdb32b059750" providerId="ADAL" clId="{0C468858-1271-497D-9D33-E18D8993BC0D}" dt="2025-02-25T11:50:53.942" v="34" actId="1076"/>
      <pc:docMkLst>
        <pc:docMk/>
      </pc:docMkLst>
      <pc:sldChg chg="del">
        <pc:chgData name="Kaisa Välimäki" userId="748bfbdf-5648-43ca-b5dc-bdb32b059750" providerId="ADAL" clId="{0C468858-1271-497D-9D33-E18D8993BC0D}" dt="2025-02-25T11:48:05.916" v="0" actId="47"/>
        <pc:sldMkLst>
          <pc:docMk/>
          <pc:sldMk cId="1854199711" sldId="256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4205618619" sldId="299"/>
        </pc:sldMkLst>
      </pc:sldChg>
      <pc:sldChg chg="del">
        <pc:chgData name="Kaisa Välimäki" userId="748bfbdf-5648-43ca-b5dc-bdb32b059750" providerId="ADAL" clId="{0C468858-1271-497D-9D33-E18D8993BC0D}" dt="2025-02-25T11:48:05.916" v="0" actId="47"/>
        <pc:sldMkLst>
          <pc:docMk/>
          <pc:sldMk cId="1653512687" sldId="300"/>
        </pc:sldMkLst>
      </pc:sldChg>
      <pc:sldChg chg="del">
        <pc:chgData name="Kaisa Välimäki" userId="748bfbdf-5648-43ca-b5dc-bdb32b059750" providerId="ADAL" clId="{0C468858-1271-497D-9D33-E18D8993BC0D}" dt="2025-02-25T11:48:05.916" v="0" actId="47"/>
        <pc:sldMkLst>
          <pc:docMk/>
          <pc:sldMk cId="3988930583" sldId="301"/>
        </pc:sldMkLst>
      </pc:sldChg>
      <pc:sldChg chg="del">
        <pc:chgData name="Kaisa Välimäki" userId="748bfbdf-5648-43ca-b5dc-bdb32b059750" providerId="ADAL" clId="{0C468858-1271-497D-9D33-E18D8993BC0D}" dt="2025-02-25T11:48:05.916" v="0" actId="47"/>
        <pc:sldMkLst>
          <pc:docMk/>
          <pc:sldMk cId="4121071900" sldId="302"/>
        </pc:sldMkLst>
      </pc:sldChg>
      <pc:sldChg chg="del">
        <pc:chgData name="Kaisa Välimäki" userId="748bfbdf-5648-43ca-b5dc-bdb32b059750" providerId="ADAL" clId="{0C468858-1271-497D-9D33-E18D8993BC0D}" dt="2025-02-25T11:48:05.916" v="0" actId="47"/>
        <pc:sldMkLst>
          <pc:docMk/>
          <pc:sldMk cId="1968994710" sldId="303"/>
        </pc:sldMkLst>
      </pc:sldChg>
      <pc:sldChg chg="del">
        <pc:chgData name="Kaisa Välimäki" userId="748bfbdf-5648-43ca-b5dc-bdb32b059750" providerId="ADAL" clId="{0C468858-1271-497D-9D33-E18D8993BC0D}" dt="2025-02-25T11:48:05.916" v="0" actId="47"/>
        <pc:sldMkLst>
          <pc:docMk/>
          <pc:sldMk cId="3551993988" sldId="304"/>
        </pc:sldMkLst>
      </pc:sldChg>
      <pc:sldChg chg="del">
        <pc:chgData name="Kaisa Välimäki" userId="748bfbdf-5648-43ca-b5dc-bdb32b059750" providerId="ADAL" clId="{0C468858-1271-497D-9D33-E18D8993BC0D}" dt="2025-02-25T11:48:05.916" v="0" actId="47"/>
        <pc:sldMkLst>
          <pc:docMk/>
          <pc:sldMk cId="2135301328" sldId="306"/>
        </pc:sldMkLst>
      </pc:sldChg>
      <pc:sldChg chg="del">
        <pc:chgData name="Kaisa Välimäki" userId="748bfbdf-5648-43ca-b5dc-bdb32b059750" providerId="ADAL" clId="{0C468858-1271-497D-9D33-E18D8993BC0D}" dt="2025-02-25T11:48:05.916" v="0" actId="47"/>
        <pc:sldMkLst>
          <pc:docMk/>
          <pc:sldMk cId="3894949806" sldId="307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4012759927" sldId="311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560756354" sldId="312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3450190320" sldId="313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3524311119" sldId="314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1527830879" sldId="315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672348335" sldId="316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2030065872" sldId="318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2378528983" sldId="319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3596869539" sldId="321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788703727" sldId="322"/>
        </pc:sldMkLst>
      </pc:sldChg>
      <pc:sldChg chg="del">
        <pc:chgData name="Kaisa Välimäki" userId="748bfbdf-5648-43ca-b5dc-bdb32b059750" providerId="ADAL" clId="{0C468858-1271-497D-9D33-E18D8993BC0D}" dt="2025-02-25T11:48:05.916" v="0" actId="47"/>
        <pc:sldMkLst>
          <pc:docMk/>
          <pc:sldMk cId="1221248950" sldId="323"/>
        </pc:sldMkLst>
      </pc:sldChg>
      <pc:sldChg chg="del">
        <pc:chgData name="Kaisa Välimäki" userId="748bfbdf-5648-43ca-b5dc-bdb32b059750" providerId="ADAL" clId="{0C468858-1271-497D-9D33-E18D8993BC0D}" dt="2025-02-25T11:48:05.916" v="0" actId="47"/>
        <pc:sldMkLst>
          <pc:docMk/>
          <pc:sldMk cId="1310029527" sldId="324"/>
        </pc:sldMkLst>
      </pc:sldChg>
      <pc:sldChg chg="del">
        <pc:chgData name="Kaisa Välimäki" userId="748bfbdf-5648-43ca-b5dc-bdb32b059750" providerId="ADAL" clId="{0C468858-1271-497D-9D33-E18D8993BC0D}" dt="2025-02-25T11:48:05.916" v="0" actId="47"/>
        <pc:sldMkLst>
          <pc:docMk/>
          <pc:sldMk cId="154904080" sldId="325"/>
        </pc:sldMkLst>
      </pc:sldChg>
      <pc:sldChg chg="del">
        <pc:chgData name="Kaisa Välimäki" userId="748bfbdf-5648-43ca-b5dc-bdb32b059750" providerId="ADAL" clId="{0C468858-1271-497D-9D33-E18D8993BC0D}" dt="2025-02-25T11:48:05.916" v="0" actId="47"/>
        <pc:sldMkLst>
          <pc:docMk/>
          <pc:sldMk cId="3538597282" sldId="326"/>
        </pc:sldMkLst>
      </pc:sldChg>
      <pc:sldChg chg="delSp modSp mod modClrScheme chgLayout">
        <pc:chgData name="Kaisa Välimäki" userId="748bfbdf-5648-43ca-b5dc-bdb32b059750" providerId="ADAL" clId="{0C468858-1271-497D-9D33-E18D8993BC0D}" dt="2025-02-25T11:50:53.942" v="34" actId="1076"/>
        <pc:sldMkLst>
          <pc:docMk/>
          <pc:sldMk cId="1835384343" sldId="327"/>
        </pc:sldMkLst>
        <pc:spChg chg="mod">
          <ac:chgData name="Kaisa Välimäki" userId="748bfbdf-5648-43ca-b5dc-bdb32b059750" providerId="ADAL" clId="{0C468858-1271-497D-9D33-E18D8993BC0D}" dt="2025-02-25T11:50:53.942" v="34" actId="1076"/>
          <ac:spMkLst>
            <pc:docMk/>
            <pc:sldMk cId="1835384343" sldId="327"/>
            <ac:spMk id="2" creationId="{B1C7914E-7153-4BFF-B5A6-5E096397BF33}"/>
          </ac:spMkLst>
        </pc:spChg>
        <pc:spChg chg="mod ord">
          <ac:chgData name="Kaisa Välimäki" userId="748bfbdf-5648-43ca-b5dc-bdb32b059750" providerId="ADAL" clId="{0C468858-1271-497D-9D33-E18D8993BC0D}" dt="2025-02-25T11:50:50.712" v="33" actId="1076"/>
          <ac:spMkLst>
            <pc:docMk/>
            <pc:sldMk cId="1835384343" sldId="327"/>
            <ac:spMk id="3" creationId="{A958437C-E9BC-1552-1A8F-4A5D51C479ED}"/>
          </ac:spMkLst>
        </pc:spChg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2717657524" sldId="328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1018246919" sldId="329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864699528" sldId="330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3292936495" sldId="331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369860492" sldId="332"/>
        </pc:sldMkLst>
      </pc:sldChg>
      <pc:sldChg chg="del">
        <pc:chgData name="Kaisa Välimäki" userId="748bfbdf-5648-43ca-b5dc-bdb32b059750" providerId="ADAL" clId="{0C468858-1271-497D-9D33-E18D8993BC0D}" dt="2025-02-25T11:48:05.916" v="0" actId="47"/>
        <pc:sldMkLst>
          <pc:docMk/>
          <pc:sldMk cId="4282255781" sldId="333"/>
        </pc:sldMkLst>
      </pc:sldChg>
      <pc:sldChg chg="del">
        <pc:chgData name="Kaisa Välimäki" userId="748bfbdf-5648-43ca-b5dc-bdb32b059750" providerId="ADAL" clId="{0C468858-1271-497D-9D33-E18D8993BC0D}" dt="2025-02-25T11:48:05.916" v="0" actId="47"/>
        <pc:sldMkLst>
          <pc:docMk/>
          <pc:sldMk cId="3703057547" sldId="339"/>
        </pc:sldMkLst>
      </pc:sldChg>
      <pc:sldChg chg="del">
        <pc:chgData name="Kaisa Välimäki" userId="748bfbdf-5648-43ca-b5dc-bdb32b059750" providerId="ADAL" clId="{0C468858-1271-497D-9D33-E18D8993BC0D}" dt="2025-02-25T11:48:05.916" v="0" actId="47"/>
        <pc:sldMkLst>
          <pc:docMk/>
          <pc:sldMk cId="1687433936" sldId="340"/>
        </pc:sldMkLst>
      </pc:sldChg>
      <pc:sldChg chg="del">
        <pc:chgData name="Kaisa Välimäki" userId="748bfbdf-5648-43ca-b5dc-bdb32b059750" providerId="ADAL" clId="{0C468858-1271-497D-9D33-E18D8993BC0D}" dt="2025-02-25T11:48:05.916" v="0" actId="47"/>
        <pc:sldMkLst>
          <pc:docMk/>
          <pc:sldMk cId="1636642166" sldId="341"/>
        </pc:sldMkLst>
      </pc:sldChg>
      <pc:sldChg chg="del">
        <pc:chgData name="Kaisa Välimäki" userId="748bfbdf-5648-43ca-b5dc-bdb32b059750" providerId="ADAL" clId="{0C468858-1271-497D-9D33-E18D8993BC0D}" dt="2025-02-25T11:48:05.916" v="0" actId="47"/>
        <pc:sldMkLst>
          <pc:docMk/>
          <pc:sldMk cId="1460639307" sldId="342"/>
        </pc:sldMkLst>
      </pc:sldChg>
      <pc:sldChg chg="del">
        <pc:chgData name="Kaisa Välimäki" userId="748bfbdf-5648-43ca-b5dc-bdb32b059750" providerId="ADAL" clId="{0C468858-1271-497D-9D33-E18D8993BC0D}" dt="2025-02-25T11:48:05.916" v="0" actId="47"/>
        <pc:sldMkLst>
          <pc:docMk/>
          <pc:sldMk cId="523001272" sldId="343"/>
        </pc:sldMkLst>
      </pc:sldChg>
      <pc:sldChg chg="del">
        <pc:chgData name="Kaisa Välimäki" userId="748bfbdf-5648-43ca-b5dc-bdb32b059750" providerId="ADAL" clId="{0C468858-1271-497D-9D33-E18D8993BC0D}" dt="2025-02-25T11:48:05.916" v="0" actId="47"/>
        <pc:sldMkLst>
          <pc:docMk/>
          <pc:sldMk cId="2774703633" sldId="345"/>
        </pc:sldMkLst>
      </pc:sldChg>
      <pc:sldChg chg="del">
        <pc:chgData name="Kaisa Välimäki" userId="748bfbdf-5648-43ca-b5dc-bdb32b059750" providerId="ADAL" clId="{0C468858-1271-497D-9D33-E18D8993BC0D}" dt="2025-02-25T11:48:05.916" v="0" actId="47"/>
        <pc:sldMkLst>
          <pc:docMk/>
          <pc:sldMk cId="654317970" sldId="352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1920263595" sldId="363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2889952100" sldId="370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203000067" sldId="371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728543628" sldId="372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1274401360" sldId="375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2773473345" sldId="377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3404176935" sldId="382"/>
        </pc:sldMkLst>
      </pc:sldChg>
      <pc:sldChg chg="del">
        <pc:chgData name="Kaisa Välimäki" userId="748bfbdf-5648-43ca-b5dc-bdb32b059750" providerId="ADAL" clId="{0C468858-1271-497D-9D33-E18D8993BC0D}" dt="2025-02-25T11:48:05.916" v="0" actId="47"/>
        <pc:sldMkLst>
          <pc:docMk/>
          <pc:sldMk cId="3610330744" sldId="389"/>
        </pc:sldMkLst>
      </pc:sldChg>
      <pc:sldChg chg="del">
        <pc:chgData name="Kaisa Välimäki" userId="748bfbdf-5648-43ca-b5dc-bdb32b059750" providerId="ADAL" clId="{0C468858-1271-497D-9D33-E18D8993BC0D}" dt="2025-02-25T11:48:05.916" v="0" actId="47"/>
        <pc:sldMkLst>
          <pc:docMk/>
          <pc:sldMk cId="446918987" sldId="393"/>
        </pc:sldMkLst>
      </pc:sldChg>
      <pc:sldChg chg="del">
        <pc:chgData name="Kaisa Välimäki" userId="748bfbdf-5648-43ca-b5dc-bdb32b059750" providerId="ADAL" clId="{0C468858-1271-497D-9D33-E18D8993BC0D}" dt="2025-02-25T11:48:05.916" v="0" actId="47"/>
        <pc:sldMkLst>
          <pc:docMk/>
          <pc:sldMk cId="3833032213" sldId="394"/>
        </pc:sldMkLst>
      </pc:sldChg>
      <pc:sldChg chg="del">
        <pc:chgData name="Kaisa Välimäki" userId="748bfbdf-5648-43ca-b5dc-bdb32b059750" providerId="ADAL" clId="{0C468858-1271-497D-9D33-E18D8993BC0D}" dt="2025-02-25T11:48:05.916" v="0" actId="47"/>
        <pc:sldMkLst>
          <pc:docMk/>
          <pc:sldMk cId="2146332038" sldId="395"/>
        </pc:sldMkLst>
      </pc:sldChg>
      <pc:sldChg chg="del">
        <pc:chgData name="Kaisa Välimäki" userId="748bfbdf-5648-43ca-b5dc-bdb32b059750" providerId="ADAL" clId="{0C468858-1271-497D-9D33-E18D8993BC0D}" dt="2025-02-25T11:48:05.916" v="0" actId="47"/>
        <pc:sldMkLst>
          <pc:docMk/>
          <pc:sldMk cId="3083843901" sldId="396"/>
        </pc:sldMkLst>
      </pc:sldChg>
      <pc:sldChg chg="del">
        <pc:chgData name="Kaisa Välimäki" userId="748bfbdf-5648-43ca-b5dc-bdb32b059750" providerId="ADAL" clId="{0C468858-1271-497D-9D33-E18D8993BC0D}" dt="2025-02-25T11:48:05.916" v="0" actId="47"/>
        <pc:sldMkLst>
          <pc:docMk/>
          <pc:sldMk cId="857440374" sldId="397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839051854" sldId="404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4055447153" sldId="405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2325274459" sldId="406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518354870" sldId="407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4121571201" sldId="408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3294048048" sldId="411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3843426578" sldId="412"/>
        </pc:sldMkLst>
      </pc:sldChg>
      <pc:sldChg chg="del">
        <pc:chgData name="Kaisa Välimäki" userId="748bfbdf-5648-43ca-b5dc-bdb32b059750" providerId="ADAL" clId="{0C468858-1271-497D-9D33-E18D8993BC0D}" dt="2025-02-25T11:48:05.916" v="0" actId="47"/>
        <pc:sldMkLst>
          <pc:docMk/>
          <pc:sldMk cId="3825823758" sldId="414"/>
        </pc:sldMkLst>
      </pc:sldChg>
      <pc:sldChg chg="del">
        <pc:chgData name="Kaisa Välimäki" userId="748bfbdf-5648-43ca-b5dc-bdb32b059750" providerId="ADAL" clId="{0C468858-1271-497D-9D33-E18D8993BC0D}" dt="2025-02-25T11:48:05.916" v="0" actId="47"/>
        <pc:sldMkLst>
          <pc:docMk/>
          <pc:sldMk cId="1782364706" sldId="415"/>
        </pc:sldMkLst>
      </pc:sldChg>
      <pc:sldChg chg="del">
        <pc:chgData name="Kaisa Välimäki" userId="748bfbdf-5648-43ca-b5dc-bdb32b059750" providerId="ADAL" clId="{0C468858-1271-497D-9D33-E18D8993BC0D}" dt="2025-02-25T11:48:05.916" v="0" actId="47"/>
        <pc:sldMkLst>
          <pc:docMk/>
          <pc:sldMk cId="3203188562" sldId="416"/>
        </pc:sldMkLst>
      </pc:sldChg>
      <pc:sldChg chg="del">
        <pc:chgData name="Kaisa Välimäki" userId="748bfbdf-5648-43ca-b5dc-bdb32b059750" providerId="ADAL" clId="{0C468858-1271-497D-9D33-E18D8993BC0D}" dt="2025-02-25T11:48:05.916" v="0" actId="47"/>
        <pc:sldMkLst>
          <pc:docMk/>
          <pc:sldMk cId="4205675484" sldId="417"/>
        </pc:sldMkLst>
      </pc:sldChg>
      <pc:sldChg chg="del">
        <pc:chgData name="Kaisa Välimäki" userId="748bfbdf-5648-43ca-b5dc-bdb32b059750" providerId="ADAL" clId="{0C468858-1271-497D-9D33-E18D8993BC0D}" dt="2025-02-25T11:48:05.916" v="0" actId="47"/>
        <pc:sldMkLst>
          <pc:docMk/>
          <pc:sldMk cId="2312756513" sldId="418"/>
        </pc:sldMkLst>
      </pc:sldChg>
      <pc:sldChg chg="del">
        <pc:chgData name="Kaisa Välimäki" userId="748bfbdf-5648-43ca-b5dc-bdb32b059750" providerId="ADAL" clId="{0C468858-1271-497D-9D33-E18D8993BC0D}" dt="2025-02-25T11:48:05.916" v="0" actId="47"/>
        <pc:sldMkLst>
          <pc:docMk/>
          <pc:sldMk cId="1782015864" sldId="419"/>
        </pc:sldMkLst>
      </pc:sldChg>
      <pc:sldChg chg="del">
        <pc:chgData name="Kaisa Välimäki" userId="748bfbdf-5648-43ca-b5dc-bdb32b059750" providerId="ADAL" clId="{0C468858-1271-497D-9D33-E18D8993BC0D}" dt="2025-02-25T11:48:05.916" v="0" actId="47"/>
        <pc:sldMkLst>
          <pc:docMk/>
          <pc:sldMk cId="1014431329" sldId="420"/>
        </pc:sldMkLst>
      </pc:sldChg>
      <pc:sldChg chg="del">
        <pc:chgData name="Kaisa Välimäki" userId="748bfbdf-5648-43ca-b5dc-bdb32b059750" providerId="ADAL" clId="{0C468858-1271-497D-9D33-E18D8993BC0D}" dt="2025-02-25T11:48:05.916" v="0" actId="47"/>
        <pc:sldMkLst>
          <pc:docMk/>
          <pc:sldMk cId="1832220462" sldId="421"/>
        </pc:sldMkLst>
      </pc:sldChg>
      <pc:sldChg chg="del">
        <pc:chgData name="Kaisa Välimäki" userId="748bfbdf-5648-43ca-b5dc-bdb32b059750" providerId="ADAL" clId="{0C468858-1271-497D-9D33-E18D8993BC0D}" dt="2025-02-25T11:48:05.916" v="0" actId="47"/>
        <pc:sldMkLst>
          <pc:docMk/>
          <pc:sldMk cId="3758495586" sldId="422"/>
        </pc:sldMkLst>
      </pc:sldChg>
      <pc:sldChg chg="del">
        <pc:chgData name="Kaisa Välimäki" userId="748bfbdf-5648-43ca-b5dc-bdb32b059750" providerId="ADAL" clId="{0C468858-1271-497D-9D33-E18D8993BC0D}" dt="2025-02-25T11:48:05.916" v="0" actId="47"/>
        <pc:sldMkLst>
          <pc:docMk/>
          <pc:sldMk cId="434254014" sldId="423"/>
        </pc:sldMkLst>
      </pc:sldChg>
      <pc:sldChg chg="del">
        <pc:chgData name="Kaisa Välimäki" userId="748bfbdf-5648-43ca-b5dc-bdb32b059750" providerId="ADAL" clId="{0C468858-1271-497D-9D33-E18D8993BC0D}" dt="2025-02-25T11:48:05.916" v="0" actId="47"/>
        <pc:sldMkLst>
          <pc:docMk/>
          <pc:sldMk cId="1755638713" sldId="424"/>
        </pc:sldMkLst>
      </pc:sldChg>
      <pc:sldChg chg="del">
        <pc:chgData name="Kaisa Välimäki" userId="748bfbdf-5648-43ca-b5dc-bdb32b059750" providerId="ADAL" clId="{0C468858-1271-497D-9D33-E18D8993BC0D}" dt="2025-02-25T11:48:05.916" v="0" actId="47"/>
        <pc:sldMkLst>
          <pc:docMk/>
          <pc:sldMk cId="2294796305" sldId="425"/>
        </pc:sldMkLst>
      </pc:sldChg>
      <pc:sldChg chg="del">
        <pc:chgData name="Kaisa Välimäki" userId="748bfbdf-5648-43ca-b5dc-bdb32b059750" providerId="ADAL" clId="{0C468858-1271-497D-9D33-E18D8993BC0D}" dt="2025-02-25T11:48:05.916" v="0" actId="47"/>
        <pc:sldMkLst>
          <pc:docMk/>
          <pc:sldMk cId="675417354" sldId="426"/>
        </pc:sldMkLst>
      </pc:sldChg>
      <pc:sldChg chg="del">
        <pc:chgData name="Kaisa Välimäki" userId="748bfbdf-5648-43ca-b5dc-bdb32b059750" providerId="ADAL" clId="{0C468858-1271-497D-9D33-E18D8993BC0D}" dt="2025-02-25T11:48:05.916" v="0" actId="47"/>
        <pc:sldMkLst>
          <pc:docMk/>
          <pc:sldMk cId="1796327379" sldId="427"/>
        </pc:sldMkLst>
      </pc:sldChg>
      <pc:sldChg chg="del">
        <pc:chgData name="Kaisa Välimäki" userId="748bfbdf-5648-43ca-b5dc-bdb32b059750" providerId="ADAL" clId="{0C468858-1271-497D-9D33-E18D8993BC0D}" dt="2025-02-25T11:48:05.916" v="0" actId="47"/>
        <pc:sldMkLst>
          <pc:docMk/>
          <pc:sldMk cId="3299825545" sldId="428"/>
        </pc:sldMkLst>
      </pc:sldChg>
      <pc:sldChg chg="del">
        <pc:chgData name="Kaisa Välimäki" userId="748bfbdf-5648-43ca-b5dc-bdb32b059750" providerId="ADAL" clId="{0C468858-1271-497D-9D33-E18D8993BC0D}" dt="2025-02-25T11:48:05.916" v="0" actId="47"/>
        <pc:sldMkLst>
          <pc:docMk/>
          <pc:sldMk cId="790074769" sldId="429"/>
        </pc:sldMkLst>
      </pc:sldChg>
      <pc:sldChg chg="del">
        <pc:chgData name="Kaisa Välimäki" userId="748bfbdf-5648-43ca-b5dc-bdb32b059750" providerId="ADAL" clId="{0C468858-1271-497D-9D33-E18D8993BC0D}" dt="2025-02-25T11:48:05.916" v="0" actId="47"/>
        <pc:sldMkLst>
          <pc:docMk/>
          <pc:sldMk cId="4206060040" sldId="430"/>
        </pc:sldMkLst>
      </pc:sldChg>
      <pc:sldChg chg="del">
        <pc:chgData name="Kaisa Välimäki" userId="748bfbdf-5648-43ca-b5dc-bdb32b059750" providerId="ADAL" clId="{0C468858-1271-497D-9D33-E18D8993BC0D}" dt="2025-02-25T11:48:05.916" v="0" actId="47"/>
        <pc:sldMkLst>
          <pc:docMk/>
          <pc:sldMk cId="4177971457" sldId="431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505139554" sldId="440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1292810321" sldId="441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537062472" sldId="442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3232697476" sldId="443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1113918644" sldId="444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2643964112" sldId="445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630122759" sldId="446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4020585427" sldId="447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1431822597" sldId="448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537141026" sldId="449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197231722" sldId="450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247291449" sldId="451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3571062616" sldId="452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2924511251" sldId="453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3908507948" sldId="454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1165129909" sldId="455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781764488" sldId="456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3122399563" sldId="457"/>
        </pc:sldMkLst>
      </pc:sldChg>
      <pc:sldChg chg="modSp new mod ord">
        <pc:chgData name="Kaisa Välimäki" userId="748bfbdf-5648-43ca-b5dc-bdb32b059750" providerId="ADAL" clId="{0C468858-1271-497D-9D33-E18D8993BC0D}" dt="2025-02-25T11:50:15.881" v="28"/>
        <pc:sldMkLst>
          <pc:docMk/>
          <pc:sldMk cId="1256638859" sldId="467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3142639264" sldId="467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239802349" sldId="468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905749708" sldId="469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304504857" sldId="470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1484822276" sldId="471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2637644860" sldId="472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3433117974" sldId="473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2165698015" sldId="474"/>
        </pc:sldMkLst>
      </pc:sldChg>
      <pc:sldChg chg="del">
        <pc:chgData name="Kaisa Välimäki" userId="748bfbdf-5648-43ca-b5dc-bdb32b059750" providerId="ADAL" clId="{0C468858-1271-497D-9D33-E18D8993BC0D}" dt="2025-02-25T11:49:20.662" v="1" actId="47"/>
        <pc:sldMkLst>
          <pc:docMk/>
          <pc:sldMk cId="1097431664" sldId="4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Inter" panose="02000503000000020004" pitchFamily="50" charset="0"/>
              </a:defRPr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Inter" panose="02000503000000020004" pitchFamily="50" charset="0"/>
              </a:defRPr>
            </a:lvl1pPr>
          </a:lstStyle>
          <a:p>
            <a:fld id="{49042933-A333-45D6-9453-722143B2AE1E}" type="datetimeFigureOut">
              <a:rPr lang="fi-FI" smtClean="0"/>
              <a:pPr/>
              <a:t>11.3.2025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Inter" panose="02000503000000020004" pitchFamily="50" charset="0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Inter" panose="02000503000000020004" pitchFamily="50" charset="0"/>
              </a:defRPr>
            </a:lvl1pPr>
          </a:lstStyle>
          <a:p>
            <a:fld id="{26BB66EF-16C6-4772-8BEF-FA03DF44B88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051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3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3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svg"/><Relationship Id="rId5" Type="http://schemas.openxmlformats.org/officeDocument/2006/relationships/image" Target="../media/image19.png"/><Relationship Id="rId4" Type="http://schemas.openxmlformats.org/officeDocument/2006/relationships/image" Target="../media/image13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svg"/><Relationship Id="rId5" Type="http://schemas.openxmlformats.org/officeDocument/2006/relationships/image" Target="../media/image19.png"/><Relationship Id="rId4" Type="http://schemas.openxmlformats.org/officeDocument/2006/relationships/image" Target="../media/image13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0.sv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32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0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6.png"/><Relationship Id="rId7" Type="http://schemas.openxmlformats.org/officeDocument/2006/relationships/hyperlink" Target="https://www.linkedin.com/company/basware/" TargetMode="External"/><Relationship Id="rId12" Type="http://schemas.openxmlformats.org/officeDocument/2006/relationships/image" Target="../media/image51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11" Type="http://schemas.openxmlformats.org/officeDocument/2006/relationships/hyperlink" Target="https://blog.basware.com/en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50.png"/><Relationship Id="rId4" Type="http://schemas.openxmlformats.org/officeDocument/2006/relationships/image" Target="../media/image27.svg"/><Relationship Id="rId9" Type="http://schemas.openxmlformats.org/officeDocument/2006/relationships/hyperlink" Target="https://www.instagram.com/baswareglobal/" TargetMode="Externa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2.png"/><Relationship Id="rId7" Type="http://schemas.openxmlformats.org/officeDocument/2006/relationships/hyperlink" Target="https://www.linkedin.com/company/basware/" TargetMode="External"/><Relationship Id="rId12" Type="http://schemas.openxmlformats.org/officeDocument/2006/relationships/image" Target="../media/image51.png"/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11" Type="http://schemas.openxmlformats.org/officeDocument/2006/relationships/hyperlink" Target="https://blog.basware.com/en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50.png"/><Relationship Id="rId4" Type="http://schemas.openxmlformats.org/officeDocument/2006/relationships/image" Target="../media/image13.svg"/><Relationship Id="rId9" Type="http://schemas.openxmlformats.org/officeDocument/2006/relationships/hyperlink" Target="https://www.instagram.com/baswareglobal/" TargetMode="Externa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2.png"/><Relationship Id="rId7" Type="http://schemas.openxmlformats.org/officeDocument/2006/relationships/hyperlink" Target="https://www.linkedin.com/company/basware/" TargetMode="External"/><Relationship Id="rId12" Type="http://schemas.openxmlformats.org/officeDocument/2006/relationships/image" Target="../media/image51.png"/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11" Type="http://schemas.openxmlformats.org/officeDocument/2006/relationships/hyperlink" Target="https://blog.basware.com/en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50.png"/><Relationship Id="rId4" Type="http://schemas.openxmlformats.org/officeDocument/2006/relationships/image" Target="../media/image13.svg"/><Relationship Id="rId9" Type="http://schemas.openxmlformats.org/officeDocument/2006/relationships/hyperlink" Target="https://www.instagram.com/baswareglobal/" TargetMode="Externa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2.png"/><Relationship Id="rId7" Type="http://schemas.openxmlformats.org/officeDocument/2006/relationships/hyperlink" Target="https://www.linkedin.com/company/basware/" TargetMode="External"/><Relationship Id="rId12" Type="http://schemas.openxmlformats.org/officeDocument/2006/relationships/image" Target="../media/image51.png"/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11" Type="http://schemas.openxmlformats.org/officeDocument/2006/relationships/hyperlink" Target="https://blog.basware.com/en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50.png"/><Relationship Id="rId4" Type="http://schemas.openxmlformats.org/officeDocument/2006/relationships/image" Target="../media/image13.svg"/><Relationship Id="rId9" Type="http://schemas.openxmlformats.org/officeDocument/2006/relationships/hyperlink" Target="https://www.instagram.com/baswareglobal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65692A-5C1B-4FE0-9BBE-EAAD39B46EE8}"/>
              </a:ext>
            </a:extLst>
          </p:cNvPr>
          <p:cNvSpPr/>
          <p:nvPr userDrawn="1"/>
        </p:nvSpPr>
        <p:spPr>
          <a:xfrm>
            <a:off x="8877298" y="1283368"/>
            <a:ext cx="3314701" cy="5574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02EBA78-A44C-45D9-B079-5624C43BAA91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8C358EB-1B1C-44F3-BF5F-7499C96C33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A45EC45-4A35-440C-9B82-4EBDD99A4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AF8B52-C38B-4DC8-B20C-1AD9592286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449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ho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F2FF39-3724-4AD0-8790-689A62853723}"/>
              </a:ext>
            </a:extLst>
          </p:cNvPr>
          <p:cNvSpPr/>
          <p:nvPr userDrawn="1"/>
        </p:nvSpPr>
        <p:spPr>
          <a:xfrm>
            <a:off x="1" y="0"/>
            <a:ext cx="33147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 dirty="0"/>
          </a:p>
        </p:txBody>
      </p:sp>
      <p:pic>
        <p:nvPicPr>
          <p:cNvPr id="364" name="Graphic 363">
            <a:extLst>
              <a:ext uri="{FF2B5EF4-FFF2-40B4-BE49-F238E27FC236}">
                <a16:creationId xmlns:a16="http://schemas.microsoft.com/office/drawing/2014/main" id="{B5A9F635-8B2C-4A26-A718-4D4182CAC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33507">
            <a:off x="1743172" y="3727081"/>
            <a:ext cx="2851879" cy="28457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1D64E7B-8475-4669-87E1-0C2879CD6834}"/>
              </a:ext>
            </a:extLst>
          </p:cNvPr>
          <p:cNvSpPr/>
          <p:nvPr userDrawn="1"/>
        </p:nvSpPr>
        <p:spPr>
          <a:xfrm>
            <a:off x="3314699" y="0"/>
            <a:ext cx="887730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52B70518-49A2-47E3-AF1D-2849CD2760B4}"/>
              </a:ext>
            </a:extLst>
          </p:cNvPr>
          <p:cNvSpPr/>
          <p:nvPr userDrawn="1"/>
        </p:nvSpPr>
        <p:spPr>
          <a:xfrm>
            <a:off x="-1" y="6867525"/>
            <a:ext cx="4048125" cy="135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E6873E00-DBA0-40EB-8A78-D38C817415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58" name="Title 1">
            <a:extLst>
              <a:ext uri="{FF2B5EF4-FFF2-40B4-BE49-F238E27FC236}">
                <a16:creationId xmlns:a16="http://schemas.microsoft.com/office/drawing/2014/main" id="{35CCDD72-9376-44AF-AA64-57B9FBCEB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9049" y="962024"/>
            <a:ext cx="633040" cy="38434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01</a:t>
            </a:r>
            <a:endParaRPr lang="fi-FI" dirty="0"/>
          </a:p>
        </p:txBody>
      </p:sp>
      <p:sp>
        <p:nvSpPr>
          <p:cNvPr id="66" name="Text Placeholder 349">
            <a:extLst>
              <a:ext uri="{FF2B5EF4-FFF2-40B4-BE49-F238E27FC236}">
                <a16:creationId xmlns:a16="http://schemas.microsoft.com/office/drawing/2014/main" id="{EE818711-0B02-4DBC-BCD7-5F77DE0878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29050" y="1851025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02</a:t>
            </a:r>
            <a:endParaRPr lang="fi-FI" dirty="0"/>
          </a:p>
        </p:txBody>
      </p:sp>
      <p:sp>
        <p:nvSpPr>
          <p:cNvPr id="67" name="Text Placeholder 349">
            <a:extLst>
              <a:ext uri="{FF2B5EF4-FFF2-40B4-BE49-F238E27FC236}">
                <a16:creationId xmlns:a16="http://schemas.microsoft.com/office/drawing/2014/main" id="{8BE689DB-387D-4518-BEEB-C7EAA5A96F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23062" y="2741322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03</a:t>
            </a:r>
            <a:endParaRPr lang="fi-FI" dirty="0"/>
          </a:p>
        </p:txBody>
      </p:sp>
      <p:sp>
        <p:nvSpPr>
          <p:cNvPr id="68" name="Text Placeholder 349">
            <a:extLst>
              <a:ext uri="{FF2B5EF4-FFF2-40B4-BE49-F238E27FC236}">
                <a16:creationId xmlns:a16="http://schemas.microsoft.com/office/drawing/2014/main" id="{AE93B1C1-C3F0-494A-B670-3E8421FE12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23061" y="3630971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04</a:t>
            </a:r>
            <a:endParaRPr lang="fi-FI" dirty="0"/>
          </a:p>
        </p:txBody>
      </p:sp>
      <p:sp>
        <p:nvSpPr>
          <p:cNvPr id="69" name="Text Placeholder 349">
            <a:extLst>
              <a:ext uri="{FF2B5EF4-FFF2-40B4-BE49-F238E27FC236}">
                <a16:creationId xmlns:a16="http://schemas.microsoft.com/office/drawing/2014/main" id="{26B3CEF1-2F73-4958-9E37-1D57472A6C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23061" y="4520620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05</a:t>
            </a:r>
            <a:endParaRPr lang="fi-FI" dirty="0"/>
          </a:p>
        </p:txBody>
      </p:sp>
      <p:sp>
        <p:nvSpPr>
          <p:cNvPr id="70" name="Text Placeholder 349">
            <a:extLst>
              <a:ext uri="{FF2B5EF4-FFF2-40B4-BE49-F238E27FC236}">
                <a16:creationId xmlns:a16="http://schemas.microsoft.com/office/drawing/2014/main" id="{45F7D4BA-56D9-4DA3-B22D-AC195407F2F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23061" y="5410269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06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236034-50EA-46E1-B40B-A8F2EE7CC22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84700" y="962024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EDC18650-D8A5-40E8-A3C0-FF8885878C8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84700" y="1851025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2C68CBC6-8F65-4C0D-84A6-ADA7F6C95E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84700" y="2740026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7E6F7AEF-4390-435C-B179-083CA70A5E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84700" y="3629027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D690FA52-B767-4163-BF89-9723E1E2C3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84700" y="4518028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D800E652-7E61-4CD2-A57A-24A4AF0675D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84700" y="5407029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5D89E4-197C-261B-BC3D-188E76B7D24C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D7457C6-E34F-A809-F4DA-ABD789C2EC7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4" y="559246"/>
            <a:ext cx="3313905" cy="1171575"/>
          </a:xfrm>
        </p:spPr>
        <p:txBody>
          <a:bodyPr anchor="ctr"/>
          <a:lstStyle>
            <a:lvl1pPr marL="0" indent="0" algn="ctr">
              <a:buNone/>
              <a:defRPr sz="4200" b="1">
                <a:solidFill>
                  <a:schemeClr val="bg1"/>
                </a:solidFill>
                <a:latin typeface="Inter" panose="02000503000000020004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Contents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651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landscape of a mountain range with trees and sun rays&#10;&#10;Description automatically generated with medium confidence">
            <a:extLst>
              <a:ext uri="{FF2B5EF4-FFF2-40B4-BE49-F238E27FC236}">
                <a16:creationId xmlns:a16="http://schemas.microsoft.com/office/drawing/2014/main" id="{EF8DEAB2-45A4-FA1E-6ADC-5CEC109A4B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289300"/>
            <a:ext cx="12192001" cy="3581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12191997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338EC8-2576-4EAB-BD7A-5E8320B18E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710" y="419100"/>
            <a:ext cx="7761874" cy="25908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fi-FI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F11D02B-8A03-4D89-BA73-8553447EED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697778">
            <a:off x="8273069" y="4403271"/>
            <a:ext cx="4082687" cy="40738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B2A267-1642-4169-A96D-AF7D4979E9A6}"/>
              </a:ext>
            </a:extLst>
          </p:cNvPr>
          <p:cNvSpPr/>
          <p:nvPr userDrawn="1"/>
        </p:nvSpPr>
        <p:spPr>
          <a:xfrm>
            <a:off x="8877296" y="0"/>
            <a:ext cx="33147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FCF747-6223-46EA-81CC-F1A64F8759B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1446043"/>
            <a:ext cx="1635428" cy="5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rain at a train station&#10;&#10;Description automatically generated">
            <a:extLst>
              <a:ext uri="{FF2B5EF4-FFF2-40B4-BE49-F238E27FC236}">
                <a16:creationId xmlns:a16="http://schemas.microsoft.com/office/drawing/2014/main" id="{52D99A81-A6CC-1AC7-72CF-9DE0F47956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3289300"/>
            <a:ext cx="12192001" cy="3581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12191997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038E81-7888-44AA-AA35-7C2C9E5D2145}"/>
              </a:ext>
            </a:extLst>
          </p:cNvPr>
          <p:cNvSpPr/>
          <p:nvPr userDrawn="1"/>
        </p:nvSpPr>
        <p:spPr>
          <a:xfrm>
            <a:off x="8877296" y="0"/>
            <a:ext cx="33147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B6E10D64-27B2-450A-8B37-BE3C6631B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6932" y="1446043"/>
            <a:ext cx="1635428" cy="53691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86288DB-0903-44FE-8BFF-ECC881E1B9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710" y="419100"/>
            <a:ext cx="7761874" cy="25908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fi-FI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2EC55D6-8E37-620D-4C22-6ED5707EA8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97778">
            <a:off x="8273069" y="4403271"/>
            <a:ext cx="4082687" cy="40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1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down a sidewalk&#10;&#10;Description automatically generated">
            <a:extLst>
              <a:ext uri="{FF2B5EF4-FFF2-40B4-BE49-F238E27FC236}">
                <a16:creationId xmlns:a16="http://schemas.microsoft.com/office/drawing/2014/main" id="{E5E25CA6-97BB-8E4A-EAA0-A233D3CCAA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289300"/>
            <a:ext cx="12204701" cy="3581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12191997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7A2305-DD36-4E23-BCB9-21D207CBBD01}"/>
              </a:ext>
            </a:extLst>
          </p:cNvPr>
          <p:cNvSpPr/>
          <p:nvPr userDrawn="1"/>
        </p:nvSpPr>
        <p:spPr>
          <a:xfrm>
            <a:off x="8877296" y="0"/>
            <a:ext cx="33147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58D1476-C0E3-4518-905A-11FD37801F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6932" y="1446043"/>
            <a:ext cx="1635428" cy="53691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509B56E-38AD-4EC7-8F2D-B3ED47B922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710" y="419100"/>
            <a:ext cx="7761874" cy="25908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fi-FI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08AD114-3200-28D6-AC76-CC0998BE02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97778">
            <a:off x="8273069" y="4403271"/>
            <a:ext cx="4082687" cy="40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3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D64842D-DD35-E873-E4D5-07F40E6975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0" y="3314700"/>
            <a:ext cx="12204700" cy="3556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12191997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03C8E5-4F3D-4505-A4C2-5CB2BA7A1A01}"/>
              </a:ext>
            </a:extLst>
          </p:cNvPr>
          <p:cNvSpPr/>
          <p:nvPr userDrawn="1"/>
        </p:nvSpPr>
        <p:spPr>
          <a:xfrm>
            <a:off x="8877296" y="0"/>
            <a:ext cx="33147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C60762-2279-4346-BEA9-558EF394BE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6932" y="1446043"/>
            <a:ext cx="1635428" cy="53691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7B98C52-F23D-4D07-9444-EE99F7A6EB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710" y="419100"/>
            <a:ext cx="7761874" cy="25908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fi-FI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8E4465A-50B5-4CC7-D2A9-4B85F784435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97778">
            <a:off x="8273069" y="4403271"/>
            <a:ext cx="4082687" cy="40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1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41042" cy="6508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1224"/>
            <a:ext cx="5181600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99894-4799-439C-BEEE-ED8E4C22A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81224"/>
            <a:ext cx="5181600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E5E63F-DF7B-4B2A-BF6F-10B5C615A9A7}"/>
              </a:ext>
            </a:extLst>
          </p:cNvPr>
          <p:cNvGrpSpPr/>
          <p:nvPr userDrawn="1"/>
        </p:nvGrpSpPr>
        <p:grpSpPr>
          <a:xfrm>
            <a:off x="10866436" y="0"/>
            <a:ext cx="1325563" cy="1325563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48885-3A0F-4E87-9F6D-42F6F460A4F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87AA0BF-0BA3-45C1-885D-572D0DEF9D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F2E5B9D2-9DB8-4AA4-9424-9F3BA3BB1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EBF6D8B-BF2E-4085-9DE6-28E4FF123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19513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362A4E2-7787-48B1-BCED-CCE1A8D7F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719262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327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41042" cy="6508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1224"/>
            <a:ext cx="10028236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E5E63F-DF7B-4B2A-BF6F-10B5C615A9A7}"/>
              </a:ext>
            </a:extLst>
          </p:cNvPr>
          <p:cNvGrpSpPr/>
          <p:nvPr userDrawn="1"/>
        </p:nvGrpSpPr>
        <p:grpSpPr>
          <a:xfrm>
            <a:off x="10866436" y="0"/>
            <a:ext cx="1325563" cy="1325563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48885-3A0F-4E87-9F6D-42F6F460A4F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87AA0BF-0BA3-45C1-885D-572D0DEF9D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F2E5B9D2-9DB8-4AA4-9424-9F3BA3BB1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EBF6D8B-BF2E-4085-9DE6-28E4FF123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719513"/>
            <a:ext cx="10028235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402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Two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4541"/>
            <a:ext cx="9077325" cy="124421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51C064-B572-4346-B0B2-1C4C8EC4E5F4}"/>
              </a:ext>
            </a:extLst>
          </p:cNvPr>
          <p:cNvGrpSpPr/>
          <p:nvPr userDrawn="1"/>
        </p:nvGrpSpPr>
        <p:grpSpPr>
          <a:xfrm>
            <a:off x="10325100" y="0"/>
            <a:ext cx="1866899" cy="1866899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F007CF-4F67-4474-9F51-C4642E7B7686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46D0ED9-031B-47D3-B164-A8D07484D1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255E7CA-FAA6-4D45-9567-1A9DBDF69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8806"/>
            <a:ext cx="5181600" cy="332146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EE8D697-CDD6-4611-91CB-3857F47D8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88806"/>
            <a:ext cx="5181600" cy="332146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96C7B32-750A-4FAB-9938-2BE35FB3B0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27095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3A5A3C7-AF20-4E9E-9CC5-DC03352112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226844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7265116-FBF4-413D-8682-1E8E712DA9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6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One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51C064-B572-4346-B0B2-1C4C8EC4E5F4}"/>
              </a:ext>
            </a:extLst>
          </p:cNvPr>
          <p:cNvGrpSpPr/>
          <p:nvPr userDrawn="1"/>
        </p:nvGrpSpPr>
        <p:grpSpPr>
          <a:xfrm>
            <a:off x="10325100" y="0"/>
            <a:ext cx="1866899" cy="1866899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F007CF-4F67-4474-9F51-C4642E7B7686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46D0ED9-031B-47D3-B164-A8D07484D1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07265116-FBF4-413D-8682-1E8E712DA9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F9F92-FB8E-7A56-AF64-82F2290C0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8325"/>
            <a:ext cx="10028236" cy="338114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74679C4-9A72-47AB-42CA-82A517112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26614"/>
            <a:ext cx="10028235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F514EE-7D5F-D402-3A1A-AE67873AE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4541"/>
            <a:ext cx="9077325" cy="124421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126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41042" cy="6508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1224"/>
            <a:ext cx="5181600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99894-4799-439C-BEEE-ED8E4C22A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81224"/>
            <a:ext cx="5181600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E5E63F-DF7B-4B2A-BF6F-10B5C615A9A7}"/>
              </a:ext>
            </a:extLst>
          </p:cNvPr>
          <p:cNvGrpSpPr/>
          <p:nvPr userDrawn="1"/>
        </p:nvGrpSpPr>
        <p:grpSpPr>
          <a:xfrm>
            <a:off x="10866436" y="0"/>
            <a:ext cx="1325563" cy="1325563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48885-3A0F-4E87-9F6D-42F6F460A4F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87AA0BF-0BA3-45C1-885D-572D0DEF9D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F2E5B9D2-9DB8-4AA4-9424-9F3BA3BB1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EBF6D8B-BF2E-4085-9DE6-28E4FF123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19513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362A4E2-7787-48B1-BCED-CCE1A8D7F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719262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486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65692A-5C1B-4FE0-9BBE-EAAD39B46EE8}"/>
              </a:ext>
            </a:extLst>
          </p:cNvPr>
          <p:cNvSpPr/>
          <p:nvPr userDrawn="1"/>
        </p:nvSpPr>
        <p:spPr>
          <a:xfrm>
            <a:off x="8877298" y="1283368"/>
            <a:ext cx="3314701" cy="5574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EB6266-10DD-4C11-8394-CB6D86AC1505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AD2BB20-25B7-43F6-9B77-3BADBB8329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E1E79E0-4B3E-4FBC-8429-C42BCA7EA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8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41042" cy="6508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1224"/>
            <a:ext cx="10028236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E5E63F-DF7B-4B2A-BF6F-10B5C615A9A7}"/>
              </a:ext>
            </a:extLst>
          </p:cNvPr>
          <p:cNvGrpSpPr/>
          <p:nvPr userDrawn="1"/>
        </p:nvGrpSpPr>
        <p:grpSpPr>
          <a:xfrm>
            <a:off x="10866436" y="0"/>
            <a:ext cx="1325563" cy="1325563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48885-3A0F-4E87-9F6D-42F6F460A4F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87AA0BF-0BA3-45C1-885D-572D0DEF9D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F2E5B9D2-9DB8-4AA4-9424-9F3BA3BB1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EBF6D8B-BF2E-4085-9DE6-28E4FF123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719513"/>
            <a:ext cx="10028235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876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Two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51C064-B572-4346-B0B2-1C4C8EC4E5F4}"/>
              </a:ext>
            </a:extLst>
          </p:cNvPr>
          <p:cNvGrpSpPr/>
          <p:nvPr userDrawn="1"/>
        </p:nvGrpSpPr>
        <p:grpSpPr>
          <a:xfrm>
            <a:off x="10325100" y="0"/>
            <a:ext cx="1866899" cy="1866899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F007CF-4F67-4474-9F51-C4642E7B7686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46D0ED9-031B-47D3-B164-A8D07484D1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255E7CA-FAA6-4D45-9567-1A9DBDF69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8806"/>
            <a:ext cx="5181600" cy="332146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EE8D697-CDD6-4611-91CB-3857F47D8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88806"/>
            <a:ext cx="5181600" cy="332146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96C7B32-750A-4FAB-9938-2BE35FB3B0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27095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3A5A3C7-AF20-4E9E-9CC5-DC03352112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226844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7265116-FBF4-413D-8682-1E8E712DA9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088875C-D419-5F80-BEA9-E0B3DF055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4541"/>
            <a:ext cx="9077325" cy="124421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596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One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51C064-B572-4346-B0B2-1C4C8EC4E5F4}"/>
              </a:ext>
            </a:extLst>
          </p:cNvPr>
          <p:cNvGrpSpPr/>
          <p:nvPr userDrawn="1"/>
        </p:nvGrpSpPr>
        <p:grpSpPr>
          <a:xfrm>
            <a:off x="10325100" y="0"/>
            <a:ext cx="1866899" cy="1866899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F007CF-4F67-4474-9F51-C4642E7B7686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46D0ED9-031B-47D3-B164-A8D07484D1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07265116-FBF4-413D-8682-1E8E712DA9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F9F92-FB8E-7A56-AF64-82F2290C0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8325"/>
            <a:ext cx="10028236" cy="338114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74679C4-9A72-47AB-42CA-82A517112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26614"/>
            <a:ext cx="10028235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C04EA8-3C7D-AAFF-CB3B-19DB54972B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4541"/>
            <a:ext cx="9077325" cy="124421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3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4450"/>
            <a:ext cx="5181600" cy="34188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99894-4799-439C-BEEE-ED8E4C22A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84450"/>
            <a:ext cx="5181600" cy="34188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62B45D-8FF5-48D8-83D6-8553E1FC93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09788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56CEE8F-3A31-434E-9F2A-890CB7F6C4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109537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1B99E25-1A4F-4728-B46F-1AF05BCFC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7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1B99E25-1A4F-4728-B46F-1AF05BCFC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1DD038-24EC-1A4C-92CD-0EC0DAE56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515038"/>
            <a:ext cx="10515599" cy="354515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88ACCFB-2AFD-F557-FD54-294B37B8FD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053327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02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1B99E25-1A4F-4728-B46F-1AF05BCFC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527D27A-8A24-402C-8C6E-EA7BCBFBAF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909262"/>
            <a:ext cx="3257550" cy="625392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89A0ED0-96B1-4EBF-BE5B-D279CDE62D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67225" y="1909262"/>
            <a:ext cx="3257550" cy="625392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6DF509F-74FA-4793-9E90-B7ECC38A88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96250" y="1909262"/>
            <a:ext cx="3257550" cy="625392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2783DF3-3ED5-48E2-AB54-93F555B9243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38200" y="2647951"/>
            <a:ext cx="3257550" cy="3219450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DDCF15C-6A48-4358-A130-D01874B5858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67225" y="2647951"/>
            <a:ext cx="3257550" cy="3219450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EFCB2C0-0C37-489A-985E-64A832B5D79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096250" y="2647951"/>
            <a:ext cx="3257550" cy="3219450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982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09753-DA52-466C-BC37-07B370BE0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5F75BD8-3428-489B-8FB5-AF53C1783F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9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Whi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 descr="A picture containing pattern, screenshot, fabric, art&#10;&#10;Description automatically generated">
            <a:extLst>
              <a:ext uri="{FF2B5EF4-FFF2-40B4-BE49-F238E27FC236}">
                <a16:creationId xmlns:a16="http://schemas.microsoft.com/office/drawing/2014/main" id="{3DCCFE3E-0829-5D46-A6D3-0E3898589E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899" y="40145"/>
            <a:ext cx="4012315" cy="677770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49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Background Whi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>
            <a:extLst>
              <a:ext uri="{FF2B5EF4-FFF2-40B4-BE49-F238E27FC236}">
                <a16:creationId xmlns:a16="http://schemas.microsoft.com/office/drawing/2014/main" id="{3DCCFE3E-0829-5D46-A6D3-0E3898589E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4899" y="40145"/>
            <a:ext cx="4012315" cy="677770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424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ck Background Whit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>
            <a:extLst>
              <a:ext uri="{FF2B5EF4-FFF2-40B4-BE49-F238E27FC236}">
                <a16:creationId xmlns:a16="http://schemas.microsoft.com/office/drawing/2014/main" id="{3DCCFE3E-0829-5D46-A6D3-0E3898589E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4899" y="40145"/>
            <a:ext cx="4012315" cy="677770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14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65692A-5C1B-4FE0-9BBE-EAAD39B46EE8}"/>
              </a:ext>
            </a:extLst>
          </p:cNvPr>
          <p:cNvSpPr/>
          <p:nvPr userDrawn="1"/>
        </p:nvSpPr>
        <p:spPr>
          <a:xfrm>
            <a:off x="8877298" y="1283368"/>
            <a:ext cx="3314701" cy="5574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B1B8F0-7E80-47A9-B29E-E42BAEA32D8E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C46EA54-C431-450A-9704-F052C295AE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9AF63FB1-EF58-457D-9E81-55A017B96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8743F5-58F6-47E6-8CE2-5A53CCAF3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43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ic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8877295" y="0"/>
            <a:ext cx="331470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1" y="2410326"/>
            <a:ext cx="1596273" cy="2037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507663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in two lines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57400"/>
            <a:ext cx="7507663" cy="40411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B930E6C-08AF-4F37-8267-71E77CA394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052458-01BF-F880-E588-288596B395E3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46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ic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8877295" y="0"/>
            <a:ext cx="331470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1" y="2410326"/>
            <a:ext cx="1596273" cy="2037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507663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in two lines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57400"/>
            <a:ext cx="7507663" cy="40411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AD64F8D-5751-46F5-B60F-862FC1D802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19ABF0-0765-6267-9F7E-9324DAFA4174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02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ic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8877295" y="0"/>
            <a:ext cx="331470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1" y="2410326"/>
            <a:ext cx="1596273" cy="2037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507663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in two lines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57400"/>
            <a:ext cx="7507663" cy="40411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24C7CD0-3B05-415D-A99B-9441D0D948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AE0C09-0EB3-C67C-20FA-6316C9B237DC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7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ic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8877295" y="0"/>
            <a:ext cx="331470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1" y="2410326"/>
            <a:ext cx="1596273" cy="2037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507663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in two lines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57400"/>
            <a:ext cx="7507663" cy="40411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56194E2-8D66-4D7C-BA38-BDFFC9A1F5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8D831E-6BF6-217B-30BD-1E407617C45F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6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Photo Tic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04924"/>
            <a:ext cx="4772025" cy="35530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0" y="0"/>
            <a:ext cx="4772025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806199"/>
            <a:ext cx="3876674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4950" y="806199"/>
            <a:ext cx="6250362" cy="529239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8330" y="4214746"/>
            <a:ext cx="1455364" cy="185750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71ACD27-5A0C-4ED9-8C69-FE940E8D3B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7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Photo Tic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0424"/>
            <a:ext cx="4772025" cy="34575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0" y="0"/>
            <a:ext cx="4772025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806199"/>
            <a:ext cx="3876674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4950" y="806199"/>
            <a:ext cx="6250362" cy="529239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8330" y="4214746"/>
            <a:ext cx="1455364" cy="185750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6B7F2DA-E14F-4170-B158-527C12000D7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2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Photo Tic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13643"/>
            <a:ext cx="4772025" cy="34443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0" y="0"/>
            <a:ext cx="4772025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806199"/>
            <a:ext cx="3876674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4950" y="806199"/>
            <a:ext cx="6250362" cy="529239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8330" y="4214746"/>
            <a:ext cx="1455364" cy="185750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2F7E2E1-32FB-43A4-B4F0-6215C29938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6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Photo Tic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-1" y="3413123"/>
            <a:ext cx="4772025" cy="34448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0" y="0"/>
            <a:ext cx="4772025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806199"/>
            <a:ext cx="3876674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4950" y="806199"/>
            <a:ext cx="6250362" cy="529239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8330" y="4214746"/>
            <a:ext cx="1455364" cy="185750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910D81E-93DE-4094-A952-F45150BE54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0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Tick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1E39FFE-5A52-4821-BEC4-80B12DEB8CCA}"/>
              </a:ext>
            </a:extLst>
          </p:cNvPr>
          <p:cNvSpPr/>
          <p:nvPr userDrawn="1"/>
        </p:nvSpPr>
        <p:spPr>
          <a:xfrm>
            <a:off x="0" y="0"/>
            <a:ext cx="477202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BF271A5-9E0A-4A3D-81C0-53E1F2374B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97778">
            <a:off x="2533357" y="4816198"/>
            <a:ext cx="2997376" cy="29909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7" y="806199"/>
            <a:ext cx="3867151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9F2E2F6-523E-4631-B0E4-45CD2E4EBE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48275" y="806199"/>
            <a:ext cx="3076575" cy="70978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053C832-ED29-4EEB-B738-D66335B923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62988" y="806199"/>
            <a:ext cx="3076575" cy="70978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3640465-1F99-4143-9236-1E1577845E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AC49AF0-CCE7-4A6A-8E09-A52C75EEBD0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248274" y="1638300"/>
            <a:ext cx="3076575" cy="4318251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D5E10F0-DE4C-4D79-9B9A-F0CF9F4036A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62988" y="1638300"/>
            <a:ext cx="3076575" cy="4318251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83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7ED102C-036E-42BC-9766-40C1659A4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0300" y="-6"/>
            <a:ext cx="3441700" cy="68580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3"/>
            <a:ext cx="3441700" cy="6858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3314701" y="-2"/>
            <a:ext cx="5562598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350" y="1880876"/>
            <a:ext cx="4533900" cy="1959604"/>
          </a:xfrm>
        </p:spPr>
        <p:txBody>
          <a:bodyPr>
            <a:noAutofit/>
          </a:bodyPr>
          <a:lstStyle>
            <a:lvl1pPr>
              <a:lnSpc>
                <a:spcPts val="31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a customer or other quotation here. Keep it short and to the point. Remember to move the quotation marks.</a:t>
            </a:r>
            <a:endParaRPr lang="fi-FI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4F5EA3A-F1DC-444F-9835-99517A60E2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06967" y="2500246"/>
            <a:ext cx="1455364" cy="185750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CEABE-3CED-4ECF-B42A-E78E5B21E9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3350" y="4096132"/>
            <a:ext cx="4533900" cy="24574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lang="en-US" sz="12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07CD9AF-09D3-4D01-A4BE-F773F52C73A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16A0AEB-3F84-4E2F-ACF7-ED4A238023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43350" y="4383787"/>
            <a:ext cx="4533900" cy="58673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Company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A84457-18EE-5F72-D535-BA5E40E89A76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9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65692A-5C1B-4FE0-9BBE-EAAD39B46EE8}"/>
              </a:ext>
            </a:extLst>
          </p:cNvPr>
          <p:cNvSpPr/>
          <p:nvPr userDrawn="1"/>
        </p:nvSpPr>
        <p:spPr>
          <a:xfrm>
            <a:off x="8877298" y="1283368"/>
            <a:ext cx="3314701" cy="5574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052C52-64C1-4298-AA35-90FF5361A9A8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10E79BF-4875-4C13-9F75-BBE734577B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BCCD73F2-49F3-4AC8-A22E-8D1D9FC7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9615A53-DB4B-4754-AB17-434008214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203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F3B94E75-BE20-4C56-BD6E-397AC02CD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2" name="Title 1">
            <a:extLst>
              <a:ext uri="{FF2B5EF4-FFF2-40B4-BE49-F238E27FC236}">
                <a16:creationId xmlns:a16="http://schemas.microsoft.com/office/drawing/2014/main" id="{8EC7D427-889B-4FB0-81B6-B8EAD8BA4A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1AF860-4D15-4C15-ABAD-646C8ACDD36C}"/>
              </a:ext>
            </a:extLst>
          </p:cNvPr>
          <p:cNvSpPr/>
          <p:nvPr userDrawn="1"/>
        </p:nvSpPr>
        <p:spPr>
          <a:xfrm>
            <a:off x="838200" y="2176462"/>
            <a:ext cx="5114925" cy="979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3" name="Text Placeholder 349">
            <a:extLst>
              <a:ext uri="{FF2B5EF4-FFF2-40B4-BE49-F238E27FC236}">
                <a16:creationId xmlns:a16="http://schemas.microsoft.com/office/drawing/2014/main" id="{509BCE2E-EE5B-40F6-9B76-EE8B3EDF73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9509" y="2492469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01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E252A7-C2CD-4201-BA4F-28324F49D9F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592449" y="2312194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127BD5E-1663-4F5F-B3B8-DE7B433CBA3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135881" y="2312194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84731C3-F956-4C26-BFCB-F1D1A8C4F9DB}"/>
              </a:ext>
            </a:extLst>
          </p:cNvPr>
          <p:cNvSpPr/>
          <p:nvPr userDrawn="1"/>
        </p:nvSpPr>
        <p:spPr>
          <a:xfrm>
            <a:off x="838200" y="3367595"/>
            <a:ext cx="5114925" cy="9794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5" name="Text Placeholder 349">
            <a:extLst>
              <a:ext uri="{FF2B5EF4-FFF2-40B4-BE49-F238E27FC236}">
                <a16:creationId xmlns:a16="http://schemas.microsoft.com/office/drawing/2014/main" id="{91EA250C-03D1-487B-B2C0-77BF10B9D3B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9509" y="3683602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02</a:t>
            </a:r>
            <a:endParaRPr lang="fi-FI" dirty="0"/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DB5CBA1F-6718-470C-B355-615C816C3E4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592449" y="3503327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9B8504A8-983C-4D58-AE46-66F3FB4923A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135881" y="3503327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8AB8FC7-5F00-4991-814C-A181A7E4CCA0}"/>
              </a:ext>
            </a:extLst>
          </p:cNvPr>
          <p:cNvSpPr/>
          <p:nvPr userDrawn="1"/>
        </p:nvSpPr>
        <p:spPr>
          <a:xfrm>
            <a:off x="838200" y="4559302"/>
            <a:ext cx="5114925" cy="9794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9" name="Text Placeholder 349">
            <a:extLst>
              <a:ext uri="{FF2B5EF4-FFF2-40B4-BE49-F238E27FC236}">
                <a16:creationId xmlns:a16="http://schemas.microsoft.com/office/drawing/2014/main" id="{99AECBC3-502D-4CC4-A12A-157D49341CD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9509" y="4875309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03</a:t>
            </a:r>
            <a:endParaRPr lang="fi-FI" dirty="0"/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D0DC41D9-1770-49C0-A4B3-9B935982005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592449" y="4695034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2433F0F9-B0C4-4349-AF6C-8CA71316FA9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135881" y="4695034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D261A59-BA05-42E6-8EDF-466370D003D3}"/>
              </a:ext>
            </a:extLst>
          </p:cNvPr>
          <p:cNvSpPr/>
          <p:nvPr userDrawn="1"/>
        </p:nvSpPr>
        <p:spPr>
          <a:xfrm>
            <a:off x="6238875" y="2171003"/>
            <a:ext cx="5114925" cy="9794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57" name="Text Placeholder 349">
            <a:extLst>
              <a:ext uri="{FF2B5EF4-FFF2-40B4-BE49-F238E27FC236}">
                <a16:creationId xmlns:a16="http://schemas.microsoft.com/office/drawing/2014/main" id="{39DD410F-C033-441F-BE81-F8DC7D5BD7A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30184" y="2487010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04</a:t>
            </a:r>
            <a:endParaRPr lang="fi-FI" dirty="0"/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732B0672-0484-430C-BED8-06A126AF602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93124" y="2306735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A2486FB2-E4F6-4E24-B7A6-9E8C6D414EA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536556" y="2306735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9C0426F-DA57-42CF-915C-6E6EC250F7AB}"/>
              </a:ext>
            </a:extLst>
          </p:cNvPr>
          <p:cNvSpPr/>
          <p:nvPr userDrawn="1"/>
        </p:nvSpPr>
        <p:spPr>
          <a:xfrm>
            <a:off x="6238875" y="3362136"/>
            <a:ext cx="5114925" cy="9794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61" name="Text Placeholder 349">
            <a:extLst>
              <a:ext uri="{FF2B5EF4-FFF2-40B4-BE49-F238E27FC236}">
                <a16:creationId xmlns:a16="http://schemas.microsoft.com/office/drawing/2014/main" id="{D59F6C4B-D7D5-41B5-8211-DE98736EC7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30184" y="3678143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05</a:t>
            </a:r>
            <a:endParaRPr lang="fi-FI" dirty="0"/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174E8D8E-951E-4347-B586-CF5F638C32F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993124" y="3497868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Picture Placeholder 7">
            <a:extLst>
              <a:ext uri="{FF2B5EF4-FFF2-40B4-BE49-F238E27FC236}">
                <a16:creationId xmlns:a16="http://schemas.microsoft.com/office/drawing/2014/main" id="{C4ADE9DA-55E7-4BA9-969D-EFC9EC3A54DE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0536556" y="3497868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17407C-E2D9-44DF-B8C8-D23A82E3313F}"/>
              </a:ext>
            </a:extLst>
          </p:cNvPr>
          <p:cNvSpPr/>
          <p:nvPr userDrawn="1"/>
        </p:nvSpPr>
        <p:spPr>
          <a:xfrm>
            <a:off x="6238875" y="4553843"/>
            <a:ext cx="5114925" cy="979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65" name="Text Placeholder 349">
            <a:extLst>
              <a:ext uri="{FF2B5EF4-FFF2-40B4-BE49-F238E27FC236}">
                <a16:creationId xmlns:a16="http://schemas.microsoft.com/office/drawing/2014/main" id="{7853B2E3-6ABF-4C65-8353-48F3E9F40E2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30184" y="4869850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06</a:t>
            </a:r>
            <a:endParaRPr lang="fi-FI" dirty="0"/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3A3C0B62-9939-4B18-A07E-B086F3BB676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993124" y="4689575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7">
            <a:extLst>
              <a:ext uri="{FF2B5EF4-FFF2-40B4-BE49-F238E27FC236}">
                <a16:creationId xmlns:a16="http://schemas.microsoft.com/office/drawing/2014/main" id="{03EBA1FB-50F3-4FE2-9100-B4ACB14C87F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536556" y="4689575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494150-A55C-9F84-1C3E-0EC5668CAB43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4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Ti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588BC37-BEFF-469D-AB27-C5791082146C}"/>
              </a:ext>
            </a:extLst>
          </p:cNvPr>
          <p:cNvGrpSpPr/>
          <p:nvPr userDrawn="1"/>
        </p:nvGrpSpPr>
        <p:grpSpPr>
          <a:xfrm>
            <a:off x="1577976" y="1673059"/>
            <a:ext cx="643856" cy="643854"/>
            <a:chOff x="8877294" y="0"/>
            <a:chExt cx="3314706" cy="331470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606F9B0-CE86-49CE-8ABE-276CF192481E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01C385CC-D421-4107-B3B1-F08F76813E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3024D75-BACD-4335-B4AF-D6C9CD5A2C6D}"/>
              </a:ext>
            </a:extLst>
          </p:cNvPr>
          <p:cNvGrpSpPr/>
          <p:nvPr userDrawn="1"/>
        </p:nvGrpSpPr>
        <p:grpSpPr>
          <a:xfrm>
            <a:off x="4425450" y="1673059"/>
            <a:ext cx="643856" cy="643854"/>
            <a:chOff x="8877294" y="0"/>
            <a:chExt cx="3314706" cy="331470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5060021-4A6A-4F53-88FD-5EEB69F47611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88645EB2-B721-47BD-8EB3-8E7D17D4BE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4B77776-91C2-4AB2-B03B-EE75293E5CB8}"/>
              </a:ext>
            </a:extLst>
          </p:cNvPr>
          <p:cNvGrpSpPr/>
          <p:nvPr userDrawn="1"/>
        </p:nvGrpSpPr>
        <p:grpSpPr>
          <a:xfrm>
            <a:off x="7272924" y="1673059"/>
            <a:ext cx="643856" cy="643854"/>
            <a:chOff x="8877294" y="0"/>
            <a:chExt cx="3314706" cy="331470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681A716-5220-4BCE-9772-BAC664B01932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30505AF3-2A75-4B54-9E32-962EE121BC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F32A9CE-C90F-4D6C-AAFD-E0853868FE82}"/>
              </a:ext>
            </a:extLst>
          </p:cNvPr>
          <p:cNvGrpSpPr/>
          <p:nvPr userDrawn="1"/>
        </p:nvGrpSpPr>
        <p:grpSpPr>
          <a:xfrm>
            <a:off x="10120398" y="1673059"/>
            <a:ext cx="643856" cy="643854"/>
            <a:chOff x="8877294" y="0"/>
            <a:chExt cx="3314706" cy="331470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CC7A519-C7A1-47C5-87B2-83314232EDE9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6DACC261-D4D8-4961-8B93-F97F78C317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41" name="Graphic 40">
            <a:extLst>
              <a:ext uri="{FF2B5EF4-FFF2-40B4-BE49-F238E27FC236}">
                <a16:creationId xmlns:a16="http://schemas.microsoft.com/office/drawing/2014/main" id="{F3B94E75-BE20-4C56-BD6E-397AC02CD8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CBC2AE1D-2FBD-4D34-A25B-A365C3EF1E2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8641" y="3690688"/>
            <a:ext cx="2422525" cy="233863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EB329F05-640B-4E37-ADBA-5A1621162B0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88641" y="2701927"/>
            <a:ext cx="2422525" cy="82031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5CEDCB86-3684-4B36-BA31-3BC600BEB1A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536115" y="3690688"/>
            <a:ext cx="2422525" cy="233863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822753C4-B860-416E-9D79-5E5AAA45A83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536115" y="2701927"/>
            <a:ext cx="2422525" cy="82031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b="1" kern="1200" dirty="0" smtClean="0">
                <a:solidFill>
                  <a:schemeClr val="accent2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81F55F34-89BE-49E7-B10A-75DCAFB248E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383589" y="3690688"/>
            <a:ext cx="2422525" cy="233863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86B156D7-7ABD-4151-B165-7757DA2CB42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383589" y="2701927"/>
            <a:ext cx="2422525" cy="82031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b="1" kern="1200" dirty="0" smtClean="0">
                <a:solidFill>
                  <a:schemeClr val="accent3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57847187-13F1-4FC1-A015-FF54BAB0903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231063" y="3690688"/>
            <a:ext cx="2422525" cy="233863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654F5CA7-D6DB-4C71-BC1E-9D35952C233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231063" y="2701927"/>
            <a:ext cx="2422525" cy="82031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b="1" kern="1200" dirty="0" smtClean="0">
                <a:solidFill>
                  <a:schemeClr val="accent4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3C706EAD-47F6-447A-9642-8EDC3BF61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03DF4A-4236-3524-7E26-2839EF6E9BDB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5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s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45D598-429E-4C84-9E1E-8016E376B991}"/>
              </a:ext>
            </a:extLst>
          </p:cNvPr>
          <p:cNvSpPr/>
          <p:nvPr userDrawn="1"/>
        </p:nvSpPr>
        <p:spPr>
          <a:xfrm>
            <a:off x="0" y="2400300"/>
            <a:ext cx="12192000" cy="3162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78DD605-D183-4014-9750-9AA47550E5B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643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 dirty="0"/>
              <a:t>Headshot/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67" name="Picture Placeholder 3">
            <a:extLst>
              <a:ext uri="{FF2B5EF4-FFF2-40B4-BE49-F238E27FC236}">
                <a16:creationId xmlns:a16="http://schemas.microsoft.com/office/drawing/2014/main" id="{A698504F-6552-4C7F-BE2C-49B598F1264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24338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 dirty="0"/>
              <a:t>Headshot/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E5AC876-BBA4-4864-AB20-F38455C3D7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850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A6E03FC-4FE8-4E3B-B32D-B22265A34B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850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808CF314-5781-4E9A-8766-15168A68FAD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96545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6DF9966-77CC-440B-AFF6-072BCE0B9A1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6545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6EF9C145-3F90-4C1C-9E3F-D49B3F1BEED7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51033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 dirty="0"/>
              <a:t>Headshot/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19B3225-0C77-4BCA-9FA2-497516EF4E5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3240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9B71610D-A25A-40BF-B976-CAD6977A7B0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23240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F1810314-B172-43A5-A2AF-4F81D1268EA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77728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 dirty="0"/>
              <a:t>Headshot/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B38AC59F-A6BF-42DF-AF1C-C8C1AF62E90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9935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270029B-7D45-48DE-90DE-D9C37A75231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49935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4500CEA6-7DEB-4CE8-B8B5-73C9D9F7A33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04423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 dirty="0"/>
              <a:t>Headshot/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6E849C7F-DA4B-4F78-BE2A-44B77156BCA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76630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C873338-ABDF-48B8-824E-66103422197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76630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72CCA9-85D9-3D60-51A5-8D4B5E35A56D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5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78DD605-D183-4014-9750-9AA47550E5B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669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CEC3ADCF-69EB-489E-8087-D9D40A16A1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4672D603-A34F-4AF5-AF72-46C4DBF5251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89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DABA2404-8151-467A-AD16-236B80F08C43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2148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1B3B89C7-E953-4922-A6A3-574CA5110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9368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6BBD3864-3791-4A5E-B12C-88C8B289EF4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4627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A2B27901-F5B2-4996-9607-1BDA4392B40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847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D1A70C74-0704-4E71-99CE-DF0A740E344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7106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A8BBD25E-29F1-4796-A9D4-AA1EB640F42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4326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6941DE84-CDA4-4A08-A33A-0141ECBCE27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9585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0A5EFEF0-9504-45CE-A6DE-9CBE3D804E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6805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3A949550-9A61-483C-A49E-ACB62347EB5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669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8030D674-E62D-4C7C-97B1-AC62B3B23F2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889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AA95DE1F-75E3-40A4-AE13-48EFF95EA654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2148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3FC3ABFD-D41B-4A91-879D-5AA9BE5243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9368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2" name="Picture Placeholder 3">
            <a:extLst>
              <a:ext uri="{FF2B5EF4-FFF2-40B4-BE49-F238E27FC236}">
                <a16:creationId xmlns:a16="http://schemas.microsoft.com/office/drawing/2014/main" id="{79C36927-C924-4C73-946B-B1C82F0AF8BF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4627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3F26E36A-D9D5-48E9-8257-12E617FCCAC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1847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id="{48147FD4-20F1-4FB4-8B22-7DBC168F71A1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7106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6F3729C6-4B63-4F86-9203-5F4F2F8DAE6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4326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8B0E2F5C-55BC-49BA-B20A-6C1CB18ADF6F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99585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91E4BD0E-3AD1-4674-B952-06858D9DB77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6805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A93D3F-CE79-92D0-EF07-B50C1FBB31E2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9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45D598-429E-4C84-9E1E-8016E376B991}"/>
              </a:ext>
            </a:extLst>
          </p:cNvPr>
          <p:cNvSpPr/>
          <p:nvPr userDrawn="1"/>
        </p:nvSpPr>
        <p:spPr>
          <a:xfrm>
            <a:off x="0" y="2153391"/>
            <a:ext cx="12192000" cy="3751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75145E3-F714-4B6E-BCAD-3445CF5B8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66394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in two lines</a:t>
            </a:r>
            <a:endParaRPr lang="fi-FI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37ED0D-4C53-4C4F-A447-24532E82382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3347065"/>
            <a:ext cx="11569700" cy="41400"/>
          </a:xfrm>
          <a:prstGeom prst="line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469C015-C8A6-4E89-BDB4-728E6109F012}"/>
              </a:ext>
            </a:extLst>
          </p:cNvPr>
          <p:cNvGrpSpPr/>
          <p:nvPr userDrawn="1"/>
        </p:nvGrpSpPr>
        <p:grpSpPr>
          <a:xfrm>
            <a:off x="1411152" y="3196251"/>
            <a:ext cx="381269" cy="381269"/>
            <a:chOff x="8877294" y="0"/>
            <a:chExt cx="3314706" cy="331470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6A803CF-C709-49FC-8700-CE8880229CB0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738A6C59-A006-475F-82B4-12F7750495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DA425A0-3FEB-4844-B72B-F6A7E96B1A98}"/>
              </a:ext>
            </a:extLst>
          </p:cNvPr>
          <p:cNvGrpSpPr/>
          <p:nvPr userDrawn="1"/>
        </p:nvGrpSpPr>
        <p:grpSpPr>
          <a:xfrm>
            <a:off x="3633652" y="3196251"/>
            <a:ext cx="381269" cy="381269"/>
            <a:chOff x="8877294" y="0"/>
            <a:chExt cx="3314706" cy="331470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DC62D51-1614-4831-A8A8-EF045DE36711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3121E26F-2132-490B-B2A7-F6ABA51F3D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A20E70A-0839-4F0A-ACC2-B37C5F1E0FB9}"/>
              </a:ext>
            </a:extLst>
          </p:cNvPr>
          <p:cNvGrpSpPr/>
          <p:nvPr userDrawn="1"/>
        </p:nvGrpSpPr>
        <p:grpSpPr>
          <a:xfrm>
            <a:off x="5856152" y="3196251"/>
            <a:ext cx="381269" cy="381269"/>
            <a:chOff x="8877294" y="0"/>
            <a:chExt cx="3314706" cy="331470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1208D7B-B74B-4EDE-A90B-6655073B37C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CEF2D9E3-F190-46F9-8620-C6DCF34243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23E30E7-66C4-4A14-814A-D38622C64D92}"/>
              </a:ext>
            </a:extLst>
          </p:cNvPr>
          <p:cNvGrpSpPr/>
          <p:nvPr userDrawn="1"/>
        </p:nvGrpSpPr>
        <p:grpSpPr>
          <a:xfrm>
            <a:off x="8078652" y="3196251"/>
            <a:ext cx="381269" cy="381269"/>
            <a:chOff x="8877294" y="0"/>
            <a:chExt cx="3314706" cy="331470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0AB38CE-1166-41C5-934F-80A31651C0A0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1ACFD996-0303-4029-917F-7AE350D4AF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97DAA3C-45C4-4D4B-BA91-7C12C21BE749}"/>
              </a:ext>
            </a:extLst>
          </p:cNvPr>
          <p:cNvGrpSpPr/>
          <p:nvPr userDrawn="1"/>
        </p:nvGrpSpPr>
        <p:grpSpPr>
          <a:xfrm>
            <a:off x="10301152" y="3196251"/>
            <a:ext cx="381269" cy="381269"/>
            <a:chOff x="8877294" y="0"/>
            <a:chExt cx="3314706" cy="331470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1F1E2B9-2E64-4B42-82E5-A4DF550601E4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B6C78474-A615-4A83-9CB2-119F50B19C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1D5D43B9-5424-4938-9ED7-DD45E098E81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AC0A3027-EE8F-4EB3-917E-64341F2188D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89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54A4455C-9172-4CB9-A029-9512A3924CE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114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accent2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72F5445-A540-46BD-AB45-33FAC23A148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339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accent3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65A4815E-7C30-4069-AD56-85BE990AD2A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3564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accent4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98FC3F15-760A-4A08-8E08-69B8AA9C0D9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789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99908268-B275-4B3F-923A-09D8834BF5F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8500" y="3813789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A5690867-5F77-41A7-B805-299404DB66E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911476" y="3808053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3784AFA6-7CBE-4520-AB2C-FE502BEE7E9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124452" y="3802317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DB1E9207-BCE6-4A14-88DF-9B8BFC886EE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337428" y="3796581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7D41324D-B29A-4C41-BA99-96F87064AC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550404" y="3790845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24BFC4-F140-35EA-E6DC-0F0A6C726964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1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10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345" descr="A picture containing green, clothing, fabric, pattern&#10;&#10;Description automatically generated">
            <a:extLst>
              <a:ext uri="{FF2B5EF4-FFF2-40B4-BE49-F238E27FC236}">
                <a16:creationId xmlns:a16="http://schemas.microsoft.com/office/drawing/2014/main" id="{3443331A-F7E7-0B98-7328-53EA97DA77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577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345" descr="A picture containing electric blue, azure, screenshot, majorelle blue&#10;&#10;Description automatically generated">
            <a:extLst>
              <a:ext uri="{FF2B5EF4-FFF2-40B4-BE49-F238E27FC236}">
                <a16:creationId xmlns:a16="http://schemas.microsoft.com/office/drawing/2014/main" id="{FFF7DC9D-3C36-B898-D72A-91315A9AF0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476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345" descr="A picture containing lilac, violet, fabric, magenta&#10;&#10;Description automatically generated">
            <a:extLst>
              <a:ext uri="{FF2B5EF4-FFF2-40B4-BE49-F238E27FC236}">
                <a16:creationId xmlns:a16="http://schemas.microsoft.com/office/drawing/2014/main" id="{C5ED828B-C814-CF8F-1C01-8C6145B90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11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345" descr="A picture containing clothing, fabric, pink, lilac&#10;&#10;Description automatically generated">
            <a:extLst>
              <a:ext uri="{FF2B5EF4-FFF2-40B4-BE49-F238E27FC236}">
                <a16:creationId xmlns:a16="http://schemas.microsoft.com/office/drawing/2014/main" id="{DA9E0FE1-780E-896A-8766-1769CB28DF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461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 Imag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lights in the sky&#10;&#10;Description automatically generated">
            <a:extLst>
              <a:ext uri="{FF2B5EF4-FFF2-40B4-BE49-F238E27FC236}">
                <a16:creationId xmlns:a16="http://schemas.microsoft.com/office/drawing/2014/main" id="{8449186E-B7EB-36F6-F351-64DBA2DA70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0616" y="1227220"/>
            <a:ext cx="3451379" cy="56307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338EC8-2576-4EAB-BD7A-5E8320B18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68818B-AB89-4264-9F48-14068B4454FA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297AA5F-5FB8-4168-957A-0844CEBCC3F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9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4A917-23DF-42F6-9152-77A75F6B9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>
          <a:xfrm>
            <a:off x="1" y="4495376"/>
            <a:ext cx="7779754" cy="23626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BFFFAE-AC79-47B4-A92C-F92771FD9E9F}"/>
              </a:ext>
            </a:extLst>
          </p:cNvPr>
          <p:cNvSpPr/>
          <p:nvPr userDrawn="1"/>
        </p:nvSpPr>
        <p:spPr>
          <a:xfrm>
            <a:off x="0" y="0"/>
            <a:ext cx="7632700" cy="462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6E7829-D469-47D3-BF94-124C26327572}"/>
              </a:ext>
            </a:extLst>
          </p:cNvPr>
          <p:cNvSpPr/>
          <p:nvPr userDrawn="1"/>
        </p:nvSpPr>
        <p:spPr>
          <a:xfrm>
            <a:off x="7632700" y="0"/>
            <a:ext cx="45593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225F500-B733-472B-8B0B-D5582108EF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12584" y="3100775"/>
            <a:ext cx="1999532" cy="6564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7A449B8-3FB4-4920-9D5C-B6C7C14DA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1863600"/>
            <a:ext cx="4714874" cy="895601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fi-FI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9C9F6D2-D597-4375-88BA-9A1D9340C5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1534" y="5045041"/>
            <a:ext cx="1089633" cy="1390717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ED7714B-09F0-48C1-8D66-B8CA09A224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0863" y="3054020"/>
            <a:ext cx="1068387" cy="11465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Insert headshot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B541B99-13DF-4540-869D-D553615B92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375" y="3054019"/>
            <a:ext cx="3381375" cy="11465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Company</a:t>
            </a:r>
          </a:p>
          <a:p>
            <a:pPr lvl="0"/>
            <a:r>
              <a:rPr lang="en-US" dirty="0"/>
              <a:t>Email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CBB84E-44CB-3753-2E64-2EACD20343A5}"/>
              </a:ext>
            </a:extLst>
          </p:cNvPr>
          <p:cNvSpPr txBox="1"/>
          <p:nvPr userDrawn="1"/>
        </p:nvSpPr>
        <p:spPr>
          <a:xfrm>
            <a:off x="9790925" y="6237025"/>
            <a:ext cx="114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Follow us:</a:t>
            </a:r>
          </a:p>
        </p:txBody>
      </p:sp>
      <p:pic>
        <p:nvPicPr>
          <p:cNvPr id="17" name="Picture 16">
            <a:hlinkClick r:id="rId7"/>
            <a:extLst>
              <a:ext uri="{FF2B5EF4-FFF2-40B4-BE49-F238E27FC236}">
                <a16:creationId xmlns:a16="http://schemas.microsoft.com/office/drawing/2014/main" id="{511BDDC8-FB78-36A7-3144-F363663D0E5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3123" y="6237025"/>
            <a:ext cx="276999" cy="276999"/>
          </a:xfrm>
          <a:prstGeom prst="rect">
            <a:avLst/>
          </a:prstGeom>
        </p:spPr>
      </p:pic>
      <p:pic>
        <p:nvPicPr>
          <p:cNvPr id="21" name="Picture 20">
            <a:hlinkClick r:id="rId9"/>
            <a:extLst>
              <a:ext uri="{FF2B5EF4-FFF2-40B4-BE49-F238E27FC236}">
                <a16:creationId xmlns:a16="http://schemas.microsoft.com/office/drawing/2014/main" id="{CF9B00D2-70D3-9A53-533B-CF4BA4882E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7176" y="6237025"/>
            <a:ext cx="276999" cy="276999"/>
          </a:xfrm>
          <a:prstGeom prst="rect">
            <a:avLst/>
          </a:prstGeom>
        </p:spPr>
      </p:pic>
      <p:pic>
        <p:nvPicPr>
          <p:cNvPr id="23" name="Picture 22">
            <a:hlinkClick r:id="rId11"/>
            <a:extLst>
              <a:ext uri="{FF2B5EF4-FFF2-40B4-BE49-F238E27FC236}">
                <a16:creationId xmlns:a16="http://schemas.microsoft.com/office/drawing/2014/main" id="{E3CDC0E0-2D3F-9FBF-3A06-24FC1286B77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1229" y="6237025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0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4A917-23DF-42F6-9152-77A75F6B9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22800"/>
            <a:ext cx="7632700" cy="2235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BFFFAE-AC79-47B4-A92C-F92771FD9E9F}"/>
              </a:ext>
            </a:extLst>
          </p:cNvPr>
          <p:cNvSpPr/>
          <p:nvPr userDrawn="1"/>
        </p:nvSpPr>
        <p:spPr>
          <a:xfrm>
            <a:off x="0" y="0"/>
            <a:ext cx="7632700" cy="462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9C9F6D2-D597-4375-88BA-9A1D9340C5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1534" y="5045041"/>
            <a:ext cx="1089633" cy="13907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CA2EC93-25EE-4D38-B805-4FA8549AAD30}"/>
              </a:ext>
            </a:extLst>
          </p:cNvPr>
          <p:cNvSpPr/>
          <p:nvPr userDrawn="1"/>
        </p:nvSpPr>
        <p:spPr>
          <a:xfrm>
            <a:off x="7632700" y="0"/>
            <a:ext cx="45593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83D1C91-65E1-48B9-80AA-38C09A8E6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1863600"/>
            <a:ext cx="4714874" cy="895601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fi-FI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227ADBF5-8D41-4DDC-BEB2-CA34663EC0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0863" y="3054020"/>
            <a:ext cx="1068387" cy="11465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Insert headshot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F2512FC-3E40-423D-B908-2D6B3A2153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375" y="3054019"/>
            <a:ext cx="3381375" cy="11465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Company</a:t>
            </a:r>
          </a:p>
          <a:p>
            <a:pPr lvl="0"/>
            <a:r>
              <a:rPr lang="en-US" dirty="0"/>
              <a:t>Email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DBAD31D-9FAE-5787-DE49-7CEA32417D2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2584" y="3100775"/>
            <a:ext cx="1999532" cy="656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88A4B1-ECEF-60C4-8F04-C25E203A59EC}"/>
              </a:ext>
            </a:extLst>
          </p:cNvPr>
          <p:cNvSpPr txBox="1"/>
          <p:nvPr userDrawn="1"/>
        </p:nvSpPr>
        <p:spPr>
          <a:xfrm>
            <a:off x="9790925" y="6237025"/>
            <a:ext cx="114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Follow us:</a:t>
            </a:r>
          </a:p>
        </p:txBody>
      </p:sp>
      <p:pic>
        <p:nvPicPr>
          <p:cNvPr id="5" name="Picture 4">
            <a:hlinkClick r:id="rId7"/>
            <a:extLst>
              <a:ext uri="{FF2B5EF4-FFF2-40B4-BE49-F238E27FC236}">
                <a16:creationId xmlns:a16="http://schemas.microsoft.com/office/drawing/2014/main" id="{38E7BCB3-A32A-C1C8-5165-2B23DAC5FCE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3123" y="6237025"/>
            <a:ext cx="276999" cy="276999"/>
          </a:xfrm>
          <a:prstGeom prst="rect">
            <a:avLst/>
          </a:prstGeom>
        </p:spPr>
      </p:pic>
      <p:pic>
        <p:nvPicPr>
          <p:cNvPr id="6" name="Picture 5">
            <a:hlinkClick r:id="rId9"/>
            <a:extLst>
              <a:ext uri="{FF2B5EF4-FFF2-40B4-BE49-F238E27FC236}">
                <a16:creationId xmlns:a16="http://schemas.microsoft.com/office/drawing/2014/main" id="{C49888FA-02EA-C172-CC6D-8F61000394B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7176" y="6237025"/>
            <a:ext cx="276999" cy="276999"/>
          </a:xfrm>
          <a:prstGeom prst="rect">
            <a:avLst/>
          </a:prstGeom>
        </p:spPr>
      </p:pic>
      <p:pic>
        <p:nvPicPr>
          <p:cNvPr id="9" name="Picture 8">
            <a:hlinkClick r:id="rId11"/>
            <a:extLst>
              <a:ext uri="{FF2B5EF4-FFF2-40B4-BE49-F238E27FC236}">
                <a16:creationId xmlns:a16="http://schemas.microsoft.com/office/drawing/2014/main" id="{EB708258-C5B2-7567-A249-445AEB7E1AE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1229" y="6237025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3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4A917-23DF-42F6-9152-77A75F6B9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618525"/>
            <a:ext cx="7632700" cy="22394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BFFFAE-AC79-47B4-A92C-F92771FD9E9F}"/>
              </a:ext>
            </a:extLst>
          </p:cNvPr>
          <p:cNvSpPr/>
          <p:nvPr userDrawn="1"/>
        </p:nvSpPr>
        <p:spPr>
          <a:xfrm>
            <a:off x="0" y="0"/>
            <a:ext cx="7632700" cy="462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9C9F6D2-D597-4375-88BA-9A1D9340C5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1534" y="5045041"/>
            <a:ext cx="1089633" cy="13907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AD48AE-903B-4FED-8E44-93CCAFBB347B}"/>
              </a:ext>
            </a:extLst>
          </p:cNvPr>
          <p:cNvSpPr/>
          <p:nvPr userDrawn="1"/>
        </p:nvSpPr>
        <p:spPr>
          <a:xfrm>
            <a:off x="7632700" y="0"/>
            <a:ext cx="45593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9FDC9C2-7CA7-4F7D-A01D-FB730897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1863600"/>
            <a:ext cx="4714874" cy="895601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fi-FI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6E9C39FB-AB4A-41FA-9929-E36B49064C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0863" y="3054020"/>
            <a:ext cx="1068387" cy="11465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Insert headshot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7C32B7D-20DE-4DFD-AFEB-FE57353F6D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375" y="3054019"/>
            <a:ext cx="3381375" cy="11465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Company</a:t>
            </a:r>
          </a:p>
          <a:p>
            <a:pPr lvl="0"/>
            <a:r>
              <a:rPr lang="en-US" dirty="0"/>
              <a:t>Email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EA50471-4E71-36AF-0B0B-1D615BB5D1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2584" y="3100775"/>
            <a:ext cx="1999532" cy="656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40488B-5F3F-F4CE-9316-4139990206B8}"/>
              </a:ext>
            </a:extLst>
          </p:cNvPr>
          <p:cNvSpPr txBox="1"/>
          <p:nvPr userDrawn="1"/>
        </p:nvSpPr>
        <p:spPr>
          <a:xfrm>
            <a:off x="9790925" y="6237025"/>
            <a:ext cx="114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Follow us:</a:t>
            </a:r>
          </a:p>
        </p:txBody>
      </p:sp>
      <p:pic>
        <p:nvPicPr>
          <p:cNvPr id="5" name="Picture 4">
            <a:hlinkClick r:id="rId7"/>
            <a:extLst>
              <a:ext uri="{FF2B5EF4-FFF2-40B4-BE49-F238E27FC236}">
                <a16:creationId xmlns:a16="http://schemas.microsoft.com/office/drawing/2014/main" id="{2AE093A7-8E49-2D91-3BA1-AF670470763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3123" y="6237025"/>
            <a:ext cx="276999" cy="276999"/>
          </a:xfrm>
          <a:prstGeom prst="rect">
            <a:avLst/>
          </a:prstGeom>
        </p:spPr>
      </p:pic>
      <p:pic>
        <p:nvPicPr>
          <p:cNvPr id="6" name="Picture 5">
            <a:hlinkClick r:id="rId9"/>
            <a:extLst>
              <a:ext uri="{FF2B5EF4-FFF2-40B4-BE49-F238E27FC236}">
                <a16:creationId xmlns:a16="http://schemas.microsoft.com/office/drawing/2014/main" id="{8EC0E714-924D-CEC0-2C28-C65E0375697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7176" y="6237025"/>
            <a:ext cx="276999" cy="276999"/>
          </a:xfrm>
          <a:prstGeom prst="rect">
            <a:avLst/>
          </a:prstGeom>
        </p:spPr>
      </p:pic>
      <p:pic>
        <p:nvPicPr>
          <p:cNvPr id="9" name="Picture 8">
            <a:hlinkClick r:id="rId11"/>
            <a:extLst>
              <a:ext uri="{FF2B5EF4-FFF2-40B4-BE49-F238E27FC236}">
                <a16:creationId xmlns:a16="http://schemas.microsoft.com/office/drawing/2014/main" id="{169F9630-96B9-EF66-AB62-5F4EB685233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1229" y="6237025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8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4A917-23DF-42F6-9152-77A75F6B9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90944"/>
            <a:ext cx="7632700" cy="22670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BFFFAE-AC79-47B4-A92C-F92771FD9E9F}"/>
              </a:ext>
            </a:extLst>
          </p:cNvPr>
          <p:cNvSpPr/>
          <p:nvPr userDrawn="1"/>
        </p:nvSpPr>
        <p:spPr>
          <a:xfrm>
            <a:off x="0" y="0"/>
            <a:ext cx="7632700" cy="462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9C9F6D2-D597-4375-88BA-9A1D9340C5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1534" y="5045041"/>
            <a:ext cx="1089633" cy="13907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83683B-50A8-42D0-8458-631E4CE6F12F}"/>
              </a:ext>
            </a:extLst>
          </p:cNvPr>
          <p:cNvSpPr/>
          <p:nvPr userDrawn="1"/>
        </p:nvSpPr>
        <p:spPr>
          <a:xfrm>
            <a:off x="7632700" y="0"/>
            <a:ext cx="45593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0AD7FB-16B9-4F76-A6F2-3B80D2F10E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1863600"/>
            <a:ext cx="4714874" cy="895601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fi-FI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8C85B6B-AA4A-45B9-A0DF-C3AF47428F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0863" y="3054020"/>
            <a:ext cx="1068387" cy="11465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Insert headshot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26C95BE-6539-4781-9486-42B66C4BC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375" y="3054019"/>
            <a:ext cx="3381375" cy="11465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Company</a:t>
            </a:r>
          </a:p>
          <a:p>
            <a:pPr lvl="0"/>
            <a:r>
              <a:rPr lang="en-US" dirty="0"/>
              <a:t>Email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B10503D-5962-2C50-FBCD-E9D0BAD2CFC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2584" y="3100775"/>
            <a:ext cx="1999532" cy="656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29BBE8-67D2-CE45-8140-418DC8F14F5F}"/>
              </a:ext>
            </a:extLst>
          </p:cNvPr>
          <p:cNvSpPr txBox="1"/>
          <p:nvPr userDrawn="1"/>
        </p:nvSpPr>
        <p:spPr>
          <a:xfrm>
            <a:off x="9790925" y="6237025"/>
            <a:ext cx="114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Follow us:</a:t>
            </a:r>
          </a:p>
        </p:txBody>
      </p:sp>
      <p:pic>
        <p:nvPicPr>
          <p:cNvPr id="5" name="Picture 4">
            <a:hlinkClick r:id="rId7"/>
            <a:extLst>
              <a:ext uri="{FF2B5EF4-FFF2-40B4-BE49-F238E27FC236}">
                <a16:creationId xmlns:a16="http://schemas.microsoft.com/office/drawing/2014/main" id="{0C3B73EF-8318-EF2C-5F04-672D456E72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3123" y="6237025"/>
            <a:ext cx="276999" cy="276999"/>
          </a:xfrm>
          <a:prstGeom prst="rect">
            <a:avLst/>
          </a:prstGeom>
        </p:spPr>
      </p:pic>
      <p:pic>
        <p:nvPicPr>
          <p:cNvPr id="6" name="Picture 5">
            <a:hlinkClick r:id="rId9"/>
            <a:extLst>
              <a:ext uri="{FF2B5EF4-FFF2-40B4-BE49-F238E27FC236}">
                <a16:creationId xmlns:a16="http://schemas.microsoft.com/office/drawing/2014/main" id="{AF80C161-F274-8B85-AC4F-5BD838FD1D4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7176" y="6237025"/>
            <a:ext cx="276999" cy="276999"/>
          </a:xfrm>
          <a:prstGeom prst="rect">
            <a:avLst/>
          </a:prstGeom>
        </p:spPr>
      </p:pic>
      <p:pic>
        <p:nvPicPr>
          <p:cNvPr id="9" name="Picture 8">
            <a:hlinkClick r:id="rId11"/>
            <a:extLst>
              <a:ext uri="{FF2B5EF4-FFF2-40B4-BE49-F238E27FC236}">
                <a16:creationId xmlns:a16="http://schemas.microsoft.com/office/drawing/2014/main" id="{F0046F08-28C4-B9ED-D6F1-4272197D869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1229" y="6237025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9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computer&#10;&#10;Description automatically generated">
            <a:extLst>
              <a:ext uri="{FF2B5EF4-FFF2-40B4-BE49-F238E27FC236}">
                <a16:creationId xmlns:a16="http://schemas.microsoft.com/office/drawing/2014/main" id="{0064F3CE-8BC4-3C4A-DD3A-E2B1B7BB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3052" y="1283368"/>
            <a:ext cx="3408943" cy="55746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E994FD7-8A5E-4773-958D-04F7C22607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24795B0-02A7-495C-8B54-7C5EFBD72E4E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9D575BD-86B7-4ECA-9F3E-7A32FDBE830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786DD97-8E1A-48F6-86CA-BD14B959F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18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Imag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itting at a table with a computer&#10;&#10;Description automatically generated">
            <a:extLst>
              <a:ext uri="{FF2B5EF4-FFF2-40B4-BE49-F238E27FC236}">
                <a16:creationId xmlns:a16="http://schemas.microsoft.com/office/drawing/2014/main" id="{8082A6D7-B444-A5EA-998A-73BFB85B7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32" y="1193800"/>
            <a:ext cx="3417402" cy="5664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44D2E5A-4637-470D-A55E-02DECB6EC0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1A31140-877C-4573-9B08-4EAC8F0F2610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6A19338-01E9-493E-B53F-DAC534530B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DC0C4A5-9D57-4337-ACAD-8DAC5D2CE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215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Imag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ad leading to a snowy mountain&#10;&#10;Description automatically generated">
            <a:extLst>
              <a:ext uri="{FF2B5EF4-FFF2-40B4-BE49-F238E27FC236}">
                <a16:creationId xmlns:a16="http://schemas.microsoft.com/office/drawing/2014/main" id="{98187530-53B2-8B65-C994-22664029F1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1074" y="1203158"/>
            <a:ext cx="3400922" cy="56548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752FCB5-B64D-47FC-8386-05E2B6AFC3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9CA5C6D-DAFC-4961-BCEB-256642FECE7B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A0EE181-09A1-421A-8A48-C2CD217C4E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8E0B079-F871-45AC-9D49-84C312450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193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lo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F2FF39-3724-4AD0-8790-689A62853723}"/>
              </a:ext>
            </a:extLst>
          </p:cNvPr>
          <p:cNvSpPr/>
          <p:nvPr userDrawn="1"/>
        </p:nvSpPr>
        <p:spPr>
          <a:xfrm>
            <a:off x="1" y="0"/>
            <a:ext cx="33147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 dirty="0"/>
          </a:p>
        </p:txBody>
      </p:sp>
      <p:pic>
        <p:nvPicPr>
          <p:cNvPr id="364" name="Graphic 363">
            <a:extLst>
              <a:ext uri="{FF2B5EF4-FFF2-40B4-BE49-F238E27FC236}">
                <a16:creationId xmlns:a16="http://schemas.microsoft.com/office/drawing/2014/main" id="{B5A9F635-8B2C-4A26-A718-4D4182CAC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33507">
            <a:off x="1743172" y="3727081"/>
            <a:ext cx="2851879" cy="28457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1D64E7B-8475-4669-87E1-0C2879CD6834}"/>
              </a:ext>
            </a:extLst>
          </p:cNvPr>
          <p:cNvSpPr/>
          <p:nvPr userDrawn="1"/>
        </p:nvSpPr>
        <p:spPr>
          <a:xfrm>
            <a:off x="3314699" y="0"/>
            <a:ext cx="887730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D62CD-112F-459C-8F81-4DC1D65CC3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9049" y="961314"/>
            <a:ext cx="633040" cy="38434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01</a:t>
            </a:r>
            <a:endParaRPr lang="fi-FI" dirty="0"/>
          </a:p>
        </p:txBody>
      </p:sp>
      <p:sp>
        <p:nvSpPr>
          <p:cNvPr id="350" name="Text Placeholder 349">
            <a:extLst>
              <a:ext uri="{FF2B5EF4-FFF2-40B4-BE49-F238E27FC236}">
                <a16:creationId xmlns:a16="http://schemas.microsoft.com/office/drawing/2014/main" id="{4D784AB7-CED8-4200-8123-5411A045A5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29050" y="1851025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02</a:t>
            </a:r>
            <a:endParaRPr lang="fi-FI" dirty="0"/>
          </a:p>
        </p:txBody>
      </p:sp>
      <p:sp>
        <p:nvSpPr>
          <p:cNvPr id="351" name="Text Placeholder 349">
            <a:extLst>
              <a:ext uri="{FF2B5EF4-FFF2-40B4-BE49-F238E27FC236}">
                <a16:creationId xmlns:a16="http://schemas.microsoft.com/office/drawing/2014/main" id="{3DC3F35A-31CB-4B22-9BA7-BB0CD49744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23062" y="2741322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03</a:t>
            </a:r>
            <a:endParaRPr lang="fi-FI" dirty="0"/>
          </a:p>
        </p:txBody>
      </p:sp>
      <p:sp>
        <p:nvSpPr>
          <p:cNvPr id="352" name="Text Placeholder 349">
            <a:extLst>
              <a:ext uri="{FF2B5EF4-FFF2-40B4-BE49-F238E27FC236}">
                <a16:creationId xmlns:a16="http://schemas.microsoft.com/office/drawing/2014/main" id="{639F329E-95CE-49AD-A6B5-2288AF4128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23061" y="3630971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04</a:t>
            </a:r>
            <a:endParaRPr lang="fi-FI" dirty="0"/>
          </a:p>
        </p:txBody>
      </p:sp>
      <p:sp>
        <p:nvSpPr>
          <p:cNvPr id="353" name="Text Placeholder 349">
            <a:extLst>
              <a:ext uri="{FF2B5EF4-FFF2-40B4-BE49-F238E27FC236}">
                <a16:creationId xmlns:a16="http://schemas.microsoft.com/office/drawing/2014/main" id="{E4CFF5C0-06E3-41B6-9666-1358385841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23061" y="4520620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05</a:t>
            </a:r>
            <a:endParaRPr lang="fi-FI" dirty="0"/>
          </a:p>
        </p:txBody>
      </p:sp>
      <p:sp>
        <p:nvSpPr>
          <p:cNvPr id="354" name="Text Placeholder 349">
            <a:extLst>
              <a:ext uri="{FF2B5EF4-FFF2-40B4-BE49-F238E27FC236}">
                <a16:creationId xmlns:a16="http://schemas.microsoft.com/office/drawing/2014/main" id="{D327A5EE-8ACE-4087-A661-FAB5657E325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23061" y="5410269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06</a:t>
            </a:r>
            <a:endParaRPr lang="fi-FI" dirty="0"/>
          </a:p>
        </p:txBody>
      </p:sp>
      <p:sp>
        <p:nvSpPr>
          <p:cNvPr id="356" name="Text Placeholder 349">
            <a:extLst>
              <a:ext uri="{FF2B5EF4-FFF2-40B4-BE49-F238E27FC236}">
                <a16:creationId xmlns:a16="http://schemas.microsoft.com/office/drawing/2014/main" id="{E1EBE735-B104-4DFD-B66D-C7A220F900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22525" y="1851025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08</a:t>
            </a:r>
            <a:endParaRPr lang="fi-FI" dirty="0"/>
          </a:p>
        </p:txBody>
      </p:sp>
      <p:sp>
        <p:nvSpPr>
          <p:cNvPr id="357" name="Text Placeholder 349">
            <a:extLst>
              <a:ext uri="{FF2B5EF4-FFF2-40B4-BE49-F238E27FC236}">
                <a16:creationId xmlns:a16="http://schemas.microsoft.com/office/drawing/2014/main" id="{0E3A67FF-857D-43BD-BE49-918AA872AB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16537" y="2741322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09</a:t>
            </a:r>
            <a:endParaRPr lang="fi-FI" dirty="0"/>
          </a:p>
        </p:txBody>
      </p:sp>
      <p:sp>
        <p:nvSpPr>
          <p:cNvPr id="358" name="Text Placeholder 349">
            <a:extLst>
              <a:ext uri="{FF2B5EF4-FFF2-40B4-BE49-F238E27FC236}">
                <a16:creationId xmlns:a16="http://schemas.microsoft.com/office/drawing/2014/main" id="{402D9A78-AE80-436C-97C6-80F4ACA9144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16536" y="3630971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10</a:t>
            </a:r>
            <a:endParaRPr lang="fi-FI" dirty="0"/>
          </a:p>
        </p:txBody>
      </p:sp>
      <p:sp>
        <p:nvSpPr>
          <p:cNvPr id="359" name="Text Placeholder 349">
            <a:extLst>
              <a:ext uri="{FF2B5EF4-FFF2-40B4-BE49-F238E27FC236}">
                <a16:creationId xmlns:a16="http://schemas.microsoft.com/office/drawing/2014/main" id="{437BA9A4-AEE9-492C-AD54-1F32AF0697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16536" y="4520620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11</a:t>
            </a:r>
            <a:endParaRPr lang="fi-FI" dirty="0"/>
          </a:p>
        </p:txBody>
      </p:sp>
      <p:sp>
        <p:nvSpPr>
          <p:cNvPr id="360" name="Text Placeholder 349">
            <a:extLst>
              <a:ext uri="{FF2B5EF4-FFF2-40B4-BE49-F238E27FC236}">
                <a16:creationId xmlns:a16="http://schemas.microsoft.com/office/drawing/2014/main" id="{CD54CA76-6786-491E-AD81-92312BB3CE4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916536" y="5410269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12</a:t>
            </a:r>
            <a:endParaRPr lang="fi-FI" dirty="0"/>
          </a:p>
        </p:txBody>
      </p:sp>
      <p:sp>
        <p:nvSpPr>
          <p:cNvPr id="362" name="Text Placeholder 349">
            <a:extLst>
              <a:ext uri="{FF2B5EF4-FFF2-40B4-BE49-F238E27FC236}">
                <a16:creationId xmlns:a16="http://schemas.microsoft.com/office/drawing/2014/main" id="{2734ACB1-5660-4C69-8950-C77120CE664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922186" y="961314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07</a:t>
            </a:r>
            <a:endParaRPr lang="fi-FI" dirty="0"/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52B70518-49A2-47E3-AF1D-2849CD2760B4}"/>
              </a:ext>
            </a:extLst>
          </p:cNvPr>
          <p:cNvSpPr/>
          <p:nvPr userDrawn="1"/>
        </p:nvSpPr>
        <p:spPr>
          <a:xfrm>
            <a:off x="-1" y="6867525"/>
            <a:ext cx="4048125" cy="135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E6873E00-DBA0-40EB-8A78-D38C817415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4E7E006F-9DD6-43DA-8C0B-408028C6181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84225" y="961314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9F45C6B2-6D1E-46C0-82ED-3C6E4414654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84225" y="1851025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AE81EFB1-D174-4A63-B85E-D3924EF194D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584225" y="2740736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69501928-E4A8-406B-8E78-5FD1F4E8B58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584225" y="3630447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53380A8B-7F17-439A-8354-21DFC70E9C2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584225" y="4520158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513C2DAE-4920-4C2B-B86B-B78285C9A8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584225" y="5409869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E1679746-49F9-4DC5-AC35-5BDFDC64D49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682983" y="961314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9A278724-AD09-4886-8AEE-61F17EE191E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682983" y="1851025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84AF4F70-4DE3-4DAC-8CD4-CA66986D53C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682983" y="2740736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09043932-7646-46BE-876C-2D4402B2B43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682983" y="3630447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27421D64-8187-4443-9600-C9B9549FCE7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682983" y="4520158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204C7B53-E469-4E88-8D5C-6B2D2FFFA11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682983" y="5409869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51624-EFE5-77AC-2E0F-28E57116DCF3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0A43C1-7D5A-66E1-3C0E-737764CD34F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4" y="559246"/>
            <a:ext cx="3313905" cy="1171575"/>
          </a:xfrm>
        </p:spPr>
        <p:txBody>
          <a:bodyPr anchor="ctr"/>
          <a:lstStyle>
            <a:lvl1pPr marL="0" indent="0" algn="ctr">
              <a:buNone/>
              <a:defRPr sz="4200" b="1">
                <a:solidFill>
                  <a:schemeClr val="bg1"/>
                </a:solidFill>
                <a:latin typeface="Inter" panose="02000503000000020004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Contents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542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5D2062-FD07-480B-BF40-72C67654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D2406-009D-47EB-AD45-06EFF1B28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C40417-2048-73F2-51FE-1211C63312AF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472B8A-017B-F8A8-D760-E5730E19842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118850" y="6642100"/>
            <a:ext cx="10382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B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Classified as Private</a:t>
            </a:r>
          </a:p>
        </p:txBody>
      </p:sp>
    </p:spTree>
    <p:extLst>
      <p:ext uri="{BB962C8B-B14F-4D97-AF65-F5344CB8AC3E}">
        <p14:creationId xmlns:p14="http://schemas.microsoft.com/office/powerpoint/2010/main" val="306996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737" r:id="rId5"/>
    <p:sldLayoutId id="2147483739" r:id="rId6"/>
    <p:sldLayoutId id="2147483741" r:id="rId7"/>
    <p:sldLayoutId id="2147483744" r:id="rId8"/>
    <p:sldLayoutId id="2147483650" r:id="rId9"/>
    <p:sldLayoutId id="2147483718" r:id="rId10"/>
    <p:sldLayoutId id="2147483676" r:id="rId11"/>
    <p:sldLayoutId id="2147483677" r:id="rId12"/>
    <p:sldLayoutId id="2147483678" r:id="rId13"/>
    <p:sldLayoutId id="2147483679" r:id="rId14"/>
    <p:sldLayoutId id="2147483652" r:id="rId15"/>
    <p:sldLayoutId id="2147483724" r:id="rId16"/>
    <p:sldLayoutId id="2147483680" r:id="rId17"/>
    <p:sldLayoutId id="2147483725" r:id="rId18"/>
    <p:sldLayoutId id="2147483746" r:id="rId19"/>
    <p:sldLayoutId id="2147483747" r:id="rId20"/>
    <p:sldLayoutId id="2147483748" r:id="rId21"/>
    <p:sldLayoutId id="2147483749" r:id="rId22"/>
    <p:sldLayoutId id="2147483685" r:id="rId23"/>
    <p:sldLayoutId id="2147483726" r:id="rId24"/>
    <p:sldLayoutId id="2147483719" r:id="rId25"/>
    <p:sldLayoutId id="2147483720" r:id="rId26"/>
    <p:sldLayoutId id="2147483731" r:id="rId27"/>
    <p:sldLayoutId id="2147483734" r:id="rId28"/>
    <p:sldLayoutId id="2147483735" r:id="rId29"/>
    <p:sldLayoutId id="2147483686" r:id="rId30"/>
    <p:sldLayoutId id="2147483687" r:id="rId31"/>
    <p:sldLayoutId id="2147483688" r:id="rId32"/>
    <p:sldLayoutId id="2147483689" r:id="rId33"/>
    <p:sldLayoutId id="2147483696" r:id="rId34"/>
    <p:sldLayoutId id="2147483697" r:id="rId35"/>
    <p:sldLayoutId id="2147483698" r:id="rId36"/>
    <p:sldLayoutId id="2147483700" r:id="rId37"/>
    <p:sldLayoutId id="2147483701" r:id="rId38"/>
    <p:sldLayoutId id="2147483710" r:id="rId39"/>
    <p:sldLayoutId id="2147483721" r:id="rId40"/>
    <p:sldLayoutId id="2147483702" r:id="rId41"/>
    <p:sldLayoutId id="2147483703" r:id="rId42"/>
    <p:sldLayoutId id="2147483704" r:id="rId43"/>
    <p:sldLayoutId id="2147483715" r:id="rId44"/>
    <p:sldLayoutId id="2147483723" r:id="rId45"/>
    <p:sldLayoutId id="2147483727" r:id="rId46"/>
    <p:sldLayoutId id="2147483729" r:id="rId47"/>
    <p:sldLayoutId id="2147483728" r:id="rId48"/>
    <p:sldLayoutId id="2147483730" r:id="rId49"/>
    <p:sldLayoutId id="2147483711" r:id="rId50"/>
    <p:sldLayoutId id="2147483712" r:id="rId51"/>
    <p:sldLayoutId id="2147483713" r:id="rId52"/>
    <p:sldLayoutId id="2147483714" r:id="rId5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200" b="1" kern="1200">
          <a:solidFill>
            <a:schemeClr val="tx1"/>
          </a:solidFill>
          <a:latin typeface="Inter" panose="02000503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58437C-E9BC-1552-1A8F-4A5D51C47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035" y="238124"/>
            <a:ext cx="7761874" cy="1457325"/>
          </a:xfrm>
        </p:spPr>
        <p:txBody>
          <a:bodyPr/>
          <a:lstStyle/>
          <a:p>
            <a:br>
              <a:rPr lang="fi-FI" dirty="0"/>
            </a:br>
            <a:br>
              <a:rPr lang="fi-FI" dirty="0"/>
            </a:br>
            <a:r>
              <a:rPr lang="fi-FI" dirty="0"/>
              <a:t>Organization overview</a:t>
            </a:r>
            <a:endParaRPr lang="en-BE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1C7914E-7153-4BFF-B5A6-5E096397BF33}"/>
              </a:ext>
            </a:extLst>
          </p:cNvPr>
          <p:cNvSpPr/>
          <p:nvPr/>
        </p:nvSpPr>
        <p:spPr>
          <a:xfrm>
            <a:off x="10585718" y="161183"/>
            <a:ext cx="1390116" cy="5150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sz="1400" dirty="0"/>
              <a:t>Insights Essentials</a:t>
            </a:r>
          </a:p>
        </p:txBody>
      </p:sp>
    </p:spTree>
    <p:extLst>
      <p:ext uri="{BB962C8B-B14F-4D97-AF65-F5344CB8AC3E}">
        <p14:creationId xmlns:p14="http://schemas.microsoft.com/office/powerpoint/2010/main" val="183538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8251C-B7B3-A379-72D1-F9E77C6F6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65F3E-920D-C0A7-ADED-A70AC3ED6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sz="3600" dirty="0"/>
              <a:t>Organization Analysis Controls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7ED52-97B9-D8B7-FD0F-C99993A84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606" y="3546120"/>
            <a:ext cx="5716781" cy="3822115"/>
          </a:xfrm>
        </p:spPr>
        <p:txBody>
          <a:bodyPr/>
          <a:lstStyle/>
          <a:p>
            <a:r>
              <a:rPr lang="en-BE" sz="1300" b="1" dirty="0"/>
              <a:t>Start date: </a:t>
            </a:r>
            <a:r>
              <a:rPr lang="en-US" sz="1300" dirty="0"/>
              <a:t>Select the beginning of the time interval. The selected date is included.</a:t>
            </a:r>
            <a:endParaRPr lang="en-BE" sz="1300" dirty="0"/>
          </a:p>
          <a:p>
            <a:r>
              <a:rPr lang="en-BE" sz="1300" b="1" dirty="0"/>
              <a:t>End date: </a:t>
            </a:r>
            <a:r>
              <a:rPr lang="en-US" sz="1300" dirty="0"/>
              <a:t>Select the end of the time interval. The selected date is included</a:t>
            </a:r>
            <a:endParaRPr lang="en-BE" sz="1300" dirty="0"/>
          </a:p>
          <a:p>
            <a:r>
              <a:rPr lang="fi-FI" sz="1300" b="1" dirty="0"/>
              <a:t>Time resolution for KPIs</a:t>
            </a:r>
            <a:r>
              <a:rPr lang="en-BE" sz="1300" b="1" dirty="0"/>
              <a:t>: </a:t>
            </a:r>
            <a:r>
              <a:rPr lang="en-US" sz="1300" dirty="0"/>
              <a:t>Select how to group data over time. Options include per month, per quarter, or per year. </a:t>
            </a:r>
            <a:endParaRPr lang="en-BE" sz="1300" dirty="0"/>
          </a:p>
          <a:p>
            <a:r>
              <a:rPr lang="fi-FI" sz="1300" b="1" dirty="0"/>
              <a:t>Organization</a:t>
            </a:r>
            <a:r>
              <a:rPr lang="en-BE" sz="1300" b="1" dirty="0"/>
              <a:t>: </a:t>
            </a:r>
            <a:r>
              <a:rPr lang="fi-FI" sz="1300" dirty="0"/>
              <a:t>Filter data by</a:t>
            </a:r>
            <a:r>
              <a:rPr lang="en-BE" sz="1300" dirty="0"/>
              <a:t> your company</a:t>
            </a:r>
            <a:r>
              <a:rPr lang="fi-FI" sz="1300" dirty="0"/>
              <a:t> organizations.</a:t>
            </a:r>
            <a:endParaRPr lang="en-BE" sz="1300" dirty="0"/>
          </a:p>
          <a:p>
            <a:r>
              <a:rPr lang="en-BE" sz="1300" b="1" dirty="0"/>
              <a:t>Supplier: </a:t>
            </a:r>
            <a:r>
              <a:rPr lang="fi-FI" sz="1300" dirty="0"/>
              <a:t>Filter data by suppliers.</a:t>
            </a:r>
            <a:endParaRPr lang="en-BE" sz="1300" dirty="0"/>
          </a:p>
          <a:p>
            <a:pPr algn="l"/>
            <a:r>
              <a:rPr lang="en-BE" sz="1300" b="1" dirty="0"/>
              <a:t>Invoice Association: </a:t>
            </a:r>
            <a:r>
              <a:rPr lang="en-US" sz="1300" dirty="0"/>
              <a:t>Filter data </a:t>
            </a:r>
            <a:r>
              <a:rPr lang="en-BE" sz="1300" dirty="0"/>
              <a:t>based on whether the invoices are</a:t>
            </a:r>
            <a:r>
              <a:rPr lang="en-US" sz="1300" dirty="0"/>
              <a:t> </a:t>
            </a:r>
            <a:r>
              <a:rPr lang="en-BE" sz="1300" dirty="0"/>
              <a:t>PO, Spend Plan or Non-PO invoices</a:t>
            </a:r>
            <a:endParaRPr lang="en-US" sz="1300" dirty="0"/>
          </a:p>
          <a:p>
            <a:r>
              <a:rPr lang="en-BE" sz="1300" b="1" dirty="0"/>
              <a:t>Invoice Origin: </a:t>
            </a:r>
            <a:r>
              <a:rPr lang="en-US" sz="1300" dirty="0"/>
              <a:t>Filter data by invoice origin</a:t>
            </a:r>
            <a:endParaRPr lang="en-BE" sz="1300" dirty="0"/>
          </a:p>
          <a:p>
            <a:endParaRPr lang="en-BE" sz="13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69BC80-2FDD-D92E-6A80-2AD6B4BA41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806" y="3056882"/>
            <a:ext cx="11313161" cy="333409"/>
          </a:xfrm>
        </p:spPr>
        <p:txBody>
          <a:bodyPr/>
          <a:lstStyle/>
          <a:p>
            <a:pPr marL="0" indent="0">
              <a:buNone/>
            </a:pPr>
            <a:r>
              <a:rPr lang="en-US" sz="1300" b="1" dirty="0">
                <a:latin typeface="+mn-lt"/>
                <a:ea typeface="+mn-ea"/>
                <a:cs typeface="+mn-cs"/>
              </a:rPr>
              <a:t>List settings options: Describe the settings users can modify, such as data ranges, department filters, and currency settings</a:t>
            </a:r>
            <a:r>
              <a:rPr lang="en-US" sz="1300" b="1" i="0" dirty="0">
                <a:solidFill>
                  <a:srgbClr val="292A2E"/>
                </a:solidFill>
                <a:effectLst/>
                <a:latin typeface="ui-sans-serif"/>
              </a:rPr>
              <a:t>.</a:t>
            </a:r>
            <a:endParaRPr lang="en-BE" sz="1300" b="1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C5565EA-9D3B-A529-5484-80347FFAB40C}"/>
              </a:ext>
            </a:extLst>
          </p:cNvPr>
          <p:cNvSpPr txBox="1">
            <a:spLocks/>
          </p:cNvSpPr>
          <p:nvPr/>
        </p:nvSpPr>
        <p:spPr>
          <a:xfrm>
            <a:off x="6123777" y="3451064"/>
            <a:ext cx="5716781" cy="2364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E" sz="1300" b="1" dirty="0"/>
              <a:t>Invoice Type: </a:t>
            </a:r>
            <a:r>
              <a:rPr lang="en-US" sz="1300" dirty="0"/>
              <a:t>Filter data by invoice type.</a:t>
            </a:r>
            <a:endParaRPr lang="en-BE" sz="1300" dirty="0"/>
          </a:p>
          <a:p>
            <a:r>
              <a:rPr lang="en-BE" sz="1300" b="1" dirty="0"/>
              <a:t>Invoice Value: </a:t>
            </a:r>
            <a:r>
              <a:rPr lang="en-US" sz="1300" dirty="0"/>
              <a:t>Select if the invoice and spend values are shown as net sums or gross sums.</a:t>
            </a:r>
            <a:endParaRPr lang="en-BE" sz="1300" dirty="0"/>
          </a:p>
          <a:p>
            <a:r>
              <a:rPr lang="fi-FI" sz="1300" b="1" dirty="0"/>
              <a:t>C</a:t>
            </a:r>
            <a:r>
              <a:rPr lang="en-BE" sz="1300" b="1" dirty="0" err="1"/>
              <a:t>urrency</a:t>
            </a:r>
            <a:r>
              <a:rPr lang="en-BE" sz="1300" b="1" dirty="0"/>
              <a:t>: </a:t>
            </a:r>
            <a:r>
              <a:rPr lang="en-US" sz="1300" dirty="0"/>
              <a:t>Select the currency used in value-based calculations. Currencies are not converted.</a:t>
            </a:r>
            <a:endParaRPr lang="en-BE" sz="1300" dirty="0"/>
          </a:p>
          <a:p>
            <a:r>
              <a:rPr lang="fi-FI" sz="1300" b="1" dirty="0"/>
              <a:t>P</a:t>
            </a:r>
            <a:r>
              <a:rPr lang="en-BE" sz="1300" b="1" dirty="0" err="1"/>
              <a:t>rocessing</a:t>
            </a:r>
            <a:r>
              <a:rPr lang="en-BE" sz="1300" b="1" dirty="0"/>
              <a:t> Time: </a:t>
            </a:r>
            <a:r>
              <a:rPr lang="en-US" sz="1300" dirty="0"/>
              <a:t>Select whether transfer time is included in processing time calculation: Include transfer time, Exclude transfer time.</a:t>
            </a:r>
            <a:endParaRPr lang="en-BE" sz="1300" dirty="0"/>
          </a:p>
          <a:p>
            <a:r>
              <a:rPr lang="en-BE" sz="1300" b="1" dirty="0"/>
              <a:t>Metric: </a:t>
            </a:r>
            <a:r>
              <a:rPr lang="en-US" sz="1300" dirty="0"/>
              <a:t>Select the metric applied in KPI visuals: </a:t>
            </a:r>
            <a:br>
              <a:rPr lang="en-BE" sz="1300" dirty="0"/>
            </a:br>
            <a:r>
              <a:rPr lang="en-US" sz="1300" dirty="0"/>
              <a:t>Invoice count, Invoice value</a:t>
            </a:r>
            <a:r>
              <a:rPr lang="en-BE" sz="1300" dirty="0"/>
              <a:t>, Spend under control value, unordered spend value, ...</a:t>
            </a:r>
          </a:p>
          <a:p>
            <a:r>
              <a:rPr lang="en-BE" sz="1300" b="1" dirty="0"/>
              <a:t>Show Invoice List: </a:t>
            </a:r>
            <a:r>
              <a:rPr lang="en-US" sz="1300" dirty="0"/>
              <a:t>Select whether to show a table containing all the invoices</a:t>
            </a:r>
            <a:r>
              <a:rPr lang="en-BE" sz="13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CDC8E1-D281-038D-D119-E0C4E9261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5452"/>
            <a:ext cx="12192000" cy="190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6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C264D-6DF4-C2C5-35EB-162C02F75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97358D-62C7-DADD-2DEA-094AB3067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Organization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A20F5-1625-B74C-6A61-5F66FA086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1224"/>
            <a:ext cx="6355080" cy="3822115"/>
          </a:xfrm>
        </p:spPr>
        <p:txBody>
          <a:bodyPr/>
          <a:lstStyle/>
          <a:p>
            <a:r>
              <a:rPr lang="en-BE" sz="1300" b="1" dirty="0"/>
              <a:t>Organization Invoice count: </a:t>
            </a:r>
            <a:r>
              <a:rPr lang="en-US" sz="1300" dirty="0"/>
              <a:t>Select the set of organizations based on their invoice count.</a:t>
            </a:r>
            <a:endParaRPr lang="en-BE" sz="1300" dirty="0"/>
          </a:p>
          <a:p>
            <a:r>
              <a:rPr lang="fi-FI" sz="1300" b="1" dirty="0"/>
              <a:t>Organization invoice value</a:t>
            </a:r>
            <a:r>
              <a:rPr lang="en-BE" sz="1300" b="1" dirty="0"/>
              <a:t>: </a:t>
            </a:r>
            <a:r>
              <a:rPr lang="en-US" sz="1300" dirty="0"/>
              <a:t>Select the set of organizations based on their invoice value.</a:t>
            </a:r>
            <a:endParaRPr lang="en-BE" sz="1300" dirty="0"/>
          </a:p>
          <a:p>
            <a:r>
              <a:rPr lang="en-BE" sz="1300" b="1" dirty="0"/>
              <a:t>Organization KPI value </a:t>
            </a:r>
            <a:r>
              <a:rPr lang="en-US" sz="1300" b="1" dirty="0"/>
              <a:t>: </a:t>
            </a:r>
            <a:r>
              <a:rPr lang="en-US" sz="1300" dirty="0"/>
              <a:t>Select the metric applied in KPI visuals: </a:t>
            </a:r>
            <a:br>
              <a:rPr lang="en-US" sz="1300" dirty="0"/>
            </a:br>
            <a:r>
              <a:rPr lang="en-BE" sz="1300" dirty="0"/>
              <a:t>e-Invoices, Manual invoices, Touchless Match...</a:t>
            </a:r>
          </a:p>
          <a:p>
            <a:r>
              <a:rPr lang="en-BE" sz="1300" b="1" dirty="0"/>
              <a:t>Organization KPI value</a:t>
            </a:r>
            <a:r>
              <a:rPr lang="en-BE" sz="1300" dirty="0"/>
              <a:t>: 2 possible dimensions to filter:</a:t>
            </a:r>
          </a:p>
          <a:p>
            <a:pPr lvl="1"/>
            <a:r>
              <a:rPr lang="en-BE" sz="1300" b="1" dirty="0"/>
              <a:t>Dimension 1</a:t>
            </a:r>
            <a:r>
              <a:rPr lang="en-BE" sz="1300" dirty="0"/>
              <a:t>: Applies to the whole sheet; select dimension to segment the invoices: Invoice </a:t>
            </a:r>
            <a:r>
              <a:rPr lang="en-BE" sz="1300" dirty="0" err="1"/>
              <a:t>Association,Invoice</a:t>
            </a:r>
            <a:r>
              <a:rPr lang="en-BE" sz="1300" dirty="0"/>
              <a:t> Origin, Invoice type, Payment outcome, Touchless matching outcome</a:t>
            </a:r>
          </a:p>
          <a:p>
            <a:pPr lvl="1"/>
            <a:r>
              <a:rPr lang="en-BE" sz="1300" b="1" dirty="0"/>
              <a:t>Dimension 2</a:t>
            </a:r>
            <a:r>
              <a:rPr lang="en-BE" sz="1300" dirty="0"/>
              <a:t>: Applies to the table only; </a:t>
            </a:r>
            <a:r>
              <a:rPr lang="en-US" sz="1300" dirty="0"/>
              <a:t>Select dimension to segment the </a:t>
            </a:r>
            <a:r>
              <a:rPr lang="en-BE" sz="1300" dirty="0"/>
              <a:t>invoices: Invoice </a:t>
            </a:r>
            <a:r>
              <a:rPr lang="en-BE" sz="1300" dirty="0" err="1"/>
              <a:t>Association,Invoice</a:t>
            </a:r>
            <a:r>
              <a:rPr lang="en-BE" sz="1300" dirty="0"/>
              <a:t> Origin, Invoice type, Payment outcome, Touchless matching outcome</a:t>
            </a:r>
          </a:p>
          <a:p>
            <a:r>
              <a:rPr lang="en-BE" sz="1300" b="1" dirty="0"/>
              <a:t>View data</a:t>
            </a:r>
            <a:r>
              <a:rPr lang="en-BE" sz="1300" dirty="0"/>
              <a:t>: </a:t>
            </a:r>
            <a:r>
              <a:rPr lang="en-US" sz="1300" dirty="0"/>
              <a:t>Select whether totals or percentages are used in the tables and supplier filters.</a:t>
            </a:r>
            <a:endParaRPr lang="en-BE" sz="1300" dirty="0"/>
          </a:p>
          <a:p>
            <a:endParaRPr lang="en-BE" sz="13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F6844F-FDD4-1CEC-E2FD-B40730F342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719513"/>
            <a:ext cx="6355079" cy="336550"/>
          </a:xfrm>
        </p:spPr>
        <p:txBody>
          <a:bodyPr/>
          <a:lstStyle/>
          <a:p>
            <a:r>
              <a:rPr lang="fi-FI" sz="1400" dirty="0"/>
              <a:t>Organization </a:t>
            </a:r>
            <a:r>
              <a:rPr lang="en-BE" sz="1400" dirty="0"/>
              <a:t>Analysis in-sheet controls (left side)</a:t>
            </a:r>
          </a:p>
          <a:p>
            <a:endParaRPr lang="en-BE" sz="13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AB927E-2B07-B6B6-A562-2D10242F2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711" y="2085175"/>
            <a:ext cx="1626771" cy="2156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410F5B-570E-F399-3558-3E4D29417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5247" y="4373888"/>
            <a:ext cx="1723701" cy="22369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594C3D-8BF8-2A84-7DFB-D34A9DEF6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176" y="1396222"/>
            <a:ext cx="2511424" cy="53158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81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967E2-A45A-3207-73B3-A502F2FB1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798758-0F8D-47D9-039B-B48719681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Organization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B907E-7294-8F46-72E8-1410D48D1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18360" y="4581817"/>
            <a:ext cx="12034519" cy="3822115"/>
          </a:xfrm>
        </p:spPr>
        <p:txBody>
          <a:bodyPr/>
          <a:lstStyle/>
          <a:p>
            <a:pPr marL="0" indent="0">
              <a:buNone/>
            </a:pPr>
            <a:r>
              <a:rPr lang="en-BE" sz="1400" b="1" dirty="0"/>
              <a:t>Organization by segment and weight visualization</a:t>
            </a:r>
            <a:endParaRPr lang="en-BE" sz="1400" dirty="0"/>
          </a:p>
          <a:p>
            <a:r>
              <a:rPr lang="en-BE" sz="1200" dirty="0"/>
              <a:t>The Sankey Diagram shows the selected organization in relation to the selected segment, </a:t>
            </a:r>
            <a:br>
              <a:rPr lang="en-BE" sz="1200" dirty="0"/>
            </a:br>
            <a:r>
              <a:rPr lang="en-BE" sz="1200" dirty="0"/>
              <a:t>and the thickness of the lines show the weight</a:t>
            </a:r>
          </a:p>
          <a:p>
            <a:r>
              <a:rPr lang="en-BE" sz="1200" dirty="0"/>
              <a:t>The Block diagram shows the same, but in a bar graph over the selected period</a:t>
            </a:r>
          </a:p>
          <a:p>
            <a:r>
              <a:rPr lang="en-US" sz="1200" dirty="0"/>
              <a:t>To </a:t>
            </a:r>
            <a:r>
              <a:rPr lang="en-BE" sz="1200" dirty="0"/>
              <a:t>filter the below Invoice count table on specific organization or segment</a:t>
            </a:r>
            <a:r>
              <a:rPr lang="en-US" sz="1200" dirty="0"/>
              <a:t>: </a:t>
            </a:r>
            <a:endParaRPr lang="en-BE" sz="1200" dirty="0"/>
          </a:p>
          <a:p>
            <a:pPr lvl="1"/>
            <a:r>
              <a:rPr lang="en-US" sz="1200" dirty="0"/>
              <a:t>Click a path joining supplier and segment in </a:t>
            </a:r>
            <a:r>
              <a:rPr lang="en-BE" sz="1200" dirty="0"/>
              <a:t>the</a:t>
            </a:r>
            <a:r>
              <a:rPr lang="en-US" sz="1200" dirty="0"/>
              <a:t> </a:t>
            </a:r>
            <a:r>
              <a:rPr lang="fi-FI" sz="1200" dirty="0"/>
              <a:t>S</a:t>
            </a:r>
            <a:r>
              <a:rPr lang="en-BE" sz="1200" dirty="0" err="1"/>
              <a:t>ankey</a:t>
            </a:r>
            <a:r>
              <a:rPr lang="en-BE" sz="1200" dirty="0"/>
              <a:t> </a:t>
            </a:r>
            <a:r>
              <a:rPr lang="en-US" sz="1200" dirty="0"/>
              <a:t>diagram</a:t>
            </a:r>
            <a:r>
              <a:rPr lang="en-BE" sz="1200" dirty="0"/>
              <a:t> or inside a bar on the bar chart</a:t>
            </a:r>
            <a:r>
              <a:rPr lang="en-US" sz="1200" dirty="0"/>
              <a:t>. </a:t>
            </a:r>
          </a:p>
          <a:p>
            <a:r>
              <a:rPr lang="en-US" sz="1200" dirty="0"/>
              <a:t>To deactivate</a:t>
            </a:r>
            <a:r>
              <a:rPr lang="en-BE" sz="1200" dirty="0"/>
              <a:t> the filter</a:t>
            </a:r>
            <a:r>
              <a:rPr lang="en-US" sz="1200" dirty="0"/>
              <a:t>: </a:t>
            </a:r>
            <a:endParaRPr lang="en-BE" sz="1200" dirty="0"/>
          </a:p>
          <a:p>
            <a:pPr lvl="1"/>
            <a:r>
              <a:rPr lang="en-US" sz="1200" dirty="0"/>
              <a:t>Click the Sankey diagram</a:t>
            </a:r>
            <a:r>
              <a:rPr lang="en-BE" sz="1200" dirty="0"/>
              <a:t> or block graph</a:t>
            </a:r>
            <a:r>
              <a:rPr lang="en-US" sz="1200" dirty="0"/>
              <a:t> visual somewhere outside the path</a:t>
            </a:r>
            <a:r>
              <a:rPr lang="en-BE" sz="1200" dirty="0"/>
              <a:t>s</a:t>
            </a:r>
            <a:r>
              <a:rPr lang="en-US" sz="1200" dirty="0"/>
              <a:t>.</a:t>
            </a:r>
            <a:endParaRPr lang="en-BE" sz="1200" dirty="0"/>
          </a:p>
          <a:p>
            <a:endParaRPr lang="en-BE" sz="1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204FBA-89F9-5DA2-29FF-8B210DB6A7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06600" y="4107187"/>
            <a:ext cx="10028235" cy="336550"/>
          </a:xfrm>
        </p:spPr>
        <p:txBody>
          <a:bodyPr/>
          <a:lstStyle/>
          <a:p>
            <a:r>
              <a:rPr lang="en-BE" sz="1200" dirty="0"/>
              <a:t>Organization Analysis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0B062F-426A-1EF1-BB9D-4E7671A54B5F}"/>
              </a:ext>
            </a:extLst>
          </p:cNvPr>
          <p:cNvSpPr/>
          <p:nvPr/>
        </p:nvSpPr>
        <p:spPr>
          <a:xfrm>
            <a:off x="6096000" y="1324598"/>
            <a:ext cx="714998" cy="2623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8CB3A-78C4-EAE5-5F4B-55A03D969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82" y="1394096"/>
            <a:ext cx="11476035" cy="30496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184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F987E-E273-FC74-5AAC-C00F01E99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55F3E3-477C-C0B4-9E5D-53035A454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Organization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A5E08B-E61C-BC72-2487-6F01848118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469" y="2307985"/>
            <a:ext cx="4272451" cy="3822115"/>
          </a:xfrm>
        </p:spPr>
        <p:txBody>
          <a:bodyPr/>
          <a:lstStyle/>
          <a:p>
            <a:r>
              <a:rPr lang="en-BE" sz="1300" b="1" dirty="0"/>
              <a:t>Segments by data view per Organization, data table</a:t>
            </a:r>
          </a:p>
          <a:p>
            <a:pPr lvl="1"/>
            <a:r>
              <a:rPr lang="en-US" sz="1300" dirty="0"/>
              <a:t>To </a:t>
            </a:r>
            <a:r>
              <a:rPr lang="en-BE" sz="1300" dirty="0"/>
              <a:t>filter the Invoice count table on specific organization or flow</a:t>
            </a:r>
            <a:r>
              <a:rPr lang="en-US" sz="1300" dirty="0"/>
              <a:t>: </a:t>
            </a:r>
            <a:endParaRPr lang="en-BE" sz="1300" dirty="0"/>
          </a:p>
          <a:p>
            <a:pPr lvl="2"/>
            <a:r>
              <a:rPr lang="en-US" sz="1300" dirty="0"/>
              <a:t>Click a bar to select time period and segment in time series.</a:t>
            </a:r>
            <a:endParaRPr lang="en-BE" sz="1300" dirty="0"/>
          </a:p>
          <a:p>
            <a:pPr lvl="2"/>
            <a:r>
              <a:rPr lang="en-BE" sz="1300" dirty="0"/>
              <a:t>You can click to select specific single bars or inside the area of a month </a:t>
            </a:r>
            <a:br>
              <a:rPr lang="en-BE" sz="1300" dirty="0"/>
            </a:br>
            <a:r>
              <a:rPr lang="en-BE" sz="1300" dirty="0"/>
              <a:t>to activate a specific timeframe for all the flows</a:t>
            </a:r>
            <a:endParaRPr lang="en-US" sz="1300" dirty="0"/>
          </a:p>
          <a:p>
            <a:pPr lvl="1"/>
            <a:r>
              <a:rPr lang="en-US" sz="1300" dirty="0"/>
              <a:t>To deactivate</a:t>
            </a:r>
            <a:r>
              <a:rPr lang="en-BE" sz="1300" dirty="0"/>
              <a:t> the filter</a:t>
            </a:r>
            <a:r>
              <a:rPr lang="en-US" sz="1300" dirty="0"/>
              <a:t>: </a:t>
            </a:r>
            <a:endParaRPr lang="en-BE" sz="1300" dirty="0"/>
          </a:p>
          <a:p>
            <a:pPr lvl="2"/>
            <a:r>
              <a:rPr lang="en-US" sz="1300" dirty="0"/>
              <a:t>Click the same item which activated the filter.</a:t>
            </a:r>
            <a:endParaRPr lang="en-BE" sz="13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2AF0CA-F975-0570-50C3-1254565D8E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4097" y="1971435"/>
            <a:ext cx="3944211" cy="336550"/>
          </a:xfrm>
        </p:spPr>
        <p:txBody>
          <a:bodyPr/>
          <a:lstStyle/>
          <a:p>
            <a:r>
              <a:rPr lang="en-BE" sz="1400" dirty="0">
                <a:latin typeface="+mn-lt"/>
              </a:rPr>
              <a:t>Organization Analysis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C6058B-81D7-3407-D16E-8A3016869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956" y="2307984"/>
            <a:ext cx="6925948" cy="30768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436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8E01A-D970-8B34-6F72-27A82BE93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A0A337-0955-F90A-76F9-BBBB29661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Organization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646155-8BAF-BCCB-D680-C7CF70B2C0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90724"/>
            <a:ext cx="10028236" cy="3822115"/>
          </a:xfrm>
        </p:spPr>
        <p:txBody>
          <a:bodyPr/>
          <a:lstStyle/>
          <a:p>
            <a:r>
              <a:rPr lang="en-US" sz="1400" b="1" i="0" dirty="0">
                <a:effectLst/>
              </a:rPr>
              <a:t>Summary of the goals: </a:t>
            </a:r>
            <a:endParaRPr lang="en-BE" sz="1400" b="1" i="0" dirty="0">
              <a:effectLst/>
            </a:endParaRPr>
          </a:p>
          <a:p>
            <a:pPr lvl="1"/>
            <a:r>
              <a:rPr lang="en-US" sz="1400" b="0" i="0" dirty="0">
                <a:effectLst/>
              </a:rPr>
              <a:t>This dashboard provides a comprehensive analysis of organizational performance in relation to accounts payable KPIs. </a:t>
            </a:r>
            <a:br>
              <a:rPr lang="en-BE" sz="1400" b="0" i="0" dirty="0">
                <a:effectLst/>
              </a:rPr>
            </a:br>
            <a:r>
              <a:rPr lang="en-US" sz="1400" b="0" i="0" dirty="0">
                <a:effectLst/>
              </a:rPr>
              <a:t>Users can access detailed outcomes for any organization, measured using either value-based or volume-based metrics. </a:t>
            </a:r>
            <a:br>
              <a:rPr lang="en-BE" sz="1400" b="0" i="0" dirty="0">
                <a:effectLst/>
              </a:rPr>
            </a:br>
            <a:r>
              <a:rPr lang="en-US" sz="1400" b="0" i="0" dirty="0">
                <a:effectLst/>
              </a:rPr>
              <a:t>The dashboard enables users to easily distinguish between high and low performers for each KPI.</a:t>
            </a:r>
          </a:p>
          <a:p>
            <a:r>
              <a:rPr lang="en-US" sz="1400" b="1" i="0" dirty="0">
                <a:effectLst/>
              </a:rPr>
              <a:t>Main questions answered: </a:t>
            </a:r>
            <a:endParaRPr lang="en-BE" sz="1400" b="1" i="0" dirty="0">
              <a:effectLst/>
            </a:endParaRPr>
          </a:p>
          <a:p>
            <a:endParaRPr lang="en-BE" sz="1400" b="0" i="0" dirty="0">
              <a:effectLst/>
            </a:endParaRPr>
          </a:p>
          <a:p>
            <a:endParaRPr lang="en-BE" sz="1400" dirty="0"/>
          </a:p>
          <a:p>
            <a:endParaRPr lang="en-BE" sz="1400" b="0" i="0" dirty="0">
              <a:effectLst/>
            </a:endParaRPr>
          </a:p>
          <a:p>
            <a:pPr marL="0" indent="0">
              <a:buNone/>
            </a:pPr>
            <a:endParaRPr lang="en-BE" sz="1400" b="0" i="0" dirty="0">
              <a:effectLst/>
            </a:endParaRPr>
          </a:p>
          <a:p>
            <a:endParaRPr lang="en-US" sz="1400" b="0" i="0" dirty="0">
              <a:effectLst/>
            </a:endParaRPr>
          </a:p>
          <a:p>
            <a:r>
              <a:rPr lang="en-US" sz="1400" b="0" i="0" dirty="0">
                <a:effectLst/>
              </a:rPr>
              <a:t>A user of this dashboard can come away with a clear strategy for which organizations to engage with, to enhance each AP KPI. The dashboard also provides visibility into whether the KPIs are improving as a result of the implemented improvement actions. Additionally, users can analyze each KPI in depth, examining the relationships between different metrics.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8838B-F968-4FDA-B4DC-6FCFE0033B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63527"/>
            <a:ext cx="10028235" cy="336550"/>
          </a:xfrm>
        </p:spPr>
        <p:txBody>
          <a:bodyPr/>
          <a:lstStyle/>
          <a:p>
            <a:r>
              <a:rPr lang="fi-FI" dirty="0"/>
              <a:t>Organization </a:t>
            </a:r>
            <a:r>
              <a:rPr lang="en-BE" dirty="0"/>
              <a:t>Overview</a:t>
            </a:r>
            <a:r>
              <a:rPr lang="fi-FI" dirty="0"/>
              <a:t> </a:t>
            </a:r>
            <a:r>
              <a:rPr lang="en-BE" dirty="0"/>
              <a:t>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157D7B-D2F2-36A8-2EF0-23739135552C}"/>
              </a:ext>
            </a:extLst>
          </p:cNvPr>
          <p:cNvSpPr txBox="1"/>
          <p:nvPr/>
        </p:nvSpPr>
        <p:spPr>
          <a:xfrm>
            <a:off x="568741" y="3717182"/>
            <a:ext cx="59313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ui-sans-serif"/>
              </a:rPr>
              <a:t>Which are the top organizations in invoice volumes ?</a:t>
            </a:r>
            <a:endParaRPr lang="en-BE" sz="1400" b="0" i="0" dirty="0">
              <a:effectLst/>
              <a:latin typeface="ui-sans-serif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ui-sans-serif"/>
              </a:rPr>
              <a:t>Which of these top organizations are low performers in each AP KPI? </a:t>
            </a:r>
            <a:endParaRPr lang="en-BE" sz="1400" dirty="0">
              <a:latin typeface="ui-sans-serif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ui-sans-serif"/>
              </a:rPr>
              <a:t>Which are the organizations that are lagging in compliance ? </a:t>
            </a:r>
            <a:endParaRPr lang="en-BE" sz="1400" b="0" i="0" dirty="0">
              <a:effectLst/>
              <a:latin typeface="ui-sans-serif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ui-sans-serif"/>
              </a:rPr>
              <a:t>Which organizations have high number of disputes? </a:t>
            </a:r>
            <a:endParaRPr lang="en-BE" sz="1400" b="0" i="0" dirty="0">
              <a:effectLst/>
              <a:latin typeface="ui-sans-serif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ui-sans-serif"/>
              </a:rPr>
              <a:t>Which organizations are </a:t>
            </a:r>
            <a:r>
              <a:rPr lang="en-US" sz="1400" b="0" i="0" dirty="0" err="1">
                <a:effectLst/>
                <a:latin typeface="ui-sans-serif"/>
              </a:rPr>
              <a:t>declin</a:t>
            </a:r>
            <a:r>
              <a:rPr lang="en-BE" sz="1400" b="0" i="0" dirty="0">
                <a:effectLst/>
                <a:latin typeface="ui-sans-serif"/>
              </a:rPr>
              <a:t>i</a:t>
            </a:r>
            <a:r>
              <a:rPr lang="en-US" sz="1400" b="0" i="0" dirty="0">
                <a:effectLst/>
                <a:latin typeface="ui-sans-serif"/>
              </a:rPr>
              <a:t>ng</a:t>
            </a:r>
            <a:r>
              <a:rPr lang="en-BE" sz="1400" b="0" i="0" dirty="0">
                <a:effectLst/>
                <a:latin typeface="ui-sans-serif"/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ui-sans-serif"/>
              </a:rPr>
              <a:t>What is the proportion of organizations that are receiving e-invoices, smart invoices and manual invoices? </a:t>
            </a:r>
            <a:endParaRPr lang="en-BE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94D572-DE1F-2369-09CF-A528483D6DB7}"/>
              </a:ext>
            </a:extLst>
          </p:cNvPr>
          <p:cNvSpPr txBox="1"/>
          <p:nvPr/>
        </p:nvSpPr>
        <p:spPr>
          <a:xfrm>
            <a:off x="5977288" y="3717182"/>
            <a:ext cx="58045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ui-sans-serif"/>
              </a:rPr>
              <a:t>With which suppliers are these organizations doing business with?  </a:t>
            </a:r>
            <a:endParaRPr lang="en-BE" sz="1400" b="0" i="0" dirty="0">
              <a:effectLst/>
              <a:latin typeface="ui-sans-serif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ui-sans-serif"/>
              </a:rPr>
              <a:t>What is the proportion of organizations for different invoice associations?  </a:t>
            </a:r>
            <a:endParaRPr lang="en-BE" sz="1400" b="0" i="0" dirty="0">
              <a:effectLst/>
              <a:latin typeface="ui-sans-serif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ui-sans-serif"/>
              </a:rPr>
              <a:t>What is the proportion of organizations for </a:t>
            </a:r>
            <a:br>
              <a:rPr lang="en-BE" sz="1400" b="0" i="0" dirty="0">
                <a:effectLst/>
                <a:latin typeface="ui-sans-serif"/>
              </a:rPr>
            </a:br>
            <a:r>
              <a:rPr lang="en-US" sz="1400" b="0" i="0" dirty="0">
                <a:effectLst/>
                <a:latin typeface="ui-sans-serif"/>
              </a:rPr>
              <a:t>different spend under control outcomes ? </a:t>
            </a:r>
            <a:endParaRPr lang="en-BE" sz="1400" b="0" i="0" dirty="0">
              <a:effectLst/>
              <a:latin typeface="ui-sans-serif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ui-sans-serif"/>
              </a:rPr>
              <a:t>Which organizations have high processing time</a:t>
            </a:r>
            <a:r>
              <a:rPr lang="en-BE" sz="1400" b="0" i="0" dirty="0">
                <a:effectLst/>
                <a:latin typeface="ui-sans-serif"/>
              </a:rPr>
              <a:t>, especially </a:t>
            </a:r>
            <a:r>
              <a:rPr lang="en-US" sz="1400" b="0" i="0" dirty="0">
                <a:effectLst/>
                <a:latin typeface="ui-sans-serif"/>
              </a:rPr>
              <a:t>for</a:t>
            </a:r>
            <a:br>
              <a:rPr lang="en-BE" sz="1400" b="0" i="0" dirty="0">
                <a:effectLst/>
                <a:latin typeface="ui-sans-serif"/>
              </a:rPr>
            </a:br>
            <a:r>
              <a:rPr lang="en-US" sz="1400" b="0" i="0" dirty="0">
                <a:effectLst/>
                <a:latin typeface="ui-sans-serif"/>
              </a:rPr>
              <a:t>e-invoices and associated invoices ?</a:t>
            </a:r>
            <a:endParaRPr lang="en-BE" sz="1400" b="0" i="0" dirty="0">
              <a:effectLst/>
              <a:latin typeface="ui-sans-serif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sz="1400" dirty="0"/>
          </a:p>
        </p:txBody>
      </p:sp>
    </p:spTree>
    <p:extLst>
      <p:ext uri="{BB962C8B-B14F-4D97-AF65-F5344CB8AC3E}">
        <p14:creationId xmlns:p14="http://schemas.microsoft.com/office/powerpoint/2010/main" val="349122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13406-8BCD-979C-42D5-AA4DC4AF0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F49B7-3EA2-4357-848D-2EEE61BFD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Organization Overview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BE3969-6A0F-4039-34D4-4E4AC9104D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CD8845-3D2F-8B59-1FED-65818138A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9513"/>
            <a:ext cx="12192000" cy="41074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432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E530C-01F1-27F6-2EAD-51B186D4A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E0B90-0A8E-EF78-C709-C69A52143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sz="3600" dirty="0"/>
              <a:t>Organization Overview Controls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92A26-C39D-0B56-35F0-641FB5C943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5771" y="3742012"/>
            <a:ext cx="5716780" cy="3822115"/>
          </a:xfrm>
        </p:spPr>
        <p:txBody>
          <a:bodyPr/>
          <a:lstStyle/>
          <a:p>
            <a:r>
              <a:rPr lang="en-BE" sz="1300" b="1" dirty="0"/>
              <a:t>Start date: </a:t>
            </a:r>
            <a:r>
              <a:rPr lang="en-US" sz="1300" dirty="0"/>
              <a:t>Select the beginning of the time interval. The selected date is included.</a:t>
            </a:r>
            <a:endParaRPr lang="en-BE" sz="1300" dirty="0"/>
          </a:p>
          <a:p>
            <a:r>
              <a:rPr lang="en-BE" sz="1300" b="1" dirty="0"/>
              <a:t>End date: </a:t>
            </a:r>
            <a:r>
              <a:rPr lang="en-US" sz="1300" dirty="0"/>
              <a:t>Select the end of the time interval. The selected date is included</a:t>
            </a:r>
            <a:endParaRPr lang="en-BE" sz="1300" dirty="0"/>
          </a:p>
          <a:p>
            <a:r>
              <a:rPr lang="fi-FI" sz="1300" b="1" dirty="0"/>
              <a:t>Organization</a:t>
            </a:r>
            <a:r>
              <a:rPr lang="en-BE" sz="1300" b="1" dirty="0"/>
              <a:t>: </a:t>
            </a:r>
            <a:r>
              <a:rPr lang="fi-FI" sz="1300" dirty="0"/>
              <a:t>Filter data by</a:t>
            </a:r>
            <a:r>
              <a:rPr lang="en-BE" sz="1300" dirty="0"/>
              <a:t> your company</a:t>
            </a:r>
            <a:r>
              <a:rPr lang="fi-FI" sz="1300" dirty="0"/>
              <a:t> organizations.</a:t>
            </a:r>
            <a:endParaRPr lang="en-BE" sz="1300" dirty="0"/>
          </a:p>
          <a:p>
            <a:r>
              <a:rPr lang="en-BE" sz="1300" b="1" dirty="0"/>
              <a:t>Supplier: </a:t>
            </a:r>
            <a:r>
              <a:rPr lang="fi-FI" sz="1300" dirty="0"/>
              <a:t>Filter data by suppliers.</a:t>
            </a:r>
            <a:endParaRPr lang="en-BE" sz="1300" dirty="0"/>
          </a:p>
          <a:p>
            <a:pPr algn="l"/>
            <a:r>
              <a:rPr lang="en-BE" sz="1300" b="1" dirty="0"/>
              <a:t>Invoice Association: </a:t>
            </a:r>
            <a:r>
              <a:rPr lang="en-US" sz="1300" dirty="0"/>
              <a:t>Filter data </a:t>
            </a:r>
            <a:r>
              <a:rPr lang="en-BE" sz="1300" dirty="0"/>
              <a:t>based on whether the invoices are</a:t>
            </a:r>
            <a:r>
              <a:rPr lang="en-US" sz="1300" dirty="0"/>
              <a:t> </a:t>
            </a:r>
            <a:r>
              <a:rPr lang="en-BE" sz="1300" dirty="0"/>
              <a:t>PO, Spend Plan or Non-PO invoices</a:t>
            </a:r>
            <a:endParaRPr lang="en-US" sz="1300" dirty="0"/>
          </a:p>
          <a:p>
            <a:r>
              <a:rPr lang="en-BE" sz="1300" b="1" dirty="0"/>
              <a:t>Invoice Origin: </a:t>
            </a:r>
            <a:r>
              <a:rPr lang="en-US" sz="1300" dirty="0"/>
              <a:t>Filter data by invoice origin</a:t>
            </a:r>
            <a:endParaRPr lang="en-BE" sz="13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0F0115-8D89-FAE9-FEE5-8042E291C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4198" y="3378801"/>
            <a:ext cx="13028747" cy="335935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>
                <a:latin typeface="+mn-lt"/>
                <a:ea typeface="+mn-ea"/>
                <a:cs typeface="+mn-cs"/>
              </a:rPr>
              <a:t>List settings options: Describe the settings users can modify, such as data ranges, department filters, and currency settings</a:t>
            </a:r>
            <a:r>
              <a:rPr lang="en-US" sz="1400" b="1" i="0" dirty="0">
                <a:solidFill>
                  <a:srgbClr val="292A2E"/>
                </a:solidFill>
                <a:effectLst/>
                <a:latin typeface="ui-sans-serif"/>
              </a:rPr>
              <a:t>.</a:t>
            </a:r>
            <a:endParaRPr lang="en-BE" sz="1600" b="1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EABE6D6-82AE-CB50-0988-CAA097E354F3}"/>
              </a:ext>
            </a:extLst>
          </p:cNvPr>
          <p:cNvSpPr txBox="1">
            <a:spLocks/>
          </p:cNvSpPr>
          <p:nvPr/>
        </p:nvSpPr>
        <p:spPr>
          <a:xfrm>
            <a:off x="6276177" y="3683559"/>
            <a:ext cx="5716781" cy="2364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E" sz="1300" b="1" dirty="0"/>
              <a:t>Invoice Type: </a:t>
            </a:r>
            <a:r>
              <a:rPr lang="en-US" sz="1300" dirty="0"/>
              <a:t>Filter data by invoice type.</a:t>
            </a:r>
            <a:endParaRPr lang="en-BE" sz="1300" dirty="0"/>
          </a:p>
          <a:p>
            <a:r>
              <a:rPr lang="en-BE" sz="1300" b="1" dirty="0"/>
              <a:t>Invoice Value: </a:t>
            </a:r>
            <a:r>
              <a:rPr lang="en-US" sz="1300" dirty="0"/>
              <a:t>Select if the invoice and spend values are shown as net sums or gross sums.</a:t>
            </a:r>
            <a:endParaRPr lang="en-BE" sz="1300" dirty="0"/>
          </a:p>
          <a:p>
            <a:r>
              <a:rPr lang="fi-FI" sz="1300" b="1" dirty="0"/>
              <a:t>C</a:t>
            </a:r>
            <a:r>
              <a:rPr lang="en-BE" sz="1300" b="1" dirty="0" err="1"/>
              <a:t>urrency</a:t>
            </a:r>
            <a:r>
              <a:rPr lang="en-BE" sz="1300" b="1" dirty="0"/>
              <a:t>: </a:t>
            </a:r>
            <a:r>
              <a:rPr lang="en-US" sz="1300" dirty="0"/>
              <a:t>Select the currency used in value-based calculations. Currencies are not converted.</a:t>
            </a:r>
            <a:endParaRPr lang="en-BE" sz="1300" dirty="0"/>
          </a:p>
          <a:p>
            <a:r>
              <a:rPr lang="fi-FI" sz="1300" b="1" dirty="0"/>
              <a:t>P</a:t>
            </a:r>
            <a:r>
              <a:rPr lang="en-BE" sz="1300" b="1" dirty="0" err="1"/>
              <a:t>rocessing</a:t>
            </a:r>
            <a:r>
              <a:rPr lang="en-BE" sz="1300" b="1" dirty="0"/>
              <a:t> Time: </a:t>
            </a:r>
            <a:r>
              <a:rPr lang="en-US" sz="1300" dirty="0"/>
              <a:t>Select whether transfer time is included in processing time calculation: Include transfer time, Exclude transfer time.</a:t>
            </a:r>
            <a:endParaRPr lang="en-BE" sz="1300" dirty="0"/>
          </a:p>
          <a:p>
            <a:r>
              <a:rPr lang="en-US" sz="1300" b="1" dirty="0"/>
              <a:t>Metric: </a:t>
            </a:r>
            <a:r>
              <a:rPr lang="en-US" sz="1300" dirty="0"/>
              <a:t>Select the metric applied in KPI visuals: </a:t>
            </a:r>
            <a:br>
              <a:rPr lang="en-US" sz="1300" dirty="0"/>
            </a:br>
            <a:r>
              <a:rPr lang="en-US" sz="1300" dirty="0"/>
              <a:t>Invoice count, Invoice value, I</a:t>
            </a:r>
            <a:r>
              <a:rPr lang="en-BE" sz="1300" dirty="0" err="1"/>
              <a:t>nvoice</a:t>
            </a:r>
            <a:r>
              <a:rPr lang="en-BE" sz="1300" dirty="0"/>
              <a:t> Processing time</a:t>
            </a:r>
          </a:p>
          <a:p>
            <a:r>
              <a:rPr lang="en-BE" sz="1300" b="1" dirty="0"/>
              <a:t>Show Invoice List: </a:t>
            </a:r>
            <a:r>
              <a:rPr lang="en-US" sz="1300" dirty="0"/>
              <a:t>Select whether to show a table containing all the invoices</a:t>
            </a:r>
            <a:r>
              <a:rPr lang="en-BE" sz="13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088FFE-DF8C-D783-8093-C3EC3858D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3113"/>
            <a:ext cx="12192000" cy="17965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44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5405A-1041-D813-0EC7-A1DF8C05A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C9AC4C-C17E-5CCF-A040-B37F13179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Organization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CEC96-FCD7-A46D-4070-574459CF2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7357" y="4956643"/>
            <a:ext cx="10028236" cy="3822115"/>
          </a:xfrm>
        </p:spPr>
        <p:txBody>
          <a:bodyPr/>
          <a:lstStyle/>
          <a:p>
            <a:r>
              <a:rPr lang="en-BE" sz="1300" b="1" dirty="0"/>
              <a:t>Organization Invoice count: </a:t>
            </a:r>
            <a:r>
              <a:rPr lang="en-US" sz="1300" dirty="0"/>
              <a:t>Select the set of organizations based on their invoice count.</a:t>
            </a:r>
            <a:endParaRPr lang="en-BE" sz="1300" dirty="0"/>
          </a:p>
          <a:p>
            <a:r>
              <a:rPr lang="fi-FI" sz="1300" b="1" dirty="0"/>
              <a:t>Organization invoice value</a:t>
            </a:r>
            <a:r>
              <a:rPr lang="en-BE" sz="1300" b="1" dirty="0"/>
              <a:t>: </a:t>
            </a:r>
            <a:r>
              <a:rPr lang="en-US" sz="1300" dirty="0"/>
              <a:t>Select the set of organizations based on their invoice value.</a:t>
            </a:r>
            <a:endParaRPr lang="en-BE" sz="1300" dirty="0"/>
          </a:p>
          <a:p>
            <a:r>
              <a:rPr lang="en-BE" sz="1300" b="1" dirty="0"/>
              <a:t>Organization KPI value: </a:t>
            </a:r>
            <a:r>
              <a:rPr lang="en-BE" sz="1300" dirty="0"/>
              <a:t>Select the main KPI and between which values from that KPI to filter between</a:t>
            </a:r>
          </a:p>
          <a:p>
            <a:r>
              <a:rPr lang="en-BE" sz="1300" b="1" dirty="0"/>
              <a:t>View data</a:t>
            </a:r>
            <a:r>
              <a:rPr lang="en-BE" sz="1300" dirty="0"/>
              <a:t>: </a:t>
            </a:r>
            <a:r>
              <a:rPr lang="en-US" sz="1300" dirty="0"/>
              <a:t>Select whether totals or percentages are used in the tables and supplier filters</a:t>
            </a:r>
            <a:endParaRPr lang="en-BE" sz="13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CE8E30-42B3-8B17-B38F-14403715F3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7356" y="4494932"/>
            <a:ext cx="10028235" cy="336550"/>
          </a:xfrm>
        </p:spPr>
        <p:txBody>
          <a:bodyPr/>
          <a:lstStyle/>
          <a:p>
            <a:r>
              <a:rPr lang="fi-FI" sz="1400" dirty="0"/>
              <a:t>Organization Review</a:t>
            </a:r>
            <a:r>
              <a:rPr lang="en-BE" sz="1400" dirty="0"/>
              <a:t> in-sheet controls (top)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A4A586-1386-82DE-2421-90D0F24F4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356" y="1589808"/>
            <a:ext cx="8695764" cy="26678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397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D9061-DF95-5D7D-632E-B38B1500F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079A39-19D0-D7FA-C3C0-6CB5EC9C4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Organization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577669-B27E-7AB7-03B6-66C9BC33C1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0046" y="4322937"/>
            <a:ext cx="6013473" cy="3822115"/>
          </a:xfrm>
        </p:spPr>
        <p:txBody>
          <a:bodyPr/>
          <a:lstStyle/>
          <a:p>
            <a:r>
              <a:rPr lang="en-BE" sz="1200" b="1" dirty="0"/>
              <a:t>Total count</a:t>
            </a:r>
            <a:r>
              <a:rPr lang="en-US" sz="1200" b="1" dirty="0"/>
              <a:t>: </a:t>
            </a:r>
            <a:r>
              <a:rPr lang="en-BE" sz="1200" dirty="0"/>
              <a:t>Total count of invoices (includes invoices, credit memos and other)</a:t>
            </a:r>
            <a:endParaRPr lang="en-US" sz="1200" dirty="0"/>
          </a:p>
          <a:p>
            <a:r>
              <a:rPr lang="en-BE" sz="1200" b="1" dirty="0"/>
              <a:t>Invoices: </a:t>
            </a:r>
            <a:r>
              <a:rPr lang="en-US" sz="1200" dirty="0"/>
              <a:t>T</a:t>
            </a:r>
            <a:r>
              <a:rPr lang="en-BE" sz="1200" dirty="0" err="1"/>
              <a:t>otal</a:t>
            </a:r>
            <a:r>
              <a:rPr lang="en-BE" sz="1200" dirty="0"/>
              <a:t> of all invoices (excludes credit memos)</a:t>
            </a:r>
          </a:p>
          <a:p>
            <a:r>
              <a:rPr lang="en-BE" sz="1200" b="1" dirty="0"/>
              <a:t>Credit Memos: </a:t>
            </a:r>
            <a:r>
              <a:rPr lang="en-US" sz="1200" dirty="0"/>
              <a:t>T</a:t>
            </a:r>
            <a:r>
              <a:rPr lang="en-BE" sz="1200" dirty="0" err="1"/>
              <a:t>otal</a:t>
            </a:r>
            <a:r>
              <a:rPr lang="en-BE" sz="1200" dirty="0"/>
              <a:t> of all credit memos (excludes invoices)</a:t>
            </a:r>
          </a:p>
          <a:p>
            <a:r>
              <a:rPr lang="fi-FI" sz="1200" b="1" dirty="0"/>
              <a:t>E</a:t>
            </a:r>
            <a:r>
              <a:rPr lang="en-BE" sz="1200" b="1" dirty="0"/>
              <a:t>-Invoices: </a:t>
            </a:r>
            <a:r>
              <a:rPr lang="en-BE" sz="1200" dirty="0"/>
              <a:t>Total of invoices classified as electronic invoices (excludes Smart &amp; Manual)</a:t>
            </a:r>
          </a:p>
          <a:p>
            <a:r>
              <a:rPr lang="en-BE" sz="1200" b="1" dirty="0"/>
              <a:t>Smart Invoices: </a:t>
            </a:r>
            <a:r>
              <a:rPr lang="en-BE" sz="1200" dirty="0"/>
              <a:t>Invoices classified as smart invoices</a:t>
            </a:r>
          </a:p>
          <a:p>
            <a:r>
              <a:rPr lang="en-BE" sz="1200" b="1" dirty="0"/>
              <a:t>Manual invoices: </a:t>
            </a:r>
            <a:r>
              <a:rPr lang="en-US" sz="1200" dirty="0"/>
              <a:t>Invoices classified as manual invoices</a:t>
            </a:r>
            <a:endParaRPr lang="en-BE" sz="1200" dirty="0"/>
          </a:p>
          <a:p>
            <a:endParaRPr lang="en-BE" sz="1200" dirty="0"/>
          </a:p>
          <a:p>
            <a:endParaRPr lang="en-BE" sz="1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F46E50-1B46-2F7C-58E9-6620AD1861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0046" y="4014719"/>
            <a:ext cx="5476515" cy="336550"/>
          </a:xfrm>
        </p:spPr>
        <p:txBody>
          <a:bodyPr/>
          <a:lstStyle/>
          <a:p>
            <a:r>
              <a:rPr lang="fi-FI" sz="1400" dirty="0"/>
              <a:t>Organization </a:t>
            </a:r>
            <a:r>
              <a:rPr lang="en-BE" sz="1400" dirty="0"/>
              <a:t>Overview Columns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E44D9EC9-22E3-EC3B-6D58-46622F4FDEB5}"/>
              </a:ext>
            </a:extLst>
          </p:cNvPr>
          <p:cNvSpPr txBox="1">
            <a:spLocks/>
          </p:cNvSpPr>
          <p:nvPr/>
        </p:nvSpPr>
        <p:spPr>
          <a:xfrm>
            <a:off x="6573520" y="4351269"/>
            <a:ext cx="5827521" cy="174088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E" sz="1200" b="1" dirty="0"/>
              <a:t>PO invoices: </a:t>
            </a:r>
            <a:r>
              <a:rPr lang="en-US" sz="1200" dirty="0"/>
              <a:t>Invoices associated to purchase orders are called PO invoices</a:t>
            </a:r>
            <a:endParaRPr lang="en-BE" sz="1200" dirty="0"/>
          </a:p>
          <a:p>
            <a:r>
              <a:rPr lang="en-BE" sz="1200" b="1" dirty="0"/>
              <a:t>SP invoices: </a:t>
            </a:r>
            <a:r>
              <a:rPr lang="en-US" sz="1200" dirty="0"/>
              <a:t>Invoices associated to spend plans are called SP invoices.</a:t>
            </a:r>
            <a:endParaRPr lang="en-BE" sz="1200" dirty="0"/>
          </a:p>
          <a:p>
            <a:r>
              <a:rPr lang="en-BE" sz="1200" b="1" dirty="0"/>
              <a:t>Non-PO invoices</a:t>
            </a:r>
            <a:r>
              <a:rPr lang="en-BE" sz="1200" dirty="0"/>
              <a:t>: </a:t>
            </a:r>
            <a:r>
              <a:rPr lang="en-US" sz="1200" dirty="0"/>
              <a:t>Invoices that are not associated to purchase orders or spend plans are called Non-PO invoices.</a:t>
            </a:r>
            <a:endParaRPr lang="en-BE" sz="1200" dirty="0"/>
          </a:p>
          <a:p>
            <a:r>
              <a:rPr lang="fi-FI" sz="1200" b="1" dirty="0"/>
              <a:t>T</a:t>
            </a:r>
            <a:r>
              <a:rPr lang="en-BE" sz="1200" b="1" dirty="0" err="1"/>
              <a:t>ouchless</a:t>
            </a:r>
            <a:r>
              <a:rPr lang="en-BE" sz="1200" b="1" dirty="0"/>
              <a:t> match(all): </a:t>
            </a:r>
            <a:r>
              <a:rPr lang="en-BE" sz="1200" dirty="0"/>
              <a:t>Matching phase is done fully touchless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88F6A5-AC47-8F6C-1030-977FA8833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40" y="1387249"/>
            <a:ext cx="8005458" cy="262747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190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C0D91-E5D4-E151-C4CF-8A4B87736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3D697A-B51B-676E-3703-5F14F97D7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95" y="279106"/>
            <a:ext cx="9541042" cy="650875"/>
          </a:xfrm>
        </p:spPr>
        <p:txBody>
          <a:bodyPr/>
          <a:lstStyle/>
          <a:p>
            <a:r>
              <a:rPr lang="en-BE" dirty="0"/>
              <a:t>Organization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52B5F-8F91-4119-C15D-E890B2383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2016" y="4638936"/>
            <a:ext cx="5493984" cy="3822115"/>
          </a:xfrm>
        </p:spPr>
        <p:txBody>
          <a:bodyPr/>
          <a:lstStyle/>
          <a:p>
            <a:r>
              <a:rPr lang="en-BE" sz="1200" b="1" dirty="0"/>
              <a:t>Touchless match (PO invoices)</a:t>
            </a:r>
            <a:r>
              <a:rPr lang="en-US" sz="1200" b="1" dirty="0"/>
              <a:t>: </a:t>
            </a:r>
            <a:r>
              <a:rPr lang="en-BE" sz="1200" dirty="0"/>
              <a:t>Touchless matched, for invoices that have a PO associated</a:t>
            </a:r>
          </a:p>
          <a:p>
            <a:r>
              <a:rPr lang="en-BE" sz="1200" b="1" dirty="0"/>
              <a:t>Touchless match (SP invoices) </a:t>
            </a:r>
            <a:r>
              <a:rPr lang="en-BE" sz="1200" dirty="0"/>
              <a:t>: Touchless matched, for invoices that have a Spend Plan associated</a:t>
            </a:r>
          </a:p>
          <a:p>
            <a:r>
              <a:rPr lang="en-BE" sz="1200" b="1" dirty="0"/>
              <a:t>Non-touchless match (PO invoices) : </a:t>
            </a:r>
            <a:r>
              <a:rPr lang="en-US" sz="1200" dirty="0"/>
              <a:t>I</a:t>
            </a:r>
            <a:r>
              <a:rPr lang="en-BE" sz="1200" dirty="0" err="1"/>
              <a:t>nvoices</a:t>
            </a:r>
            <a:r>
              <a:rPr lang="en-BE" sz="1200" dirty="0"/>
              <a:t> not matched without manual intervention for invoices that have a PO associated</a:t>
            </a:r>
          </a:p>
          <a:p>
            <a:r>
              <a:rPr lang="en-BE" sz="1200" b="1" dirty="0"/>
              <a:t>Non-touchless match (SP invoices) : </a:t>
            </a:r>
            <a:r>
              <a:rPr lang="en-US" sz="1200" dirty="0"/>
              <a:t>I</a:t>
            </a:r>
            <a:r>
              <a:rPr lang="en-BE" sz="1200" dirty="0" err="1"/>
              <a:t>nvoices</a:t>
            </a:r>
            <a:r>
              <a:rPr lang="en-BE" sz="1200" dirty="0"/>
              <a:t> not matched without manual intervention for invoices that have a Spend plan associated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513C8A-D0A4-DA9B-A3DE-509C461058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015" y="4263245"/>
            <a:ext cx="5493983" cy="336550"/>
          </a:xfrm>
        </p:spPr>
        <p:txBody>
          <a:bodyPr/>
          <a:lstStyle/>
          <a:p>
            <a:r>
              <a:rPr lang="fi-FI" sz="1400" dirty="0"/>
              <a:t>Organization </a:t>
            </a:r>
            <a:r>
              <a:rPr lang="en-BE" sz="1400" dirty="0"/>
              <a:t>Overview Columns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28FABE1-FA96-DB0D-067B-8333643C1F96}"/>
              </a:ext>
            </a:extLst>
          </p:cNvPr>
          <p:cNvSpPr txBox="1">
            <a:spLocks/>
          </p:cNvSpPr>
          <p:nvPr/>
        </p:nvSpPr>
        <p:spPr>
          <a:xfrm>
            <a:off x="6364479" y="4638936"/>
            <a:ext cx="5827521" cy="209774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E" sz="1200" b="1" dirty="0"/>
              <a:t>Paid on time: </a:t>
            </a:r>
            <a:r>
              <a:rPr lang="en-BE" sz="1200" dirty="0"/>
              <a:t>Invoice Payment date is before on the due date</a:t>
            </a:r>
          </a:p>
          <a:p>
            <a:r>
              <a:rPr lang="en-BE" sz="1200" b="1" dirty="0"/>
              <a:t>Paid on due date</a:t>
            </a:r>
            <a:r>
              <a:rPr lang="en-BE" sz="1200" dirty="0"/>
              <a:t>: Payment date is the same as the due date</a:t>
            </a:r>
          </a:p>
          <a:p>
            <a:r>
              <a:rPr lang="en-BE" sz="1200" b="1" dirty="0"/>
              <a:t>Paid early(all): </a:t>
            </a:r>
            <a:r>
              <a:rPr lang="en-BE" sz="1200" dirty="0"/>
              <a:t>Payment date is earlier than the due date</a:t>
            </a:r>
          </a:p>
          <a:p>
            <a:r>
              <a:rPr lang="en-BE" sz="1200" b="1" dirty="0"/>
              <a:t>Paid early(no discount): </a:t>
            </a:r>
            <a:r>
              <a:rPr lang="en-BE" sz="1200" dirty="0"/>
              <a:t>Paid early without a chance of a discount</a:t>
            </a:r>
          </a:p>
          <a:p>
            <a:r>
              <a:rPr lang="en-BE" sz="1200" b="1" dirty="0"/>
              <a:t>Paid early (discount captured): </a:t>
            </a:r>
            <a:r>
              <a:rPr lang="en-BE" sz="1200" dirty="0"/>
              <a:t>Paid early, lead to discount</a:t>
            </a:r>
          </a:p>
          <a:p>
            <a:r>
              <a:rPr lang="en-BE" sz="1200" b="1" dirty="0"/>
              <a:t>Paid early (</a:t>
            </a:r>
            <a:r>
              <a:rPr lang="en-BE" sz="1200" b="1" dirty="0" err="1"/>
              <a:t>discound</a:t>
            </a:r>
            <a:r>
              <a:rPr lang="en-BE" sz="1200" b="1" dirty="0"/>
              <a:t> missed): </a:t>
            </a:r>
            <a:r>
              <a:rPr lang="en-BE" sz="1200" dirty="0"/>
              <a:t>Paid early, but to late enough not to receive a discount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610413-1E1A-740C-62B4-7633162C1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90" y="1452267"/>
            <a:ext cx="9673651" cy="26643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804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0F75E-85B3-1923-008D-6C02A1223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70B0DE-A023-2860-FA57-472A27EBD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19" y="391093"/>
            <a:ext cx="9541042" cy="650875"/>
          </a:xfrm>
        </p:spPr>
        <p:txBody>
          <a:bodyPr/>
          <a:lstStyle/>
          <a:p>
            <a:r>
              <a:rPr lang="en-BE" dirty="0"/>
              <a:t>Organization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398B5-A649-26B0-7128-24ECA0F28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919" y="4596063"/>
            <a:ext cx="10028236" cy="3822115"/>
          </a:xfrm>
        </p:spPr>
        <p:txBody>
          <a:bodyPr/>
          <a:lstStyle/>
          <a:p>
            <a:r>
              <a:rPr lang="en-BE" sz="1300" b="1" dirty="0"/>
              <a:t>Paid late (all)</a:t>
            </a:r>
            <a:r>
              <a:rPr lang="en-US" sz="1300" b="1" dirty="0"/>
              <a:t>: </a:t>
            </a:r>
            <a:r>
              <a:rPr lang="en-BE" sz="1300" dirty="0"/>
              <a:t>Payment date is after the due date</a:t>
            </a:r>
          </a:p>
          <a:p>
            <a:r>
              <a:rPr lang="en-BE" sz="1300" b="1" dirty="0"/>
              <a:t>Paid late (no issues)</a:t>
            </a:r>
            <a:r>
              <a:rPr lang="en-BE" sz="1300" dirty="0"/>
              <a:t>: </a:t>
            </a:r>
            <a:r>
              <a:rPr lang="en-US" sz="1300" dirty="0"/>
              <a:t>P</a:t>
            </a:r>
            <a:r>
              <a:rPr lang="en-BE" sz="1300" dirty="0"/>
              <a:t>aid late without any reason detected</a:t>
            </a:r>
          </a:p>
          <a:p>
            <a:r>
              <a:rPr lang="en-BE" sz="1300" b="1" dirty="0"/>
              <a:t>Paid late (disputed, invoice on time): </a:t>
            </a:r>
            <a:r>
              <a:rPr lang="en-BE" sz="1300" dirty="0"/>
              <a:t>Paid late but disputed</a:t>
            </a:r>
          </a:p>
          <a:p>
            <a:r>
              <a:rPr lang="fi-FI" sz="1300" b="1" dirty="0"/>
              <a:t>P</a:t>
            </a:r>
            <a:r>
              <a:rPr lang="en-BE" sz="1300" b="1" dirty="0"/>
              <a:t>aid late (invoice late, not disputed): </a:t>
            </a:r>
            <a:r>
              <a:rPr lang="en-BE" sz="1300" dirty="0"/>
              <a:t>Paid late because the invoice was late, invoice not disputed</a:t>
            </a:r>
          </a:p>
          <a:p>
            <a:r>
              <a:rPr lang="fi-FI" sz="1300" b="1" dirty="0"/>
              <a:t>P</a:t>
            </a:r>
            <a:r>
              <a:rPr lang="en-BE" sz="1300" b="1" dirty="0"/>
              <a:t>aid late (invoice late, disputed): </a:t>
            </a:r>
            <a:r>
              <a:rPr lang="en-BE" sz="1300" dirty="0"/>
              <a:t>Paid late because the invoice was late, and the invoice was also disputed.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45108B-716E-747A-B0F8-BAFEECE75D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6919" y="4259513"/>
            <a:ext cx="10028235" cy="336550"/>
          </a:xfrm>
        </p:spPr>
        <p:txBody>
          <a:bodyPr/>
          <a:lstStyle/>
          <a:p>
            <a:r>
              <a:rPr lang="fi-FI" sz="1400" dirty="0"/>
              <a:t>Organization </a:t>
            </a:r>
            <a:r>
              <a:rPr lang="en-BE" sz="1400" dirty="0"/>
              <a:t>Overview Columns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A0FBCE-CEA3-B1D4-6800-4DFACFF1D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19" y="1512344"/>
            <a:ext cx="7964011" cy="22767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201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57D67-F23B-1466-71F3-61030A529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016A0-3C96-124B-ADDB-E1BAAEA85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Organization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A0886-0607-2FD2-B130-EDD41E8AB4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BDEBA-3563-C661-C677-FD6153AB12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E0F5CC-7E13-963F-1961-6DAC4BC22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29" y="1456127"/>
            <a:ext cx="10751671" cy="4883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598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Basware - Now it all just happens">
      <a:dk1>
        <a:srgbClr val="120A48"/>
      </a:dk1>
      <a:lt1>
        <a:sysClr val="window" lastClr="FFFFFF"/>
      </a:lt1>
      <a:dk2>
        <a:srgbClr val="333333"/>
      </a:dk2>
      <a:lt2>
        <a:srgbClr val="EAEFFF"/>
      </a:lt2>
      <a:accent1>
        <a:srgbClr val="04D3AA"/>
      </a:accent1>
      <a:accent2>
        <a:srgbClr val="549CFF"/>
      </a:accent2>
      <a:accent3>
        <a:srgbClr val="FA6496"/>
      </a:accent3>
      <a:accent4>
        <a:srgbClr val="6404DA"/>
      </a:accent4>
      <a:accent5>
        <a:srgbClr val="120A48"/>
      </a:accent5>
      <a:accent6>
        <a:srgbClr val="EAEFFF"/>
      </a:accent6>
      <a:hlink>
        <a:srgbClr val="549CFF"/>
      </a:hlink>
      <a:folHlink>
        <a:srgbClr val="6404DA"/>
      </a:folHlink>
    </a:clrScheme>
    <a:fontScheme name="Inter">
      <a:majorFont>
        <a:latin typeface="Inter Extra 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ware Presentation Template Finalized" id="{4CCE0CB5-D4AF-4997-8FDF-098AC69A3CFF}" vid="{84E051C0-A685-4E5A-97D0-7963A542A4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BA14B6F5C04C4388980EA7648E7B7F" ma:contentTypeVersion="14" ma:contentTypeDescription="Create a new document." ma:contentTypeScope="" ma:versionID="91ad081767c4ab8bebc35d904d06ca04">
  <xsd:schema xmlns:xsd="http://www.w3.org/2001/XMLSchema" xmlns:xs="http://www.w3.org/2001/XMLSchema" xmlns:p="http://schemas.microsoft.com/office/2006/metadata/properties" xmlns:ns2="d8732223-c9df-4e1c-8a15-8e2d35da7866" xmlns:ns3="bf7afc72-a310-4c93-83e9-21ce9b8f8abd" targetNamespace="http://schemas.microsoft.com/office/2006/metadata/properties" ma:root="true" ma:fieldsID="07f2e5efa26c1d5d558fe4face5794ee" ns2:_="" ns3:_="">
    <xsd:import namespace="d8732223-c9df-4e1c-8a15-8e2d35da7866"/>
    <xsd:import namespace="bf7afc72-a310-4c93-83e9-21ce9b8f8a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32223-c9df-4e1c-8a15-8e2d35da78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7b19439-60cf-4e0a-9723-6b74af8c3c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7afc72-a310-4c93-83e9-21ce9b8f8ab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4ac04e8-da66-42a4-98c8-493df02263cd}" ma:internalName="TaxCatchAll" ma:showField="CatchAllData" ma:web="bf7afc72-a310-4c93-83e9-21ce9b8f8a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f7afc72-a310-4c93-83e9-21ce9b8f8abd" xsi:nil="true"/>
    <lcf76f155ced4ddcb4097134ff3c332f xmlns="d8732223-c9df-4e1c-8a15-8e2d35da78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986EBD-F5DB-422A-A9F2-A3308D1BB4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732223-c9df-4e1c-8a15-8e2d35da7866"/>
    <ds:schemaRef ds:uri="bf7afc72-a310-4c93-83e9-21ce9b8f8a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46D90D-AAF2-4201-8FCB-D974E95E69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39C988-5E7E-4708-B365-424F673C3BF0}">
  <ds:schemaRefs>
    <ds:schemaRef ds:uri="http://purl.org/dc/terms/"/>
    <ds:schemaRef ds:uri="http://purl.org/dc/dcmitype/"/>
    <ds:schemaRef ds:uri="bf7afc72-a310-4c93-83e9-21ce9b8f8abd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d8732223-c9df-4e1c-8a15-8e2d35da786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1055</TotalTime>
  <Words>1481</Words>
  <Application>Microsoft Office PowerPoint</Application>
  <PresentationFormat>Widescreen</PresentationFormat>
  <Paragraphs>117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ui-sans-serif</vt:lpstr>
      <vt:lpstr>Arial</vt:lpstr>
      <vt:lpstr>Inter</vt:lpstr>
      <vt:lpstr>Office Theme</vt:lpstr>
      <vt:lpstr>  Organization overview</vt:lpstr>
      <vt:lpstr>Organization Overview</vt:lpstr>
      <vt:lpstr>Organization Overview</vt:lpstr>
      <vt:lpstr>Organization Overview Controls</vt:lpstr>
      <vt:lpstr>Organization Overview</vt:lpstr>
      <vt:lpstr>Organization Overview</vt:lpstr>
      <vt:lpstr>Organization Overview</vt:lpstr>
      <vt:lpstr>Organization Overview</vt:lpstr>
      <vt:lpstr>Organization Analysis</vt:lpstr>
      <vt:lpstr>Organization Analysis Controls</vt:lpstr>
      <vt:lpstr>Organization Analysis</vt:lpstr>
      <vt:lpstr>Organization Analysis</vt:lpstr>
      <vt:lpstr>Organization 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Van Vaerenbergh</dc:creator>
  <cp:lastModifiedBy>Kaisa Välimäki</cp:lastModifiedBy>
  <cp:revision>79</cp:revision>
  <dcterms:created xsi:type="dcterms:W3CDTF">2025-01-22T14:35:08Z</dcterms:created>
  <dcterms:modified xsi:type="dcterms:W3CDTF">2025-03-11T09:03:09Z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b1e97fa-b66f-4aa1-9b90-3f31ca839e6c_Enabled">
    <vt:lpwstr>true</vt:lpwstr>
  </property>
  <property fmtid="{D5CDD505-2E9C-101B-9397-08002B2CF9AE}" pid="3" name="MSIP_Label_eb1e97fa-b66f-4aa1-9b90-3f31ca839e6c_SetDate">
    <vt:lpwstr>2025-01-22T14:45:24Z</vt:lpwstr>
  </property>
  <property fmtid="{D5CDD505-2E9C-101B-9397-08002B2CF9AE}" pid="4" name="MSIP_Label_eb1e97fa-b66f-4aa1-9b90-3f31ca839e6c_Method">
    <vt:lpwstr>Standard</vt:lpwstr>
  </property>
  <property fmtid="{D5CDD505-2E9C-101B-9397-08002B2CF9AE}" pid="5" name="MSIP_Label_eb1e97fa-b66f-4aa1-9b90-3f31ca839e6c_Name">
    <vt:lpwstr>Private</vt:lpwstr>
  </property>
  <property fmtid="{D5CDD505-2E9C-101B-9397-08002B2CF9AE}" pid="6" name="MSIP_Label_eb1e97fa-b66f-4aa1-9b90-3f31ca839e6c_SiteId">
    <vt:lpwstr>9737b55a-4455-48e4-8c47-a26a6ee65c97</vt:lpwstr>
  </property>
  <property fmtid="{D5CDD505-2E9C-101B-9397-08002B2CF9AE}" pid="7" name="MSIP_Label_eb1e97fa-b66f-4aa1-9b90-3f31ca839e6c_ActionId">
    <vt:lpwstr>3220a420-f597-4faf-9cbd-9d8c20cb35b8</vt:lpwstr>
  </property>
  <property fmtid="{D5CDD505-2E9C-101B-9397-08002B2CF9AE}" pid="8" name="MSIP_Label_eb1e97fa-b66f-4aa1-9b90-3f31ca839e6c_ContentBits">
    <vt:lpwstr>2</vt:lpwstr>
  </property>
  <property fmtid="{D5CDD505-2E9C-101B-9397-08002B2CF9AE}" pid="9" name="ClassificationContentMarkingFooterLocations">
    <vt:lpwstr>Office Theme:6</vt:lpwstr>
  </property>
  <property fmtid="{D5CDD505-2E9C-101B-9397-08002B2CF9AE}" pid="10" name="ClassificationContentMarkingFooterText">
    <vt:lpwstr>Classified as Private</vt:lpwstr>
  </property>
  <property fmtid="{D5CDD505-2E9C-101B-9397-08002B2CF9AE}" pid="11" name="ContentTypeId">
    <vt:lpwstr>0x01010072BA14B6F5C04C4388980EA7648E7B7F</vt:lpwstr>
  </property>
  <property fmtid="{D5CDD505-2E9C-101B-9397-08002B2CF9AE}" pid="12" name="MediaServiceImageTags">
    <vt:lpwstr/>
  </property>
</Properties>
</file>