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331" r:id="rId5"/>
    <p:sldId id="319" r:id="rId6"/>
    <p:sldId id="450" r:id="rId7"/>
    <p:sldId id="457" r:id="rId8"/>
    <p:sldId id="363" r:id="rId9"/>
    <p:sldId id="407" r:id="rId10"/>
    <p:sldId id="382" r:id="rId11"/>
    <p:sldId id="408" r:id="rId12"/>
    <p:sldId id="411" r:id="rId13"/>
  </p:sldIdLst>
  <p:sldSz cx="12192000" cy="6858000"/>
  <p:notesSz cx="6858000" cy="9144000"/>
  <p:embeddedFontLst>
    <p:embeddedFont>
      <p:font typeface="Inter" panose="02000503000000020004" pitchFamily="2" charset="0"/>
      <p:regular r:id="rId15"/>
      <p:bold r:id="rId16"/>
      <p:italic r:id="rId17"/>
      <p:boldItalic r:id="rId18"/>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943F76-FA01-BD28-E3B3-CA89A5528E38}" name="Nikita Bazalo-Prins" initials="NB" userId="S::nikita.bazalo-prins@basware.com::3eba2ab9-9a82-4ad9-8403-facffa0b83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93ADCB-5BE8-461D-996E-E59BDE978F08}" v="1" dt="2025-03-11T08:27:12.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6807" autoAdjust="0"/>
  </p:normalViewPr>
  <p:slideViewPr>
    <p:cSldViewPr snapToGrid="0">
      <p:cViewPr varScale="1">
        <p:scale>
          <a:sx n="67" d="100"/>
          <a:sy n="67" d="100"/>
        </p:scale>
        <p:origin x="648" y="272"/>
      </p:cViewPr>
      <p:guideLst/>
    </p:cSldViewPr>
  </p:slideViewPr>
  <p:outlineViewPr>
    <p:cViewPr>
      <p:scale>
        <a:sx n="33" d="100"/>
        <a:sy n="33" d="100"/>
      </p:scale>
      <p:origin x="0" y="-1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1.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sa Välimäki" userId="748bfbdf-5648-43ca-b5dc-bdb32b059750" providerId="ADAL" clId="{0D33DC6F-970B-4927-92E4-6DE4D613A9D3}"/>
    <pc:docChg chg="custSel delSld modSld">
      <pc:chgData name="Kaisa Välimäki" userId="748bfbdf-5648-43ca-b5dc-bdb32b059750" providerId="ADAL" clId="{0D33DC6F-970B-4927-92E4-6DE4D613A9D3}" dt="2025-02-25T11:46:00.119" v="2" actId="47"/>
      <pc:docMkLst>
        <pc:docMk/>
      </pc:docMkLst>
      <pc:sldChg chg="del">
        <pc:chgData name="Kaisa Välimäki" userId="748bfbdf-5648-43ca-b5dc-bdb32b059750" providerId="ADAL" clId="{0D33DC6F-970B-4927-92E4-6DE4D613A9D3}" dt="2025-02-25T11:45:46.374" v="0" actId="47"/>
        <pc:sldMkLst>
          <pc:docMk/>
          <pc:sldMk cId="1854199711" sldId="256"/>
        </pc:sldMkLst>
      </pc:sldChg>
      <pc:sldChg chg="del">
        <pc:chgData name="Kaisa Välimäki" userId="748bfbdf-5648-43ca-b5dc-bdb32b059750" providerId="ADAL" clId="{0D33DC6F-970B-4927-92E4-6DE4D613A9D3}" dt="2025-02-25T11:46:00.119" v="2" actId="47"/>
        <pc:sldMkLst>
          <pc:docMk/>
          <pc:sldMk cId="4205618619" sldId="299"/>
        </pc:sldMkLst>
      </pc:sldChg>
      <pc:sldChg chg="del">
        <pc:chgData name="Kaisa Välimäki" userId="748bfbdf-5648-43ca-b5dc-bdb32b059750" providerId="ADAL" clId="{0D33DC6F-970B-4927-92E4-6DE4D613A9D3}" dt="2025-02-25T11:45:46.374" v="0" actId="47"/>
        <pc:sldMkLst>
          <pc:docMk/>
          <pc:sldMk cId="1653512687" sldId="300"/>
        </pc:sldMkLst>
      </pc:sldChg>
      <pc:sldChg chg="del">
        <pc:chgData name="Kaisa Välimäki" userId="748bfbdf-5648-43ca-b5dc-bdb32b059750" providerId="ADAL" clId="{0D33DC6F-970B-4927-92E4-6DE4D613A9D3}" dt="2025-02-25T11:45:46.374" v="0" actId="47"/>
        <pc:sldMkLst>
          <pc:docMk/>
          <pc:sldMk cId="3988930583" sldId="301"/>
        </pc:sldMkLst>
      </pc:sldChg>
      <pc:sldChg chg="del">
        <pc:chgData name="Kaisa Välimäki" userId="748bfbdf-5648-43ca-b5dc-bdb32b059750" providerId="ADAL" clId="{0D33DC6F-970B-4927-92E4-6DE4D613A9D3}" dt="2025-02-25T11:45:46.374" v="0" actId="47"/>
        <pc:sldMkLst>
          <pc:docMk/>
          <pc:sldMk cId="4121071900" sldId="302"/>
        </pc:sldMkLst>
      </pc:sldChg>
      <pc:sldChg chg="del">
        <pc:chgData name="Kaisa Välimäki" userId="748bfbdf-5648-43ca-b5dc-bdb32b059750" providerId="ADAL" clId="{0D33DC6F-970B-4927-92E4-6DE4D613A9D3}" dt="2025-02-25T11:45:46.374" v="0" actId="47"/>
        <pc:sldMkLst>
          <pc:docMk/>
          <pc:sldMk cId="1968994710" sldId="303"/>
        </pc:sldMkLst>
      </pc:sldChg>
      <pc:sldChg chg="del">
        <pc:chgData name="Kaisa Välimäki" userId="748bfbdf-5648-43ca-b5dc-bdb32b059750" providerId="ADAL" clId="{0D33DC6F-970B-4927-92E4-6DE4D613A9D3}" dt="2025-02-25T11:45:46.374" v="0" actId="47"/>
        <pc:sldMkLst>
          <pc:docMk/>
          <pc:sldMk cId="3551993988" sldId="304"/>
        </pc:sldMkLst>
      </pc:sldChg>
      <pc:sldChg chg="del">
        <pc:chgData name="Kaisa Välimäki" userId="748bfbdf-5648-43ca-b5dc-bdb32b059750" providerId="ADAL" clId="{0D33DC6F-970B-4927-92E4-6DE4D613A9D3}" dt="2025-02-25T11:45:46.374" v="0" actId="47"/>
        <pc:sldMkLst>
          <pc:docMk/>
          <pc:sldMk cId="2135301328" sldId="306"/>
        </pc:sldMkLst>
      </pc:sldChg>
      <pc:sldChg chg="del">
        <pc:chgData name="Kaisa Välimäki" userId="748bfbdf-5648-43ca-b5dc-bdb32b059750" providerId="ADAL" clId="{0D33DC6F-970B-4927-92E4-6DE4D613A9D3}" dt="2025-02-25T11:45:46.374" v="0" actId="47"/>
        <pc:sldMkLst>
          <pc:docMk/>
          <pc:sldMk cId="3894949806" sldId="307"/>
        </pc:sldMkLst>
      </pc:sldChg>
      <pc:sldChg chg="del">
        <pc:chgData name="Kaisa Välimäki" userId="748bfbdf-5648-43ca-b5dc-bdb32b059750" providerId="ADAL" clId="{0D33DC6F-970B-4927-92E4-6DE4D613A9D3}" dt="2025-02-25T11:45:46.374" v="0" actId="47"/>
        <pc:sldMkLst>
          <pc:docMk/>
          <pc:sldMk cId="1797233310" sldId="308"/>
        </pc:sldMkLst>
      </pc:sldChg>
      <pc:sldChg chg="del">
        <pc:chgData name="Kaisa Välimäki" userId="748bfbdf-5648-43ca-b5dc-bdb32b059750" providerId="ADAL" clId="{0D33DC6F-970B-4927-92E4-6DE4D613A9D3}" dt="2025-02-25T11:45:46.374" v="0" actId="47"/>
        <pc:sldMkLst>
          <pc:docMk/>
          <pc:sldMk cId="548834975" sldId="309"/>
        </pc:sldMkLst>
      </pc:sldChg>
      <pc:sldChg chg="del">
        <pc:chgData name="Kaisa Välimäki" userId="748bfbdf-5648-43ca-b5dc-bdb32b059750" providerId="ADAL" clId="{0D33DC6F-970B-4927-92E4-6DE4D613A9D3}" dt="2025-02-25T11:45:46.374" v="0" actId="47"/>
        <pc:sldMkLst>
          <pc:docMk/>
          <pc:sldMk cId="4012759927" sldId="311"/>
        </pc:sldMkLst>
      </pc:sldChg>
      <pc:sldChg chg="del">
        <pc:chgData name="Kaisa Välimäki" userId="748bfbdf-5648-43ca-b5dc-bdb32b059750" providerId="ADAL" clId="{0D33DC6F-970B-4927-92E4-6DE4D613A9D3}" dt="2025-02-25T11:45:46.374" v="0" actId="47"/>
        <pc:sldMkLst>
          <pc:docMk/>
          <pc:sldMk cId="560756354" sldId="312"/>
        </pc:sldMkLst>
      </pc:sldChg>
      <pc:sldChg chg="del">
        <pc:chgData name="Kaisa Välimäki" userId="748bfbdf-5648-43ca-b5dc-bdb32b059750" providerId="ADAL" clId="{0D33DC6F-970B-4927-92E4-6DE4D613A9D3}" dt="2025-02-25T11:45:46.374" v="0" actId="47"/>
        <pc:sldMkLst>
          <pc:docMk/>
          <pc:sldMk cId="3450190320" sldId="313"/>
        </pc:sldMkLst>
      </pc:sldChg>
      <pc:sldChg chg="del">
        <pc:chgData name="Kaisa Välimäki" userId="748bfbdf-5648-43ca-b5dc-bdb32b059750" providerId="ADAL" clId="{0D33DC6F-970B-4927-92E4-6DE4D613A9D3}" dt="2025-02-25T11:45:46.374" v="0" actId="47"/>
        <pc:sldMkLst>
          <pc:docMk/>
          <pc:sldMk cId="3524311119" sldId="314"/>
        </pc:sldMkLst>
      </pc:sldChg>
      <pc:sldChg chg="del">
        <pc:chgData name="Kaisa Välimäki" userId="748bfbdf-5648-43ca-b5dc-bdb32b059750" providerId="ADAL" clId="{0D33DC6F-970B-4927-92E4-6DE4D613A9D3}" dt="2025-02-25T11:45:46.374" v="0" actId="47"/>
        <pc:sldMkLst>
          <pc:docMk/>
          <pc:sldMk cId="1527830879" sldId="315"/>
        </pc:sldMkLst>
      </pc:sldChg>
      <pc:sldChg chg="del">
        <pc:chgData name="Kaisa Välimäki" userId="748bfbdf-5648-43ca-b5dc-bdb32b059750" providerId="ADAL" clId="{0D33DC6F-970B-4927-92E4-6DE4D613A9D3}" dt="2025-02-25T11:45:46.374" v="0" actId="47"/>
        <pc:sldMkLst>
          <pc:docMk/>
          <pc:sldMk cId="672348335" sldId="316"/>
        </pc:sldMkLst>
      </pc:sldChg>
      <pc:sldChg chg="del">
        <pc:chgData name="Kaisa Välimäki" userId="748bfbdf-5648-43ca-b5dc-bdb32b059750" providerId="ADAL" clId="{0D33DC6F-970B-4927-92E4-6DE4D613A9D3}" dt="2025-02-25T11:45:46.374" v="0" actId="47"/>
        <pc:sldMkLst>
          <pc:docMk/>
          <pc:sldMk cId="2030065872" sldId="318"/>
        </pc:sldMkLst>
      </pc:sldChg>
      <pc:sldChg chg="del">
        <pc:chgData name="Kaisa Välimäki" userId="748bfbdf-5648-43ca-b5dc-bdb32b059750" providerId="ADAL" clId="{0D33DC6F-970B-4927-92E4-6DE4D613A9D3}" dt="2025-02-25T11:46:00.119" v="2" actId="47"/>
        <pc:sldMkLst>
          <pc:docMk/>
          <pc:sldMk cId="3596869539" sldId="321"/>
        </pc:sldMkLst>
      </pc:sldChg>
      <pc:sldChg chg="del">
        <pc:chgData name="Kaisa Välimäki" userId="748bfbdf-5648-43ca-b5dc-bdb32b059750" providerId="ADAL" clId="{0D33DC6F-970B-4927-92E4-6DE4D613A9D3}" dt="2025-02-25T11:46:00.119" v="2" actId="47"/>
        <pc:sldMkLst>
          <pc:docMk/>
          <pc:sldMk cId="788703727" sldId="322"/>
        </pc:sldMkLst>
      </pc:sldChg>
      <pc:sldChg chg="del">
        <pc:chgData name="Kaisa Välimäki" userId="748bfbdf-5648-43ca-b5dc-bdb32b059750" providerId="ADAL" clId="{0D33DC6F-970B-4927-92E4-6DE4D613A9D3}" dt="2025-02-25T11:45:46.374" v="0" actId="47"/>
        <pc:sldMkLst>
          <pc:docMk/>
          <pc:sldMk cId="1221248950" sldId="323"/>
        </pc:sldMkLst>
      </pc:sldChg>
      <pc:sldChg chg="del">
        <pc:chgData name="Kaisa Välimäki" userId="748bfbdf-5648-43ca-b5dc-bdb32b059750" providerId="ADAL" clId="{0D33DC6F-970B-4927-92E4-6DE4D613A9D3}" dt="2025-02-25T11:45:46.374" v="0" actId="47"/>
        <pc:sldMkLst>
          <pc:docMk/>
          <pc:sldMk cId="1310029527" sldId="324"/>
        </pc:sldMkLst>
      </pc:sldChg>
      <pc:sldChg chg="del">
        <pc:chgData name="Kaisa Välimäki" userId="748bfbdf-5648-43ca-b5dc-bdb32b059750" providerId="ADAL" clId="{0D33DC6F-970B-4927-92E4-6DE4D613A9D3}" dt="2025-02-25T11:45:46.374" v="0" actId="47"/>
        <pc:sldMkLst>
          <pc:docMk/>
          <pc:sldMk cId="154904080" sldId="325"/>
        </pc:sldMkLst>
      </pc:sldChg>
      <pc:sldChg chg="del">
        <pc:chgData name="Kaisa Välimäki" userId="748bfbdf-5648-43ca-b5dc-bdb32b059750" providerId="ADAL" clId="{0D33DC6F-970B-4927-92E4-6DE4D613A9D3}" dt="2025-02-25T11:45:46.374" v="0" actId="47"/>
        <pc:sldMkLst>
          <pc:docMk/>
          <pc:sldMk cId="3538597282" sldId="326"/>
        </pc:sldMkLst>
      </pc:sldChg>
      <pc:sldChg chg="del">
        <pc:chgData name="Kaisa Välimäki" userId="748bfbdf-5648-43ca-b5dc-bdb32b059750" providerId="ADAL" clId="{0D33DC6F-970B-4927-92E4-6DE4D613A9D3}" dt="2025-02-25T11:45:46.374" v="0" actId="47"/>
        <pc:sldMkLst>
          <pc:docMk/>
          <pc:sldMk cId="1835384343" sldId="327"/>
        </pc:sldMkLst>
      </pc:sldChg>
      <pc:sldChg chg="del">
        <pc:chgData name="Kaisa Välimäki" userId="748bfbdf-5648-43ca-b5dc-bdb32b059750" providerId="ADAL" clId="{0D33DC6F-970B-4927-92E4-6DE4D613A9D3}" dt="2025-02-25T11:45:46.374" v="0" actId="47"/>
        <pc:sldMkLst>
          <pc:docMk/>
          <pc:sldMk cId="2717657524" sldId="328"/>
        </pc:sldMkLst>
      </pc:sldChg>
      <pc:sldChg chg="del">
        <pc:chgData name="Kaisa Välimäki" userId="748bfbdf-5648-43ca-b5dc-bdb32b059750" providerId="ADAL" clId="{0D33DC6F-970B-4927-92E4-6DE4D613A9D3}" dt="2025-02-25T11:45:46.374" v="0" actId="47"/>
        <pc:sldMkLst>
          <pc:docMk/>
          <pc:sldMk cId="1018246919" sldId="329"/>
        </pc:sldMkLst>
      </pc:sldChg>
      <pc:sldChg chg="del">
        <pc:chgData name="Kaisa Välimäki" userId="748bfbdf-5648-43ca-b5dc-bdb32b059750" providerId="ADAL" clId="{0D33DC6F-970B-4927-92E4-6DE4D613A9D3}" dt="2025-02-25T11:45:46.374" v="0" actId="47"/>
        <pc:sldMkLst>
          <pc:docMk/>
          <pc:sldMk cId="864699528" sldId="330"/>
        </pc:sldMkLst>
      </pc:sldChg>
      <pc:sldChg chg="modSp mod modClrScheme chgLayout">
        <pc:chgData name="Kaisa Välimäki" userId="748bfbdf-5648-43ca-b5dc-bdb32b059750" providerId="ADAL" clId="{0D33DC6F-970B-4927-92E4-6DE4D613A9D3}" dt="2025-02-25T11:45:51.877" v="1" actId="700"/>
        <pc:sldMkLst>
          <pc:docMk/>
          <pc:sldMk cId="3292936495" sldId="331"/>
        </pc:sldMkLst>
        <pc:spChg chg="mod ord">
          <ac:chgData name="Kaisa Välimäki" userId="748bfbdf-5648-43ca-b5dc-bdb32b059750" providerId="ADAL" clId="{0D33DC6F-970B-4927-92E4-6DE4D613A9D3}" dt="2025-02-25T11:45:51.877" v="1" actId="700"/>
          <ac:spMkLst>
            <pc:docMk/>
            <pc:sldMk cId="3292936495" sldId="331"/>
            <ac:spMk id="3" creationId="{8BEE7EB9-06A3-85BB-B6ED-EB0234E7D79E}"/>
          </ac:spMkLst>
        </pc:spChg>
      </pc:sldChg>
      <pc:sldChg chg="del">
        <pc:chgData name="Kaisa Välimäki" userId="748bfbdf-5648-43ca-b5dc-bdb32b059750" providerId="ADAL" clId="{0D33DC6F-970B-4927-92E4-6DE4D613A9D3}" dt="2025-02-25T11:46:00.119" v="2" actId="47"/>
        <pc:sldMkLst>
          <pc:docMk/>
          <pc:sldMk cId="369860492" sldId="332"/>
        </pc:sldMkLst>
      </pc:sldChg>
      <pc:sldChg chg="del">
        <pc:chgData name="Kaisa Välimäki" userId="748bfbdf-5648-43ca-b5dc-bdb32b059750" providerId="ADAL" clId="{0D33DC6F-970B-4927-92E4-6DE4D613A9D3}" dt="2025-02-25T11:45:46.374" v="0" actId="47"/>
        <pc:sldMkLst>
          <pc:docMk/>
          <pc:sldMk cId="4282255781" sldId="333"/>
        </pc:sldMkLst>
      </pc:sldChg>
      <pc:sldChg chg="del">
        <pc:chgData name="Kaisa Välimäki" userId="748bfbdf-5648-43ca-b5dc-bdb32b059750" providerId="ADAL" clId="{0D33DC6F-970B-4927-92E4-6DE4D613A9D3}" dt="2025-02-25T11:45:46.374" v="0" actId="47"/>
        <pc:sldMkLst>
          <pc:docMk/>
          <pc:sldMk cId="3703057547" sldId="339"/>
        </pc:sldMkLst>
      </pc:sldChg>
      <pc:sldChg chg="del">
        <pc:chgData name="Kaisa Välimäki" userId="748bfbdf-5648-43ca-b5dc-bdb32b059750" providerId="ADAL" clId="{0D33DC6F-970B-4927-92E4-6DE4D613A9D3}" dt="2025-02-25T11:45:46.374" v="0" actId="47"/>
        <pc:sldMkLst>
          <pc:docMk/>
          <pc:sldMk cId="1687433936" sldId="340"/>
        </pc:sldMkLst>
      </pc:sldChg>
      <pc:sldChg chg="del">
        <pc:chgData name="Kaisa Välimäki" userId="748bfbdf-5648-43ca-b5dc-bdb32b059750" providerId="ADAL" clId="{0D33DC6F-970B-4927-92E4-6DE4D613A9D3}" dt="2025-02-25T11:45:46.374" v="0" actId="47"/>
        <pc:sldMkLst>
          <pc:docMk/>
          <pc:sldMk cId="1636642166" sldId="341"/>
        </pc:sldMkLst>
      </pc:sldChg>
      <pc:sldChg chg="del">
        <pc:chgData name="Kaisa Välimäki" userId="748bfbdf-5648-43ca-b5dc-bdb32b059750" providerId="ADAL" clId="{0D33DC6F-970B-4927-92E4-6DE4D613A9D3}" dt="2025-02-25T11:45:46.374" v="0" actId="47"/>
        <pc:sldMkLst>
          <pc:docMk/>
          <pc:sldMk cId="1460639307" sldId="342"/>
        </pc:sldMkLst>
      </pc:sldChg>
      <pc:sldChg chg="del">
        <pc:chgData name="Kaisa Välimäki" userId="748bfbdf-5648-43ca-b5dc-bdb32b059750" providerId="ADAL" clId="{0D33DC6F-970B-4927-92E4-6DE4D613A9D3}" dt="2025-02-25T11:45:46.374" v="0" actId="47"/>
        <pc:sldMkLst>
          <pc:docMk/>
          <pc:sldMk cId="523001272" sldId="343"/>
        </pc:sldMkLst>
      </pc:sldChg>
      <pc:sldChg chg="del">
        <pc:chgData name="Kaisa Välimäki" userId="748bfbdf-5648-43ca-b5dc-bdb32b059750" providerId="ADAL" clId="{0D33DC6F-970B-4927-92E4-6DE4D613A9D3}" dt="2025-02-25T11:45:46.374" v="0" actId="47"/>
        <pc:sldMkLst>
          <pc:docMk/>
          <pc:sldMk cId="2774703633" sldId="345"/>
        </pc:sldMkLst>
      </pc:sldChg>
      <pc:sldChg chg="del">
        <pc:chgData name="Kaisa Välimäki" userId="748bfbdf-5648-43ca-b5dc-bdb32b059750" providerId="ADAL" clId="{0D33DC6F-970B-4927-92E4-6DE4D613A9D3}" dt="2025-02-25T11:45:46.374" v="0" actId="47"/>
        <pc:sldMkLst>
          <pc:docMk/>
          <pc:sldMk cId="654317970" sldId="352"/>
        </pc:sldMkLst>
      </pc:sldChg>
      <pc:sldChg chg="del">
        <pc:chgData name="Kaisa Välimäki" userId="748bfbdf-5648-43ca-b5dc-bdb32b059750" providerId="ADAL" clId="{0D33DC6F-970B-4927-92E4-6DE4D613A9D3}" dt="2025-02-25T11:45:46.374" v="0" actId="47"/>
        <pc:sldMkLst>
          <pc:docMk/>
          <pc:sldMk cId="3298590772" sldId="364"/>
        </pc:sldMkLst>
      </pc:sldChg>
      <pc:sldChg chg="del">
        <pc:chgData name="Kaisa Välimäki" userId="748bfbdf-5648-43ca-b5dc-bdb32b059750" providerId="ADAL" clId="{0D33DC6F-970B-4927-92E4-6DE4D613A9D3}" dt="2025-02-25T11:45:46.374" v="0" actId="47"/>
        <pc:sldMkLst>
          <pc:docMk/>
          <pc:sldMk cId="2889952100" sldId="370"/>
        </pc:sldMkLst>
      </pc:sldChg>
      <pc:sldChg chg="del">
        <pc:chgData name="Kaisa Välimäki" userId="748bfbdf-5648-43ca-b5dc-bdb32b059750" providerId="ADAL" clId="{0D33DC6F-970B-4927-92E4-6DE4D613A9D3}" dt="2025-02-25T11:45:46.374" v="0" actId="47"/>
        <pc:sldMkLst>
          <pc:docMk/>
          <pc:sldMk cId="203000067" sldId="371"/>
        </pc:sldMkLst>
      </pc:sldChg>
      <pc:sldChg chg="del">
        <pc:chgData name="Kaisa Välimäki" userId="748bfbdf-5648-43ca-b5dc-bdb32b059750" providerId="ADAL" clId="{0D33DC6F-970B-4927-92E4-6DE4D613A9D3}" dt="2025-02-25T11:45:46.374" v="0" actId="47"/>
        <pc:sldMkLst>
          <pc:docMk/>
          <pc:sldMk cId="728543628" sldId="372"/>
        </pc:sldMkLst>
      </pc:sldChg>
      <pc:sldChg chg="del">
        <pc:chgData name="Kaisa Välimäki" userId="748bfbdf-5648-43ca-b5dc-bdb32b059750" providerId="ADAL" clId="{0D33DC6F-970B-4927-92E4-6DE4D613A9D3}" dt="2025-02-25T11:45:46.374" v="0" actId="47"/>
        <pc:sldMkLst>
          <pc:docMk/>
          <pc:sldMk cId="1274401360" sldId="375"/>
        </pc:sldMkLst>
      </pc:sldChg>
      <pc:sldChg chg="del">
        <pc:chgData name="Kaisa Välimäki" userId="748bfbdf-5648-43ca-b5dc-bdb32b059750" providerId="ADAL" clId="{0D33DC6F-970B-4927-92E4-6DE4D613A9D3}" dt="2025-02-25T11:45:46.374" v="0" actId="47"/>
        <pc:sldMkLst>
          <pc:docMk/>
          <pc:sldMk cId="2773473345" sldId="377"/>
        </pc:sldMkLst>
      </pc:sldChg>
      <pc:sldChg chg="del">
        <pc:chgData name="Kaisa Välimäki" userId="748bfbdf-5648-43ca-b5dc-bdb32b059750" providerId="ADAL" clId="{0D33DC6F-970B-4927-92E4-6DE4D613A9D3}" dt="2025-02-25T11:45:46.374" v="0" actId="47"/>
        <pc:sldMkLst>
          <pc:docMk/>
          <pc:sldMk cId="3610330744" sldId="389"/>
        </pc:sldMkLst>
      </pc:sldChg>
      <pc:sldChg chg="del">
        <pc:chgData name="Kaisa Välimäki" userId="748bfbdf-5648-43ca-b5dc-bdb32b059750" providerId="ADAL" clId="{0D33DC6F-970B-4927-92E4-6DE4D613A9D3}" dt="2025-02-25T11:45:46.374" v="0" actId="47"/>
        <pc:sldMkLst>
          <pc:docMk/>
          <pc:sldMk cId="446918987" sldId="393"/>
        </pc:sldMkLst>
      </pc:sldChg>
      <pc:sldChg chg="del">
        <pc:chgData name="Kaisa Välimäki" userId="748bfbdf-5648-43ca-b5dc-bdb32b059750" providerId="ADAL" clId="{0D33DC6F-970B-4927-92E4-6DE4D613A9D3}" dt="2025-02-25T11:45:46.374" v="0" actId="47"/>
        <pc:sldMkLst>
          <pc:docMk/>
          <pc:sldMk cId="3833032213" sldId="394"/>
        </pc:sldMkLst>
      </pc:sldChg>
      <pc:sldChg chg="del">
        <pc:chgData name="Kaisa Välimäki" userId="748bfbdf-5648-43ca-b5dc-bdb32b059750" providerId="ADAL" clId="{0D33DC6F-970B-4927-92E4-6DE4D613A9D3}" dt="2025-02-25T11:45:46.374" v="0" actId="47"/>
        <pc:sldMkLst>
          <pc:docMk/>
          <pc:sldMk cId="2146332038" sldId="395"/>
        </pc:sldMkLst>
      </pc:sldChg>
      <pc:sldChg chg="del">
        <pc:chgData name="Kaisa Välimäki" userId="748bfbdf-5648-43ca-b5dc-bdb32b059750" providerId="ADAL" clId="{0D33DC6F-970B-4927-92E4-6DE4D613A9D3}" dt="2025-02-25T11:45:46.374" v="0" actId="47"/>
        <pc:sldMkLst>
          <pc:docMk/>
          <pc:sldMk cId="3083843901" sldId="396"/>
        </pc:sldMkLst>
      </pc:sldChg>
      <pc:sldChg chg="del">
        <pc:chgData name="Kaisa Välimäki" userId="748bfbdf-5648-43ca-b5dc-bdb32b059750" providerId="ADAL" clId="{0D33DC6F-970B-4927-92E4-6DE4D613A9D3}" dt="2025-02-25T11:45:46.374" v="0" actId="47"/>
        <pc:sldMkLst>
          <pc:docMk/>
          <pc:sldMk cId="857440374" sldId="397"/>
        </pc:sldMkLst>
      </pc:sldChg>
      <pc:sldChg chg="del">
        <pc:chgData name="Kaisa Välimäki" userId="748bfbdf-5648-43ca-b5dc-bdb32b059750" providerId="ADAL" clId="{0D33DC6F-970B-4927-92E4-6DE4D613A9D3}" dt="2025-02-25T11:45:46.374" v="0" actId="47"/>
        <pc:sldMkLst>
          <pc:docMk/>
          <pc:sldMk cId="839051854" sldId="404"/>
        </pc:sldMkLst>
      </pc:sldChg>
      <pc:sldChg chg="del">
        <pc:chgData name="Kaisa Välimäki" userId="748bfbdf-5648-43ca-b5dc-bdb32b059750" providerId="ADAL" clId="{0D33DC6F-970B-4927-92E4-6DE4D613A9D3}" dt="2025-02-25T11:45:46.374" v="0" actId="47"/>
        <pc:sldMkLst>
          <pc:docMk/>
          <pc:sldMk cId="4055447153" sldId="405"/>
        </pc:sldMkLst>
      </pc:sldChg>
      <pc:sldChg chg="del">
        <pc:chgData name="Kaisa Välimäki" userId="748bfbdf-5648-43ca-b5dc-bdb32b059750" providerId="ADAL" clId="{0D33DC6F-970B-4927-92E4-6DE4D613A9D3}" dt="2025-02-25T11:45:46.374" v="0" actId="47"/>
        <pc:sldMkLst>
          <pc:docMk/>
          <pc:sldMk cId="2325274459" sldId="406"/>
        </pc:sldMkLst>
      </pc:sldChg>
      <pc:sldChg chg="del">
        <pc:chgData name="Kaisa Välimäki" userId="748bfbdf-5648-43ca-b5dc-bdb32b059750" providerId="ADAL" clId="{0D33DC6F-970B-4927-92E4-6DE4D613A9D3}" dt="2025-02-25T11:46:00.119" v="2" actId="47"/>
        <pc:sldMkLst>
          <pc:docMk/>
          <pc:sldMk cId="3843426578" sldId="412"/>
        </pc:sldMkLst>
      </pc:sldChg>
      <pc:sldChg chg="del">
        <pc:chgData name="Kaisa Välimäki" userId="748bfbdf-5648-43ca-b5dc-bdb32b059750" providerId="ADAL" clId="{0D33DC6F-970B-4927-92E4-6DE4D613A9D3}" dt="2025-02-25T11:45:46.374" v="0" actId="47"/>
        <pc:sldMkLst>
          <pc:docMk/>
          <pc:sldMk cId="3825823758" sldId="414"/>
        </pc:sldMkLst>
      </pc:sldChg>
      <pc:sldChg chg="del">
        <pc:chgData name="Kaisa Välimäki" userId="748bfbdf-5648-43ca-b5dc-bdb32b059750" providerId="ADAL" clId="{0D33DC6F-970B-4927-92E4-6DE4D613A9D3}" dt="2025-02-25T11:45:46.374" v="0" actId="47"/>
        <pc:sldMkLst>
          <pc:docMk/>
          <pc:sldMk cId="1782364706" sldId="415"/>
        </pc:sldMkLst>
      </pc:sldChg>
      <pc:sldChg chg="del">
        <pc:chgData name="Kaisa Välimäki" userId="748bfbdf-5648-43ca-b5dc-bdb32b059750" providerId="ADAL" clId="{0D33DC6F-970B-4927-92E4-6DE4D613A9D3}" dt="2025-02-25T11:45:46.374" v="0" actId="47"/>
        <pc:sldMkLst>
          <pc:docMk/>
          <pc:sldMk cId="3203188562" sldId="416"/>
        </pc:sldMkLst>
      </pc:sldChg>
      <pc:sldChg chg="del">
        <pc:chgData name="Kaisa Välimäki" userId="748bfbdf-5648-43ca-b5dc-bdb32b059750" providerId="ADAL" clId="{0D33DC6F-970B-4927-92E4-6DE4D613A9D3}" dt="2025-02-25T11:45:46.374" v="0" actId="47"/>
        <pc:sldMkLst>
          <pc:docMk/>
          <pc:sldMk cId="4205675484" sldId="417"/>
        </pc:sldMkLst>
      </pc:sldChg>
      <pc:sldChg chg="del">
        <pc:chgData name="Kaisa Välimäki" userId="748bfbdf-5648-43ca-b5dc-bdb32b059750" providerId="ADAL" clId="{0D33DC6F-970B-4927-92E4-6DE4D613A9D3}" dt="2025-02-25T11:45:46.374" v="0" actId="47"/>
        <pc:sldMkLst>
          <pc:docMk/>
          <pc:sldMk cId="2312756513" sldId="418"/>
        </pc:sldMkLst>
      </pc:sldChg>
      <pc:sldChg chg="del">
        <pc:chgData name="Kaisa Välimäki" userId="748bfbdf-5648-43ca-b5dc-bdb32b059750" providerId="ADAL" clId="{0D33DC6F-970B-4927-92E4-6DE4D613A9D3}" dt="2025-02-25T11:45:46.374" v="0" actId="47"/>
        <pc:sldMkLst>
          <pc:docMk/>
          <pc:sldMk cId="1782015864" sldId="419"/>
        </pc:sldMkLst>
      </pc:sldChg>
      <pc:sldChg chg="del">
        <pc:chgData name="Kaisa Välimäki" userId="748bfbdf-5648-43ca-b5dc-bdb32b059750" providerId="ADAL" clId="{0D33DC6F-970B-4927-92E4-6DE4D613A9D3}" dt="2025-02-25T11:45:46.374" v="0" actId="47"/>
        <pc:sldMkLst>
          <pc:docMk/>
          <pc:sldMk cId="1014431329" sldId="420"/>
        </pc:sldMkLst>
      </pc:sldChg>
      <pc:sldChg chg="del">
        <pc:chgData name="Kaisa Välimäki" userId="748bfbdf-5648-43ca-b5dc-bdb32b059750" providerId="ADAL" clId="{0D33DC6F-970B-4927-92E4-6DE4D613A9D3}" dt="2025-02-25T11:45:46.374" v="0" actId="47"/>
        <pc:sldMkLst>
          <pc:docMk/>
          <pc:sldMk cId="1832220462" sldId="421"/>
        </pc:sldMkLst>
      </pc:sldChg>
      <pc:sldChg chg="del">
        <pc:chgData name="Kaisa Välimäki" userId="748bfbdf-5648-43ca-b5dc-bdb32b059750" providerId="ADAL" clId="{0D33DC6F-970B-4927-92E4-6DE4D613A9D3}" dt="2025-02-25T11:45:46.374" v="0" actId="47"/>
        <pc:sldMkLst>
          <pc:docMk/>
          <pc:sldMk cId="3758495586" sldId="422"/>
        </pc:sldMkLst>
      </pc:sldChg>
      <pc:sldChg chg="del">
        <pc:chgData name="Kaisa Välimäki" userId="748bfbdf-5648-43ca-b5dc-bdb32b059750" providerId="ADAL" clId="{0D33DC6F-970B-4927-92E4-6DE4D613A9D3}" dt="2025-02-25T11:45:46.374" v="0" actId="47"/>
        <pc:sldMkLst>
          <pc:docMk/>
          <pc:sldMk cId="434254014" sldId="423"/>
        </pc:sldMkLst>
      </pc:sldChg>
      <pc:sldChg chg="del">
        <pc:chgData name="Kaisa Välimäki" userId="748bfbdf-5648-43ca-b5dc-bdb32b059750" providerId="ADAL" clId="{0D33DC6F-970B-4927-92E4-6DE4D613A9D3}" dt="2025-02-25T11:45:46.374" v="0" actId="47"/>
        <pc:sldMkLst>
          <pc:docMk/>
          <pc:sldMk cId="1755638713" sldId="424"/>
        </pc:sldMkLst>
      </pc:sldChg>
      <pc:sldChg chg="del">
        <pc:chgData name="Kaisa Välimäki" userId="748bfbdf-5648-43ca-b5dc-bdb32b059750" providerId="ADAL" clId="{0D33DC6F-970B-4927-92E4-6DE4D613A9D3}" dt="2025-02-25T11:45:46.374" v="0" actId="47"/>
        <pc:sldMkLst>
          <pc:docMk/>
          <pc:sldMk cId="2294796305" sldId="425"/>
        </pc:sldMkLst>
      </pc:sldChg>
      <pc:sldChg chg="del">
        <pc:chgData name="Kaisa Välimäki" userId="748bfbdf-5648-43ca-b5dc-bdb32b059750" providerId="ADAL" clId="{0D33DC6F-970B-4927-92E4-6DE4D613A9D3}" dt="2025-02-25T11:45:46.374" v="0" actId="47"/>
        <pc:sldMkLst>
          <pc:docMk/>
          <pc:sldMk cId="675417354" sldId="426"/>
        </pc:sldMkLst>
      </pc:sldChg>
      <pc:sldChg chg="del">
        <pc:chgData name="Kaisa Välimäki" userId="748bfbdf-5648-43ca-b5dc-bdb32b059750" providerId="ADAL" clId="{0D33DC6F-970B-4927-92E4-6DE4D613A9D3}" dt="2025-02-25T11:45:46.374" v="0" actId="47"/>
        <pc:sldMkLst>
          <pc:docMk/>
          <pc:sldMk cId="1796327379" sldId="427"/>
        </pc:sldMkLst>
      </pc:sldChg>
      <pc:sldChg chg="del">
        <pc:chgData name="Kaisa Välimäki" userId="748bfbdf-5648-43ca-b5dc-bdb32b059750" providerId="ADAL" clId="{0D33DC6F-970B-4927-92E4-6DE4D613A9D3}" dt="2025-02-25T11:45:46.374" v="0" actId="47"/>
        <pc:sldMkLst>
          <pc:docMk/>
          <pc:sldMk cId="3299825545" sldId="428"/>
        </pc:sldMkLst>
      </pc:sldChg>
      <pc:sldChg chg="del">
        <pc:chgData name="Kaisa Välimäki" userId="748bfbdf-5648-43ca-b5dc-bdb32b059750" providerId="ADAL" clId="{0D33DC6F-970B-4927-92E4-6DE4D613A9D3}" dt="2025-02-25T11:45:46.374" v="0" actId="47"/>
        <pc:sldMkLst>
          <pc:docMk/>
          <pc:sldMk cId="790074769" sldId="429"/>
        </pc:sldMkLst>
      </pc:sldChg>
      <pc:sldChg chg="del">
        <pc:chgData name="Kaisa Välimäki" userId="748bfbdf-5648-43ca-b5dc-bdb32b059750" providerId="ADAL" clId="{0D33DC6F-970B-4927-92E4-6DE4D613A9D3}" dt="2025-02-25T11:45:46.374" v="0" actId="47"/>
        <pc:sldMkLst>
          <pc:docMk/>
          <pc:sldMk cId="4206060040" sldId="430"/>
        </pc:sldMkLst>
      </pc:sldChg>
      <pc:sldChg chg="del">
        <pc:chgData name="Kaisa Välimäki" userId="748bfbdf-5648-43ca-b5dc-bdb32b059750" providerId="ADAL" clId="{0D33DC6F-970B-4927-92E4-6DE4D613A9D3}" dt="2025-02-25T11:45:46.374" v="0" actId="47"/>
        <pc:sldMkLst>
          <pc:docMk/>
          <pc:sldMk cId="4177971457" sldId="431"/>
        </pc:sldMkLst>
      </pc:sldChg>
      <pc:sldChg chg="del">
        <pc:chgData name="Kaisa Välimäki" userId="748bfbdf-5648-43ca-b5dc-bdb32b059750" providerId="ADAL" clId="{0D33DC6F-970B-4927-92E4-6DE4D613A9D3}" dt="2025-02-25T11:45:46.374" v="0" actId="47"/>
        <pc:sldMkLst>
          <pc:docMk/>
          <pc:sldMk cId="1683054097" sldId="432"/>
        </pc:sldMkLst>
      </pc:sldChg>
      <pc:sldChg chg="del">
        <pc:chgData name="Kaisa Välimäki" userId="748bfbdf-5648-43ca-b5dc-bdb32b059750" providerId="ADAL" clId="{0D33DC6F-970B-4927-92E4-6DE4D613A9D3}" dt="2025-02-25T11:45:46.374" v="0" actId="47"/>
        <pc:sldMkLst>
          <pc:docMk/>
          <pc:sldMk cId="646832728" sldId="433"/>
        </pc:sldMkLst>
      </pc:sldChg>
      <pc:sldChg chg="del">
        <pc:chgData name="Kaisa Välimäki" userId="748bfbdf-5648-43ca-b5dc-bdb32b059750" providerId="ADAL" clId="{0D33DC6F-970B-4927-92E4-6DE4D613A9D3}" dt="2025-02-25T11:45:46.374" v="0" actId="47"/>
        <pc:sldMkLst>
          <pc:docMk/>
          <pc:sldMk cId="464070695" sldId="434"/>
        </pc:sldMkLst>
      </pc:sldChg>
      <pc:sldChg chg="del">
        <pc:chgData name="Kaisa Välimäki" userId="748bfbdf-5648-43ca-b5dc-bdb32b059750" providerId="ADAL" clId="{0D33DC6F-970B-4927-92E4-6DE4D613A9D3}" dt="2025-02-25T11:45:46.374" v="0" actId="47"/>
        <pc:sldMkLst>
          <pc:docMk/>
          <pc:sldMk cId="4139206880" sldId="435"/>
        </pc:sldMkLst>
      </pc:sldChg>
      <pc:sldChg chg="del">
        <pc:chgData name="Kaisa Välimäki" userId="748bfbdf-5648-43ca-b5dc-bdb32b059750" providerId="ADAL" clId="{0D33DC6F-970B-4927-92E4-6DE4D613A9D3}" dt="2025-02-25T11:45:46.374" v="0" actId="47"/>
        <pc:sldMkLst>
          <pc:docMk/>
          <pc:sldMk cId="1760853195" sldId="436"/>
        </pc:sldMkLst>
      </pc:sldChg>
      <pc:sldChg chg="del">
        <pc:chgData name="Kaisa Välimäki" userId="748bfbdf-5648-43ca-b5dc-bdb32b059750" providerId="ADAL" clId="{0D33DC6F-970B-4927-92E4-6DE4D613A9D3}" dt="2025-02-25T11:45:46.374" v="0" actId="47"/>
        <pc:sldMkLst>
          <pc:docMk/>
          <pc:sldMk cId="1132439745" sldId="438"/>
        </pc:sldMkLst>
      </pc:sldChg>
      <pc:sldChg chg="del">
        <pc:chgData name="Kaisa Välimäki" userId="748bfbdf-5648-43ca-b5dc-bdb32b059750" providerId="ADAL" clId="{0D33DC6F-970B-4927-92E4-6DE4D613A9D3}" dt="2025-02-25T11:45:46.374" v="0" actId="47"/>
        <pc:sldMkLst>
          <pc:docMk/>
          <pc:sldMk cId="3335687882" sldId="439"/>
        </pc:sldMkLst>
      </pc:sldChg>
      <pc:sldChg chg="del">
        <pc:chgData name="Kaisa Välimäki" userId="748bfbdf-5648-43ca-b5dc-bdb32b059750" providerId="ADAL" clId="{0D33DC6F-970B-4927-92E4-6DE4D613A9D3}" dt="2025-02-25T11:45:46.374" v="0" actId="47"/>
        <pc:sldMkLst>
          <pc:docMk/>
          <pc:sldMk cId="505139554" sldId="440"/>
        </pc:sldMkLst>
      </pc:sldChg>
      <pc:sldChg chg="del">
        <pc:chgData name="Kaisa Välimäki" userId="748bfbdf-5648-43ca-b5dc-bdb32b059750" providerId="ADAL" clId="{0D33DC6F-970B-4927-92E4-6DE4D613A9D3}" dt="2025-02-25T11:45:46.374" v="0" actId="47"/>
        <pc:sldMkLst>
          <pc:docMk/>
          <pc:sldMk cId="1292810321" sldId="441"/>
        </pc:sldMkLst>
      </pc:sldChg>
      <pc:sldChg chg="del">
        <pc:chgData name="Kaisa Välimäki" userId="748bfbdf-5648-43ca-b5dc-bdb32b059750" providerId="ADAL" clId="{0D33DC6F-970B-4927-92E4-6DE4D613A9D3}" dt="2025-02-25T11:45:46.374" v="0" actId="47"/>
        <pc:sldMkLst>
          <pc:docMk/>
          <pc:sldMk cId="537062472" sldId="442"/>
        </pc:sldMkLst>
      </pc:sldChg>
      <pc:sldChg chg="del">
        <pc:chgData name="Kaisa Välimäki" userId="748bfbdf-5648-43ca-b5dc-bdb32b059750" providerId="ADAL" clId="{0D33DC6F-970B-4927-92E4-6DE4D613A9D3}" dt="2025-02-25T11:45:46.374" v="0" actId="47"/>
        <pc:sldMkLst>
          <pc:docMk/>
          <pc:sldMk cId="3232697476" sldId="443"/>
        </pc:sldMkLst>
      </pc:sldChg>
      <pc:sldChg chg="del">
        <pc:chgData name="Kaisa Välimäki" userId="748bfbdf-5648-43ca-b5dc-bdb32b059750" providerId="ADAL" clId="{0D33DC6F-970B-4927-92E4-6DE4D613A9D3}" dt="2025-02-25T11:45:46.374" v="0" actId="47"/>
        <pc:sldMkLst>
          <pc:docMk/>
          <pc:sldMk cId="1113918644" sldId="444"/>
        </pc:sldMkLst>
      </pc:sldChg>
      <pc:sldChg chg="del">
        <pc:chgData name="Kaisa Välimäki" userId="748bfbdf-5648-43ca-b5dc-bdb32b059750" providerId="ADAL" clId="{0D33DC6F-970B-4927-92E4-6DE4D613A9D3}" dt="2025-02-25T11:45:46.374" v="0" actId="47"/>
        <pc:sldMkLst>
          <pc:docMk/>
          <pc:sldMk cId="2643964112" sldId="445"/>
        </pc:sldMkLst>
      </pc:sldChg>
      <pc:sldChg chg="del">
        <pc:chgData name="Kaisa Välimäki" userId="748bfbdf-5648-43ca-b5dc-bdb32b059750" providerId="ADAL" clId="{0D33DC6F-970B-4927-92E4-6DE4D613A9D3}" dt="2025-02-25T11:45:46.374" v="0" actId="47"/>
        <pc:sldMkLst>
          <pc:docMk/>
          <pc:sldMk cId="630122759" sldId="446"/>
        </pc:sldMkLst>
      </pc:sldChg>
      <pc:sldChg chg="del">
        <pc:chgData name="Kaisa Välimäki" userId="748bfbdf-5648-43ca-b5dc-bdb32b059750" providerId="ADAL" clId="{0D33DC6F-970B-4927-92E4-6DE4D613A9D3}" dt="2025-02-25T11:45:46.374" v="0" actId="47"/>
        <pc:sldMkLst>
          <pc:docMk/>
          <pc:sldMk cId="4020585427" sldId="447"/>
        </pc:sldMkLst>
      </pc:sldChg>
      <pc:sldChg chg="del">
        <pc:chgData name="Kaisa Välimäki" userId="748bfbdf-5648-43ca-b5dc-bdb32b059750" providerId="ADAL" clId="{0D33DC6F-970B-4927-92E4-6DE4D613A9D3}" dt="2025-02-25T11:45:46.374" v="0" actId="47"/>
        <pc:sldMkLst>
          <pc:docMk/>
          <pc:sldMk cId="1431822597" sldId="448"/>
        </pc:sldMkLst>
      </pc:sldChg>
      <pc:sldChg chg="del">
        <pc:chgData name="Kaisa Välimäki" userId="748bfbdf-5648-43ca-b5dc-bdb32b059750" providerId="ADAL" clId="{0D33DC6F-970B-4927-92E4-6DE4D613A9D3}" dt="2025-02-25T11:45:46.374" v="0" actId="47"/>
        <pc:sldMkLst>
          <pc:docMk/>
          <pc:sldMk cId="537141026" sldId="449"/>
        </pc:sldMkLst>
      </pc:sldChg>
      <pc:sldChg chg="del">
        <pc:chgData name="Kaisa Välimäki" userId="748bfbdf-5648-43ca-b5dc-bdb32b059750" providerId="ADAL" clId="{0D33DC6F-970B-4927-92E4-6DE4D613A9D3}" dt="2025-02-25T11:46:00.119" v="2" actId="47"/>
        <pc:sldMkLst>
          <pc:docMk/>
          <pc:sldMk cId="247291449" sldId="451"/>
        </pc:sldMkLst>
      </pc:sldChg>
      <pc:sldChg chg="del">
        <pc:chgData name="Kaisa Välimäki" userId="748bfbdf-5648-43ca-b5dc-bdb32b059750" providerId="ADAL" clId="{0D33DC6F-970B-4927-92E4-6DE4D613A9D3}" dt="2025-02-25T11:46:00.119" v="2" actId="47"/>
        <pc:sldMkLst>
          <pc:docMk/>
          <pc:sldMk cId="3571062616" sldId="452"/>
        </pc:sldMkLst>
      </pc:sldChg>
      <pc:sldChg chg="del">
        <pc:chgData name="Kaisa Välimäki" userId="748bfbdf-5648-43ca-b5dc-bdb32b059750" providerId="ADAL" clId="{0D33DC6F-970B-4927-92E4-6DE4D613A9D3}" dt="2025-02-25T11:45:46.374" v="0" actId="47"/>
        <pc:sldMkLst>
          <pc:docMk/>
          <pc:sldMk cId="2924511251" sldId="453"/>
        </pc:sldMkLst>
      </pc:sldChg>
      <pc:sldChg chg="del">
        <pc:chgData name="Kaisa Välimäki" userId="748bfbdf-5648-43ca-b5dc-bdb32b059750" providerId="ADAL" clId="{0D33DC6F-970B-4927-92E4-6DE4D613A9D3}" dt="2025-02-25T11:45:46.374" v="0" actId="47"/>
        <pc:sldMkLst>
          <pc:docMk/>
          <pc:sldMk cId="3908507948" sldId="454"/>
        </pc:sldMkLst>
      </pc:sldChg>
      <pc:sldChg chg="del">
        <pc:chgData name="Kaisa Välimäki" userId="748bfbdf-5648-43ca-b5dc-bdb32b059750" providerId="ADAL" clId="{0D33DC6F-970B-4927-92E4-6DE4D613A9D3}" dt="2025-02-25T11:45:46.374" v="0" actId="47"/>
        <pc:sldMkLst>
          <pc:docMk/>
          <pc:sldMk cId="1165129909" sldId="455"/>
        </pc:sldMkLst>
      </pc:sldChg>
      <pc:sldChg chg="del">
        <pc:chgData name="Kaisa Välimäki" userId="748bfbdf-5648-43ca-b5dc-bdb32b059750" providerId="ADAL" clId="{0D33DC6F-970B-4927-92E4-6DE4D613A9D3}" dt="2025-02-25T11:45:46.374" v="0" actId="47"/>
        <pc:sldMkLst>
          <pc:docMk/>
          <pc:sldMk cId="781764488" sldId="456"/>
        </pc:sldMkLst>
      </pc:sldChg>
      <pc:sldChg chg="del">
        <pc:chgData name="Kaisa Välimäki" userId="748bfbdf-5648-43ca-b5dc-bdb32b059750" providerId="ADAL" clId="{0D33DC6F-970B-4927-92E4-6DE4D613A9D3}" dt="2025-02-25T11:45:46.374" v="0" actId="47"/>
        <pc:sldMkLst>
          <pc:docMk/>
          <pc:sldMk cId="3691115067" sldId="458"/>
        </pc:sldMkLst>
      </pc:sldChg>
      <pc:sldChg chg="del">
        <pc:chgData name="Kaisa Välimäki" userId="748bfbdf-5648-43ca-b5dc-bdb32b059750" providerId="ADAL" clId="{0D33DC6F-970B-4927-92E4-6DE4D613A9D3}" dt="2025-02-25T11:45:46.374" v="0" actId="47"/>
        <pc:sldMkLst>
          <pc:docMk/>
          <pc:sldMk cId="2971125405" sldId="459"/>
        </pc:sldMkLst>
      </pc:sldChg>
      <pc:sldChg chg="del">
        <pc:chgData name="Kaisa Välimäki" userId="748bfbdf-5648-43ca-b5dc-bdb32b059750" providerId="ADAL" clId="{0D33DC6F-970B-4927-92E4-6DE4D613A9D3}" dt="2025-02-25T11:45:46.374" v="0" actId="47"/>
        <pc:sldMkLst>
          <pc:docMk/>
          <pc:sldMk cId="216600083" sldId="460"/>
        </pc:sldMkLst>
      </pc:sldChg>
      <pc:sldChg chg="del">
        <pc:chgData name="Kaisa Välimäki" userId="748bfbdf-5648-43ca-b5dc-bdb32b059750" providerId="ADAL" clId="{0D33DC6F-970B-4927-92E4-6DE4D613A9D3}" dt="2025-02-25T11:45:46.374" v="0" actId="47"/>
        <pc:sldMkLst>
          <pc:docMk/>
          <pc:sldMk cId="1039796688" sldId="461"/>
        </pc:sldMkLst>
      </pc:sldChg>
      <pc:sldChg chg="del">
        <pc:chgData name="Kaisa Välimäki" userId="748bfbdf-5648-43ca-b5dc-bdb32b059750" providerId="ADAL" clId="{0D33DC6F-970B-4927-92E4-6DE4D613A9D3}" dt="2025-02-25T11:45:46.374" v="0" actId="47"/>
        <pc:sldMkLst>
          <pc:docMk/>
          <pc:sldMk cId="2872253873" sldId="462"/>
        </pc:sldMkLst>
      </pc:sldChg>
      <pc:sldChg chg="del">
        <pc:chgData name="Kaisa Välimäki" userId="748bfbdf-5648-43ca-b5dc-bdb32b059750" providerId="ADAL" clId="{0D33DC6F-970B-4927-92E4-6DE4D613A9D3}" dt="2025-02-25T11:45:46.374" v="0" actId="47"/>
        <pc:sldMkLst>
          <pc:docMk/>
          <pc:sldMk cId="3131853744" sldId="463"/>
        </pc:sldMkLst>
      </pc:sldChg>
      <pc:sldChg chg="del">
        <pc:chgData name="Kaisa Välimäki" userId="748bfbdf-5648-43ca-b5dc-bdb32b059750" providerId="ADAL" clId="{0D33DC6F-970B-4927-92E4-6DE4D613A9D3}" dt="2025-02-25T11:45:46.374" v="0" actId="47"/>
        <pc:sldMkLst>
          <pc:docMk/>
          <pc:sldMk cId="2327651820" sldId="464"/>
        </pc:sldMkLst>
      </pc:sldChg>
      <pc:sldChg chg="del">
        <pc:chgData name="Kaisa Välimäki" userId="748bfbdf-5648-43ca-b5dc-bdb32b059750" providerId="ADAL" clId="{0D33DC6F-970B-4927-92E4-6DE4D613A9D3}" dt="2025-02-25T11:45:46.374" v="0" actId="47"/>
        <pc:sldMkLst>
          <pc:docMk/>
          <pc:sldMk cId="2713975919" sldId="465"/>
        </pc:sldMkLst>
      </pc:sldChg>
      <pc:sldChg chg="del">
        <pc:chgData name="Kaisa Välimäki" userId="748bfbdf-5648-43ca-b5dc-bdb32b059750" providerId="ADAL" clId="{0D33DC6F-970B-4927-92E4-6DE4D613A9D3}" dt="2025-02-25T11:45:46.374" v="0" actId="47"/>
        <pc:sldMkLst>
          <pc:docMk/>
          <pc:sldMk cId="1704500328" sldId="466"/>
        </pc:sldMkLst>
      </pc:sldChg>
      <pc:sldChg chg="del">
        <pc:chgData name="Kaisa Välimäki" userId="748bfbdf-5648-43ca-b5dc-bdb32b059750" providerId="ADAL" clId="{0D33DC6F-970B-4927-92E4-6DE4D613A9D3}" dt="2025-02-25T11:45:46.374" v="0" actId="47"/>
        <pc:sldMkLst>
          <pc:docMk/>
          <pc:sldMk cId="3142639264" sldId="467"/>
        </pc:sldMkLst>
      </pc:sldChg>
      <pc:sldChg chg="del">
        <pc:chgData name="Kaisa Välimäki" userId="748bfbdf-5648-43ca-b5dc-bdb32b059750" providerId="ADAL" clId="{0D33DC6F-970B-4927-92E4-6DE4D613A9D3}" dt="2025-02-25T11:45:46.374" v="0" actId="47"/>
        <pc:sldMkLst>
          <pc:docMk/>
          <pc:sldMk cId="239802349" sldId="468"/>
        </pc:sldMkLst>
      </pc:sldChg>
      <pc:sldChg chg="del">
        <pc:chgData name="Kaisa Välimäki" userId="748bfbdf-5648-43ca-b5dc-bdb32b059750" providerId="ADAL" clId="{0D33DC6F-970B-4927-92E4-6DE4D613A9D3}" dt="2025-02-25T11:45:46.374" v="0" actId="47"/>
        <pc:sldMkLst>
          <pc:docMk/>
          <pc:sldMk cId="905749708" sldId="469"/>
        </pc:sldMkLst>
      </pc:sldChg>
      <pc:sldChg chg="del">
        <pc:chgData name="Kaisa Välimäki" userId="748bfbdf-5648-43ca-b5dc-bdb32b059750" providerId="ADAL" clId="{0D33DC6F-970B-4927-92E4-6DE4D613A9D3}" dt="2025-02-25T11:45:46.374" v="0" actId="47"/>
        <pc:sldMkLst>
          <pc:docMk/>
          <pc:sldMk cId="304504857" sldId="470"/>
        </pc:sldMkLst>
      </pc:sldChg>
      <pc:sldChg chg="del">
        <pc:chgData name="Kaisa Välimäki" userId="748bfbdf-5648-43ca-b5dc-bdb32b059750" providerId="ADAL" clId="{0D33DC6F-970B-4927-92E4-6DE4D613A9D3}" dt="2025-02-25T11:45:46.374" v="0" actId="47"/>
        <pc:sldMkLst>
          <pc:docMk/>
          <pc:sldMk cId="1484822276" sldId="471"/>
        </pc:sldMkLst>
      </pc:sldChg>
      <pc:sldChg chg="del">
        <pc:chgData name="Kaisa Välimäki" userId="748bfbdf-5648-43ca-b5dc-bdb32b059750" providerId="ADAL" clId="{0D33DC6F-970B-4927-92E4-6DE4D613A9D3}" dt="2025-02-25T11:45:46.374" v="0" actId="47"/>
        <pc:sldMkLst>
          <pc:docMk/>
          <pc:sldMk cId="2637644860" sldId="472"/>
        </pc:sldMkLst>
      </pc:sldChg>
      <pc:sldChg chg="del">
        <pc:chgData name="Kaisa Välimäki" userId="748bfbdf-5648-43ca-b5dc-bdb32b059750" providerId="ADAL" clId="{0D33DC6F-970B-4927-92E4-6DE4D613A9D3}" dt="2025-02-25T11:45:46.374" v="0" actId="47"/>
        <pc:sldMkLst>
          <pc:docMk/>
          <pc:sldMk cId="3433117974" sldId="473"/>
        </pc:sldMkLst>
      </pc:sldChg>
      <pc:sldChg chg="del">
        <pc:chgData name="Kaisa Välimäki" userId="748bfbdf-5648-43ca-b5dc-bdb32b059750" providerId="ADAL" clId="{0D33DC6F-970B-4927-92E4-6DE4D613A9D3}" dt="2025-02-25T11:45:46.374" v="0" actId="47"/>
        <pc:sldMkLst>
          <pc:docMk/>
          <pc:sldMk cId="2165698015" sldId="474"/>
        </pc:sldMkLst>
      </pc:sldChg>
      <pc:sldChg chg="del">
        <pc:chgData name="Kaisa Välimäki" userId="748bfbdf-5648-43ca-b5dc-bdb32b059750" providerId="ADAL" clId="{0D33DC6F-970B-4927-92E4-6DE4D613A9D3}" dt="2025-02-25T11:45:46.374" v="0" actId="47"/>
        <pc:sldMkLst>
          <pc:docMk/>
          <pc:sldMk cId="1097431664" sldId="475"/>
        </pc:sldMkLst>
      </pc:sldChg>
    </pc:docChg>
  </pc:docChgLst>
  <pc:docChgLst>
    <pc:chgData name="Kaisa Välimäki" userId="748bfbdf-5648-43ca-b5dc-bdb32b059750" providerId="ADAL" clId="{2093ADCB-5BE8-461D-996E-E59BDE978F08}"/>
    <pc:docChg chg="undo custSel modSld">
      <pc:chgData name="Kaisa Välimäki" userId="748bfbdf-5648-43ca-b5dc-bdb32b059750" providerId="ADAL" clId="{2093ADCB-5BE8-461D-996E-E59BDE978F08}" dt="2025-03-11T09:01:01.280" v="68" actId="1076"/>
      <pc:docMkLst>
        <pc:docMk/>
      </pc:docMkLst>
      <pc:sldChg chg="addSp delSp modSp mod modClrScheme chgLayout">
        <pc:chgData name="Kaisa Välimäki" userId="748bfbdf-5648-43ca-b5dc-bdb32b059750" providerId="ADAL" clId="{2093ADCB-5BE8-461D-996E-E59BDE978F08}" dt="2025-03-11T09:00:34.596" v="65" actId="1076"/>
        <pc:sldMkLst>
          <pc:docMk/>
          <pc:sldMk cId="2378528983" sldId="319"/>
        </pc:sldMkLst>
        <pc:spChg chg="mod ord">
          <ac:chgData name="Kaisa Välimäki" userId="748bfbdf-5648-43ca-b5dc-bdb32b059750" providerId="ADAL" clId="{2093ADCB-5BE8-461D-996E-E59BDE978F08}" dt="2025-03-11T08:24:30.365" v="0" actId="700"/>
          <ac:spMkLst>
            <pc:docMk/>
            <pc:sldMk cId="2378528983" sldId="319"/>
            <ac:spMk id="2" creationId="{57BE5C50-C688-C364-242D-895371C81620}"/>
          </ac:spMkLst>
        </pc:spChg>
        <pc:spChg chg="add del mod ord">
          <ac:chgData name="Kaisa Välimäki" userId="748bfbdf-5648-43ca-b5dc-bdb32b059750" providerId="ADAL" clId="{2093ADCB-5BE8-461D-996E-E59BDE978F08}" dt="2025-03-11T08:25:00.196" v="6" actId="478"/>
          <ac:spMkLst>
            <pc:docMk/>
            <pc:sldMk cId="2378528983" sldId="319"/>
            <ac:spMk id="3" creationId="{FD76EB18-2377-8D0E-0A76-8EB652B79E6F}"/>
          </ac:spMkLst>
        </pc:spChg>
        <pc:spChg chg="add del mod ord">
          <ac:chgData name="Kaisa Välimäki" userId="748bfbdf-5648-43ca-b5dc-bdb32b059750" providerId="ADAL" clId="{2093ADCB-5BE8-461D-996E-E59BDE978F08}" dt="2025-03-11T08:25:00.196" v="6" actId="478"/>
          <ac:spMkLst>
            <pc:docMk/>
            <pc:sldMk cId="2378528983" sldId="319"/>
            <ac:spMk id="5" creationId="{74C58C20-222C-BB90-7F2D-33BD8FA0F86B}"/>
          </ac:spMkLst>
        </pc:spChg>
        <pc:picChg chg="mod">
          <ac:chgData name="Kaisa Välimäki" userId="748bfbdf-5648-43ca-b5dc-bdb32b059750" providerId="ADAL" clId="{2093ADCB-5BE8-461D-996E-E59BDE978F08}" dt="2025-03-11T09:00:34.596" v="65" actId="1076"/>
          <ac:picMkLst>
            <pc:docMk/>
            <pc:sldMk cId="2378528983" sldId="319"/>
            <ac:picMk id="4" creationId="{81AE53AC-959A-70A1-0C9A-1EC0F2FC4ACB}"/>
          </ac:picMkLst>
        </pc:picChg>
      </pc:sldChg>
      <pc:sldChg chg="modSp mod">
        <pc:chgData name="Kaisa Välimäki" userId="748bfbdf-5648-43ca-b5dc-bdb32b059750" providerId="ADAL" clId="{2093ADCB-5BE8-461D-996E-E59BDE978F08}" dt="2025-03-11T08:29:24.228" v="63" actId="20577"/>
        <pc:sldMkLst>
          <pc:docMk/>
          <pc:sldMk cId="3292936495" sldId="331"/>
        </pc:sldMkLst>
        <pc:spChg chg="mod">
          <ac:chgData name="Kaisa Välimäki" userId="748bfbdf-5648-43ca-b5dc-bdb32b059750" providerId="ADAL" clId="{2093ADCB-5BE8-461D-996E-E59BDE978F08}" dt="2025-03-11T08:29:24.228" v="63" actId="20577"/>
          <ac:spMkLst>
            <pc:docMk/>
            <pc:sldMk cId="3292936495" sldId="331"/>
            <ac:spMk id="3" creationId="{8BEE7EB9-06A3-85BB-B6ED-EB0234E7D79E}"/>
          </ac:spMkLst>
        </pc:spChg>
      </pc:sldChg>
      <pc:sldChg chg="addSp delSp modSp mod modClrScheme chgLayout">
        <pc:chgData name="Kaisa Välimäki" userId="748bfbdf-5648-43ca-b5dc-bdb32b059750" providerId="ADAL" clId="{2093ADCB-5BE8-461D-996E-E59BDE978F08}" dt="2025-03-11T08:27:04.250" v="31" actId="255"/>
        <pc:sldMkLst>
          <pc:docMk/>
          <pc:sldMk cId="1920263595" sldId="363"/>
        </pc:sldMkLst>
        <pc:spChg chg="add del mod ord">
          <ac:chgData name="Kaisa Välimäki" userId="748bfbdf-5648-43ca-b5dc-bdb32b059750" providerId="ADAL" clId="{2093ADCB-5BE8-461D-996E-E59BDE978F08}" dt="2025-03-11T08:26:43.714" v="27" actId="478"/>
          <ac:spMkLst>
            <pc:docMk/>
            <pc:sldMk cId="1920263595" sldId="363"/>
            <ac:spMk id="2" creationId="{EB48FEFE-CB00-576F-D867-DA3DB0FE80F2}"/>
          </ac:spMkLst>
        </pc:spChg>
        <pc:spChg chg="add del mod ord">
          <ac:chgData name="Kaisa Välimäki" userId="748bfbdf-5648-43ca-b5dc-bdb32b059750" providerId="ADAL" clId="{2093ADCB-5BE8-461D-996E-E59BDE978F08}" dt="2025-03-11T08:26:46.139" v="28" actId="478"/>
          <ac:spMkLst>
            <pc:docMk/>
            <pc:sldMk cId="1920263595" sldId="363"/>
            <ac:spMk id="3" creationId="{2DFCC077-EC82-3B6E-C8E1-1F046169A6BD}"/>
          </ac:spMkLst>
        </pc:spChg>
        <pc:spChg chg="mod ord">
          <ac:chgData name="Kaisa Välimäki" userId="748bfbdf-5648-43ca-b5dc-bdb32b059750" providerId="ADAL" clId="{2093ADCB-5BE8-461D-996E-E59BDE978F08}" dt="2025-03-11T08:24:40.199" v="2" actId="700"/>
          <ac:spMkLst>
            <pc:docMk/>
            <pc:sldMk cId="1920263595" sldId="363"/>
            <ac:spMk id="5" creationId="{9363914A-2B20-55BF-BBBE-636B42795A35}"/>
          </ac:spMkLst>
        </pc:spChg>
        <pc:graphicFrameChg chg="mod modGraphic">
          <ac:chgData name="Kaisa Välimäki" userId="748bfbdf-5648-43ca-b5dc-bdb32b059750" providerId="ADAL" clId="{2093ADCB-5BE8-461D-996E-E59BDE978F08}" dt="2025-03-11T08:27:04.250" v="31" actId="255"/>
          <ac:graphicFrameMkLst>
            <pc:docMk/>
            <pc:sldMk cId="1920263595" sldId="363"/>
            <ac:graphicFrameMk id="6" creationId="{8763D346-5C69-EDB3-7D1B-85D9987B840E}"/>
          </ac:graphicFrameMkLst>
        </pc:graphicFrameChg>
      </pc:sldChg>
      <pc:sldChg chg="addSp delSp modSp mod modClrScheme chgLayout">
        <pc:chgData name="Kaisa Välimäki" userId="748bfbdf-5648-43ca-b5dc-bdb32b059750" providerId="ADAL" clId="{2093ADCB-5BE8-461D-996E-E59BDE978F08}" dt="2025-03-11T08:28:18.550" v="49" actId="14861"/>
        <pc:sldMkLst>
          <pc:docMk/>
          <pc:sldMk cId="3404176935" sldId="382"/>
        </pc:sldMkLst>
        <pc:spChg chg="mod ord">
          <ac:chgData name="Kaisa Välimäki" userId="748bfbdf-5648-43ca-b5dc-bdb32b059750" providerId="ADAL" clId="{2093ADCB-5BE8-461D-996E-E59BDE978F08}" dt="2025-03-11T08:24:45.323" v="3" actId="700"/>
          <ac:spMkLst>
            <pc:docMk/>
            <pc:sldMk cId="3404176935" sldId="382"/>
            <ac:spMk id="2" creationId="{EB6F05DF-C459-E19F-2002-E5CE9AB4DCD9}"/>
          </ac:spMkLst>
        </pc:spChg>
        <pc:spChg chg="add del mod ord">
          <ac:chgData name="Kaisa Välimäki" userId="748bfbdf-5648-43ca-b5dc-bdb32b059750" providerId="ADAL" clId="{2093ADCB-5BE8-461D-996E-E59BDE978F08}" dt="2025-03-11T08:27:49.259" v="40" actId="478"/>
          <ac:spMkLst>
            <pc:docMk/>
            <pc:sldMk cId="3404176935" sldId="382"/>
            <ac:spMk id="3" creationId="{7D94B9F1-3944-BDE5-3E2C-6441EF0C1D31}"/>
          </ac:spMkLst>
        </pc:spChg>
        <pc:spChg chg="add del mod ord">
          <ac:chgData name="Kaisa Välimäki" userId="748bfbdf-5648-43ca-b5dc-bdb32b059750" providerId="ADAL" clId="{2093ADCB-5BE8-461D-996E-E59BDE978F08}" dt="2025-03-11T08:27:42.124" v="36" actId="478"/>
          <ac:spMkLst>
            <pc:docMk/>
            <pc:sldMk cId="3404176935" sldId="382"/>
            <ac:spMk id="4" creationId="{ACE613C6-FFB8-A437-FB1B-17B2BDD3B193}"/>
          </ac:spMkLst>
        </pc:spChg>
        <pc:spChg chg="add del mod">
          <ac:chgData name="Kaisa Välimäki" userId="748bfbdf-5648-43ca-b5dc-bdb32b059750" providerId="ADAL" clId="{2093ADCB-5BE8-461D-996E-E59BDE978F08}" dt="2025-03-11T08:28:04.581" v="43" actId="1076"/>
          <ac:spMkLst>
            <pc:docMk/>
            <pc:sldMk cId="3404176935" sldId="382"/>
            <ac:spMk id="8" creationId="{F2807821-E615-22E2-BCB2-D1E65563B0FD}"/>
          </ac:spMkLst>
        </pc:spChg>
        <pc:spChg chg="mod">
          <ac:chgData name="Kaisa Välimäki" userId="748bfbdf-5648-43ca-b5dc-bdb32b059750" providerId="ADAL" clId="{2093ADCB-5BE8-461D-996E-E59BDE978F08}" dt="2025-03-11T08:28:10.726" v="46" actId="1076"/>
          <ac:spMkLst>
            <pc:docMk/>
            <pc:sldMk cId="3404176935" sldId="382"/>
            <ac:spMk id="9" creationId="{6A8A2B50-1066-83AF-A256-9A7CAECC9653}"/>
          </ac:spMkLst>
        </pc:spChg>
        <pc:picChg chg="mod">
          <ac:chgData name="Kaisa Välimäki" userId="748bfbdf-5648-43ca-b5dc-bdb32b059750" providerId="ADAL" clId="{2093ADCB-5BE8-461D-996E-E59BDE978F08}" dt="2025-03-11T08:28:18.550" v="49" actId="14861"/>
          <ac:picMkLst>
            <pc:docMk/>
            <pc:sldMk cId="3404176935" sldId="382"/>
            <ac:picMk id="7" creationId="{80B300F4-42A9-96E4-6AC3-DCC3A571C43B}"/>
          </ac:picMkLst>
        </pc:picChg>
      </pc:sldChg>
      <pc:sldChg chg="modSp mod">
        <pc:chgData name="Kaisa Välimäki" userId="748bfbdf-5648-43ca-b5dc-bdb32b059750" providerId="ADAL" clId="{2093ADCB-5BE8-461D-996E-E59BDE978F08}" dt="2025-03-11T08:27:17.712" v="34" actId="1076"/>
        <pc:sldMkLst>
          <pc:docMk/>
          <pc:sldMk cId="518354870" sldId="407"/>
        </pc:sldMkLst>
        <pc:grpChg chg="mod">
          <ac:chgData name="Kaisa Välimäki" userId="748bfbdf-5648-43ca-b5dc-bdb32b059750" providerId="ADAL" clId="{2093ADCB-5BE8-461D-996E-E59BDE978F08}" dt="2025-03-11T08:27:17.712" v="34" actId="1076"/>
          <ac:grpSpMkLst>
            <pc:docMk/>
            <pc:sldMk cId="518354870" sldId="407"/>
            <ac:grpSpMk id="11" creationId="{E346966D-14F9-181E-34EF-6EFAB1E6793D}"/>
          </ac:grpSpMkLst>
        </pc:grpChg>
      </pc:sldChg>
      <pc:sldChg chg="modSp mod">
        <pc:chgData name="Kaisa Välimäki" userId="748bfbdf-5648-43ca-b5dc-bdb32b059750" providerId="ADAL" clId="{2093ADCB-5BE8-461D-996E-E59BDE978F08}" dt="2025-03-11T09:01:01.280" v="68" actId="1076"/>
        <pc:sldMkLst>
          <pc:docMk/>
          <pc:sldMk cId="4121571201" sldId="408"/>
        </pc:sldMkLst>
        <pc:picChg chg="mod">
          <ac:chgData name="Kaisa Välimäki" userId="748bfbdf-5648-43ca-b5dc-bdb32b059750" providerId="ADAL" clId="{2093ADCB-5BE8-461D-996E-E59BDE978F08}" dt="2025-03-11T09:01:01.280" v="68" actId="1076"/>
          <ac:picMkLst>
            <pc:docMk/>
            <pc:sldMk cId="4121571201" sldId="408"/>
            <ac:picMk id="8" creationId="{D27D390C-52C7-42A0-C48E-D2C9475E3030}"/>
          </ac:picMkLst>
        </pc:picChg>
      </pc:sldChg>
      <pc:sldChg chg="modSp mod">
        <pc:chgData name="Kaisa Välimäki" userId="748bfbdf-5648-43ca-b5dc-bdb32b059750" providerId="ADAL" clId="{2093ADCB-5BE8-461D-996E-E59BDE978F08}" dt="2025-03-11T08:28:45.068" v="51" actId="1076"/>
        <pc:sldMkLst>
          <pc:docMk/>
          <pc:sldMk cId="3294048048" sldId="411"/>
        </pc:sldMkLst>
        <pc:spChg chg="mod">
          <ac:chgData name="Kaisa Välimäki" userId="748bfbdf-5648-43ca-b5dc-bdb32b059750" providerId="ADAL" clId="{2093ADCB-5BE8-461D-996E-E59BDE978F08}" dt="2025-03-11T08:28:45.068" v="51" actId="1076"/>
          <ac:spMkLst>
            <pc:docMk/>
            <pc:sldMk cId="3294048048" sldId="411"/>
            <ac:spMk id="5" creationId="{9AD5D042-D54B-235A-7397-31ACFB969961}"/>
          </ac:spMkLst>
        </pc:spChg>
        <pc:spChg chg="mod">
          <ac:chgData name="Kaisa Välimäki" userId="748bfbdf-5648-43ca-b5dc-bdb32b059750" providerId="ADAL" clId="{2093ADCB-5BE8-461D-996E-E59BDE978F08}" dt="2025-03-11T08:28:45.068" v="51" actId="1076"/>
          <ac:spMkLst>
            <pc:docMk/>
            <pc:sldMk cId="3294048048" sldId="411"/>
            <ac:spMk id="6" creationId="{73DD61B6-F627-112D-11BB-59AA727BA526}"/>
          </ac:spMkLst>
        </pc:spChg>
      </pc:sldChg>
      <pc:sldChg chg="modSp mod">
        <pc:chgData name="Kaisa Välimäki" userId="748bfbdf-5648-43ca-b5dc-bdb32b059750" providerId="ADAL" clId="{2093ADCB-5BE8-461D-996E-E59BDE978F08}" dt="2025-03-11T09:00:45.875" v="67" actId="207"/>
        <pc:sldMkLst>
          <pc:docMk/>
          <pc:sldMk cId="197231722" sldId="450"/>
        </pc:sldMkLst>
        <pc:spChg chg="mod">
          <ac:chgData name="Kaisa Välimäki" userId="748bfbdf-5648-43ca-b5dc-bdb32b059750" providerId="ADAL" clId="{2093ADCB-5BE8-461D-996E-E59BDE978F08}" dt="2025-03-11T09:00:45.875" v="67" actId="207"/>
          <ac:spMkLst>
            <pc:docMk/>
            <pc:sldMk cId="197231722" sldId="450"/>
            <ac:spMk id="2" creationId="{037C06D8-315D-67F4-9C2D-75B0EB98F5D2}"/>
          </ac:spMkLst>
        </pc:spChg>
        <pc:spChg chg="mod">
          <ac:chgData name="Kaisa Välimäki" userId="748bfbdf-5648-43ca-b5dc-bdb32b059750" providerId="ADAL" clId="{2093ADCB-5BE8-461D-996E-E59BDE978F08}" dt="2025-03-11T09:00:40.617" v="66" actId="207"/>
          <ac:spMkLst>
            <pc:docMk/>
            <pc:sldMk cId="197231722" sldId="450"/>
            <ac:spMk id="4" creationId="{B34A7A1F-F3D9-A18E-C9A6-DCCE36A1637C}"/>
          </ac:spMkLst>
        </pc:spChg>
        <pc:spChg chg="mod">
          <ac:chgData name="Kaisa Välimäki" userId="748bfbdf-5648-43ca-b5dc-bdb32b059750" providerId="ADAL" clId="{2093ADCB-5BE8-461D-996E-E59BDE978F08}" dt="2025-03-11T08:29:08.461" v="53" actId="1076"/>
          <ac:spMkLst>
            <pc:docMk/>
            <pc:sldMk cId="197231722" sldId="450"/>
            <ac:spMk id="5" creationId="{CBB776EC-6854-AA85-AE17-1B12DCE90EA8}"/>
          </ac:spMkLst>
        </pc:spChg>
      </pc:sldChg>
      <pc:sldChg chg="modSp mod modClrScheme chgLayout">
        <pc:chgData name="Kaisa Välimäki" userId="748bfbdf-5648-43ca-b5dc-bdb32b059750" providerId="ADAL" clId="{2093ADCB-5BE8-461D-996E-E59BDE978F08}" dt="2025-03-11T08:26:39.568" v="26" actId="554"/>
        <pc:sldMkLst>
          <pc:docMk/>
          <pc:sldMk cId="3122399563" sldId="457"/>
        </pc:sldMkLst>
        <pc:spChg chg="mod ord">
          <ac:chgData name="Kaisa Välimäki" userId="748bfbdf-5648-43ca-b5dc-bdb32b059750" providerId="ADAL" clId="{2093ADCB-5BE8-461D-996E-E59BDE978F08}" dt="2025-03-11T08:24:35.565" v="1" actId="700"/>
          <ac:spMkLst>
            <pc:docMk/>
            <pc:sldMk cId="3122399563" sldId="457"/>
            <ac:spMk id="2" creationId="{CC7199EC-6B2A-3829-8A61-FEAAE1D5F9E6}"/>
          </ac:spMkLst>
        </pc:spChg>
        <pc:spChg chg="mod ord">
          <ac:chgData name="Kaisa Välimäki" userId="748bfbdf-5648-43ca-b5dc-bdb32b059750" providerId="ADAL" clId="{2093ADCB-5BE8-461D-996E-E59BDE978F08}" dt="2025-03-11T08:26:39.568" v="26" actId="554"/>
          <ac:spMkLst>
            <pc:docMk/>
            <pc:sldMk cId="3122399563" sldId="457"/>
            <ac:spMk id="4" creationId="{8893BBA9-94BD-F231-A9D9-E0611CA60B0D}"/>
          </ac:spMkLst>
        </pc:spChg>
        <pc:spChg chg="mod ord">
          <ac:chgData name="Kaisa Välimäki" userId="748bfbdf-5648-43ca-b5dc-bdb32b059750" providerId="ADAL" clId="{2093ADCB-5BE8-461D-996E-E59BDE978F08}" dt="2025-03-11T08:26:33.604" v="24" actId="1076"/>
          <ac:spMkLst>
            <pc:docMk/>
            <pc:sldMk cId="3122399563" sldId="457"/>
            <ac:spMk id="5" creationId="{778A72A1-E6DA-CB90-5F70-FD16CD99AB49}"/>
          </ac:spMkLst>
        </pc:spChg>
        <pc:spChg chg="mod">
          <ac:chgData name="Kaisa Välimäki" userId="748bfbdf-5648-43ca-b5dc-bdb32b059750" providerId="ADAL" clId="{2093ADCB-5BE8-461D-996E-E59BDE978F08}" dt="2025-03-11T08:26:39.568" v="26" actId="554"/>
          <ac:spMkLst>
            <pc:docMk/>
            <pc:sldMk cId="3122399563" sldId="457"/>
            <ac:spMk id="8" creationId="{B061C392-EF80-28E5-A98C-74263CAFC125}"/>
          </ac:spMkLst>
        </pc:spChg>
        <pc:picChg chg="mod">
          <ac:chgData name="Kaisa Välimäki" userId="748bfbdf-5648-43ca-b5dc-bdb32b059750" providerId="ADAL" clId="{2093ADCB-5BE8-461D-996E-E59BDE978F08}" dt="2025-03-11T08:26:28.522" v="23" actId="14861"/>
          <ac:picMkLst>
            <pc:docMk/>
            <pc:sldMk cId="3122399563" sldId="457"/>
            <ac:picMk id="7" creationId="{9F24EFFF-DB9C-E45F-076D-35477BF004E9}"/>
          </ac:picMkLst>
        </pc:picChg>
      </pc:sldChg>
    </pc:docChg>
  </pc:docChgLst>
  <pc:docChgLst>
    <pc:chgData name="Kaisa Välimäki" userId="S::kaisaval@basware.com::748bfbdf-5648-43ca-b5dc-bdb32b059750" providerId="AD" clId="Web-{40D1820F-40B5-44D4-B2DF-A4EE5EC671D9}"/>
    <pc:docChg chg="modSld">
      <pc:chgData name="Kaisa Välimäki" userId="S::kaisaval@basware.com::748bfbdf-5648-43ca-b5dc-bdb32b059750" providerId="AD" clId="Web-{40D1820F-40B5-44D4-B2DF-A4EE5EC671D9}" dt="2025-03-03T09:22:22.257" v="15" actId="1076"/>
      <pc:docMkLst>
        <pc:docMk/>
      </pc:docMkLst>
      <pc:sldChg chg="modSp">
        <pc:chgData name="Kaisa Välimäki" userId="S::kaisaval@basware.com::748bfbdf-5648-43ca-b5dc-bdb32b059750" providerId="AD" clId="Web-{40D1820F-40B5-44D4-B2DF-A4EE5EC671D9}" dt="2025-03-03T09:20:50.206" v="0"/>
        <pc:sldMkLst>
          <pc:docMk/>
          <pc:sldMk cId="2378528983" sldId="319"/>
        </pc:sldMkLst>
        <pc:picChg chg="mod">
          <ac:chgData name="Kaisa Välimäki" userId="S::kaisaval@basware.com::748bfbdf-5648-43ca-b5dc-bdb32b059750" providerId="AD" clId="Web-{40D1820F-40B5-44D4-B2DF-A4EE5EC671D9}" dt="2025-03-03T09:20:50.206" v="0"/>
          <ac:picMkLst>
            <pc:docMk/>
            <pc:sldMk cId="2378528983" sldId="319"/>
            <ac:picMk id="4" creationId="{81AE53AC-959A-70A1-0C9A-1EC0F2FC4ACB}"/>
          </ac:picMkLst>
        </pc:picChg>
      </pc:sldChg>
      <pc:sldChg chg="modSp">
        <pc:chgData name="Kaisa Välimäki" userId="S::kaisaval@basware.com::748bfbdf-5648-43ca-b5dc-bdb32b059750" providerId="AD" clId="Web-{40D1820F-40B5-44D4-B2DF-A4EE5EC671D9}" dt="2025-03-03T09:21:12.020" v="5"/>
        <pc:sldMkLst>
          <pc:docMk/>
          <pc:sldMk cId="3404176935" sldId="382"/>
        </pc:sldMkLst>
        <pc:picChg chg="mod">
          <ac:chgData name="Kaisa Välimäki" userId="S::kaisaval@basware.com::748bfbdf-5648-43ca-b5dc-bdb32b059750" providerId="AD" clId="Web-{40D1820F-40B5-44D4-B2DF-A4EE5EC671D9}" dt="2025-03-03T09:21:12.020" v="5"/>
          <ac:picMkLst>
            <pc:docMk/>
            <pc:sldMk cId="3404176935" sldId="382"/>
            <ac:picMk id="7" creationId="{80B300F4-42A9-96E4-6AC3-DCC3A571C43B}"/>
          </ac:picMkLst>
        </pc:picChg>
      </pc:sldChg>
      <pc:sldChg chg="modSp">
        <pc:chgData name="Kaisa Välimäki" userId="S::kaisaval@basware.com::748bfbdf-5648-43ca-b5dc-bdb32b059750" providerId="AD" clId="Web-{40D1820F-40B5-44D4-B2DF-A4EE5EC671D9}" dt="2025-03-03T09:21:03.972" v="3"/>
        <pc:sldMkLst>
          <pc:docMk/>
          <pc:sldMk cId="518354870" sldId="407"/>
        </pc:sldMkLst>
        <pc:picChg chg="mod">
          <ac:chgData name="Kaisa Välimäki" userId="S::kaisaval@basware.com::748bfbdf-5648-43ca-b5dc-bdb32b059750" providerId="AD" clId="Web-{40D1820F-40B5-44D4-B2DF-A4EE5EC671D9}" dt="2025-03-03T09:21:03.972" v="3"/>
          <ac:picMkLst>
            <pc:docMk/>
            <pc:sldMk cId="518354870" sldId="407"/>
            <ac:picMk id="3" creationId="{54BDF6A9-E9B6-2910-4C4D-822C1B785EBD}"/>
          </ac:picMkLst>
        </pc:picChg>
      </pc:sldChg>
      <pc:sldChg chg="modSp">
        <pc:chgData name="Kaisa Välimäki" userId="S::kaisaval@basware.com::748bfbdf-5648-43ca-b5dc-bdb32b059750" providerId="AD" clId="Web-{40D1820F-40B5-44D4-B2DF-A4EE5EC671D9}" dt="2025-03-03T09:21:20.567" v="7"/>
        <pc:sldMkLst>
          <pc:docMk/>
          <pc:sldMk cId="4121571201" sldId="408"/>
        </pc:sldMkLst>
        <pc:picChg chg="mod">
          <ac:chgData name="Kaisa Välimäki" userId="S::kaisaval@basware.com::748bfbdf-5648-43ca-b5dc-bdb32b059750" providerId="AD" clId="Web-{40D1820F-40B5-44D4-B2DF-A4EE5EC671D9}" dt="2025-03-03T09:21:20.567" v="7"/>
          <ac:picMkLst>
            <pc:docMk/>
            <pc:sldMk cId="4121571201" sldId="408"/>
            <ac:picMk id="8" creationId="{D27D390C-52C7-42A0-C48E-D2C9475E3030}"/>
          </ac:picMkLst>
        </pc:picChg>
      </pc:sldChg>
      <pc:sldChg chg="modSp">
        <pc:chgData name="Kaisa Välimäki" userId="S::kaisaval@basware.com::748bfbdf-5648-43ca-b5dc-bdb32b059750" providerId="AD" clId="Web-{40D1820F-40B5-44D4-B2DF-A4EE5EC671D9}" dt="2025-03-03T09:22:22.257" v="15" actId="1076"/>
        <pc:sldMkLst>
          <pc:docMk/>
          <pc:sldMk cId="3294048048" sldId="411"/>
        </pc:sldMkLst>
        <pc:picChg chg="mod">
          <ac:chgData name="Kaisa Välimäki" userId="S::kaisaval@basware.com::748bfbdf-5648-43ca-b5dc-bdb32b059750" providerId="AD" clId="Web-{40D1820F-40B5-44D4-B2DF-A4EE5EC671D9}" dt="2025-03-03T09:22:18.538" v="14" actId="1076"/>
          <ac:picMkLst>
            <pc:docMk/>
            <pc:sldMk cId="3294048048" sldId="411"/>
            <ac:picMk id="10" creationId="{BCBC24F2-C40D-C626-1B80-E025FE3D3BC2}"/>
          </ac:picMkLst>
        </pc:picChg>
        <pc:picChg chg="mod">
          <ac:chgData name="Kaisa Välimäki" userId="S::kaisaval@basware.com::748bfbdf-5648-43ca-b5dc-bdb32b059750" providerId="AD" clId="Web-{40D1820F-40B5-44D4-B2DF-A4EE5EC671D9}" dt="2025-03-03T09:22:22.257" v="15" actId="1076"/>
          <ac:picMkLst>
            <pc:docMk/>
            <pc:sldMk cId="3294048048" sldId="411"/>
            <ac:picMk id="12" creationId="{255DCBC0-AD7C-7136-2DCE-46A054B2C4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nter" panose="02000503000000020004" pitchFamily="50" charset="0"/>
              </a:defRPr>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nter" panose="02000503000000020004" pitchFamily="50" charset="0"/>
              </a:defRPr>
            </a:lvl1pPr>
          </a:lstStyle>
          <a:p>
            <a:fld id="{49042933-A333-45D6-9453-722143B2AE1E}" type="datetimeFigureOut">
              <a:rPr lang="fi-FI" smtClean="0"/>
              <a:pPr/>
              <a:t>11.3.2025</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nter" panose="02000503000000020004" pitchFamily="50" charset="0"/>
              </a:defRPr>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nter" panose="02000503000000020004" pitchFamily="50" charset="0"/>
              </a:defRPr>
            </a:lvl1pPr>
          </a:lstStyle>
          <a:p>
            <a:fld id="{26BB66EF-16C6-4772-8BEF-FA03DF44B885}" type="slidenum">
              <a:rPr lang="fi-FI" smtClean="0"/>
              <a:pPr/>
              <a:t>‹#›</a:t>
            </a:fld>
            <a:endParaRPr lang="fi-FI" dirty="0"/>
          </a:p>
        </p:txBody>
      </p:sp>
    </p:spTree>
    <p:extLst>
      <p:ext uri="{BB962C8B-B14F-4D97-AF65-F5344CB8AC3E}">
        <p14:creationId xmlns:p14="http://schemas.microsoft.com/office/powerpoint/2010/main" val="413051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nter" panose="02000503000000020004" pitchFamily="50" charset="0"/>
        <a:ea typeface="+mn-ea"/>
        <a:cs typeface="+mn-cs"/>
      </a:defRPr>
    </a:lvl1pPr>
    <a:lvl2pPr marL="457200" algn="l" defTabSz="914400" rtl="0" eaLnBrk="1" latinLnBrk="0" hangingPunct="1">
      <a:defRPr sz="1200" kern="1200">
        <a:solidFill>
          <a:schemeClr val="tx1"/>
        </a:solidFill>
        <a:latin typeface="Inter" panose="02000503000000020004" pitchFamily="50" charset="0"/>
        <a:ea typeface="+mn-ea"/>
        <a:cs typeface="+mn-cs"/>
      </a:defRPr>
    </a:lvl2pPr>
    <a:lvl3pPr marL="914400" algn="l" defTabSz="914400" rtl="0" eaLnBrk="1" latinLnBrk="0" hangingPunct="1">
      <a:defRPr sz="1200" kern="1200">
        <a:solidFill>
          <a:schemeClr val="tx1"/>
        </a:solidFill>
        <a:latin typeface="Inter" panose="02000503000000020004" pitchFamily="50" charset="0"/>
        <a:ea typeface="+mn-ea"/>
        <a:cs typeface="+mn-cs"/>
      </a:defRPr>
    </a:lvl3pPr>
    <a:lvl4pPr marL="1371600" algn="l" defTabSz="914400" rtl="0" eaLnBrk="1" latinLnBrk="0" hangingPunct="1">
      <a:defRPr sz="1200" kern="1200">
        <a:solidFill>
          <a:schemeClr val="tx1"/>
        </a:solidFill>
        <a:latin typeface="Inter" panose="02000503000000020004" pitchFamily="50" charset="0"/>
        <a:ea typeface="+mn-ea"/>
        <a:cs typeface="+mn-cs"/>
      </a:defRPr>
    </a:lvl4pPr>
    <a:lvl5pPr marL="1828800" algn="l" defTabSz="914400" rtl="0" eaLnBrk="1" latinLnBrk="0" hangingPunct="1">
      <a:defRPr sz="1200" kern="1200">
        <a:solidFill>
          <a:schemeClr val="tx1"/>
        </a:solidFill>
        <a:latin typeface="Inter" panose="0200050300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0.svg"/><Relationship Id="rId2"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40.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6.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hyperlink" Target="https://blog.basware.com/en" TargetMode="External"/><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27.svg"/><Relationship Id="rId9" Type="http://schemas.openxmlformats.org/officeDocument/2006/relationships/hyperlink" Target="https://www.instagram.com/baswareglobal/"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13" name="Rectangle 12">
            <a:extLst>
              <a:ext uri="{FF2B5EF4-FFF2-40B4-BE49-F238E27FC236}">
                <a16:creationId xmlns:a16="http://schemas.microsoft.com/office/drawing/2014/main" id="{202EBA78-A44C-45D9-B079-5624C43BAA91}"/>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Graphic 14">
            <a:extLst>
              <a:ext uri="{FF2B5EF4-FFF2-40B4-BE49-F238E27FC236}">
                <a16:creationId xmlns:a16="http://schemas.microsoft.com/office/drawing/2014/main" id="{28C358EB-1B1C-44F3-BF5F-7499C96C33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9" name="Title 1">
            <a:extLst>
              <a:ext uri="{FF2B5EF4-FFF2-40B4-BE49-F238E27FC236}">
                <a16:creationId xmlns:a16="http://schemas.microsoft.com/office/drawing/2014/main" id="{FA45EC45-4A35-440C-9B82-4EBDD99A42EC}"/>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
        <p:nvSpPr>
          <p:cNvPr id="10" name="Subtitle 2">
            <a:extLst>
              <a:ext uri="{FF2B5EF4-FFF2-40B4-BE49-F238E27FC236}">
                <a16:creationId xmlns:a16="http://schemas.microsoft.com/office/drawing/2014/main" id="{BEAF8B52-C38B-4DC8-B20C-1AD9592286FD}"/>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Font typeface="Arial" panose="020B0604020202020204" pitchFamily="34" charset="0"/>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21144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hor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itle 1">
            <a:extLst>
              <a:ext uri="{FF2B5EF4-FFF2-40B4-BE49-F238E27FC236}">
                <a16:creationId xmlns:a16="http://schemas.microsoft.com/office/drawing/2014/main" id="{35CCDD72-9376-44AF-AA64-57B9FBCEB179}"/>
              </a:ext>
            </a:extLst>
          </p:cNvPr>
          <p:cNvSpPr>
            <a:spLocks noGrp="1"/>
          </p:cNvSpPr>
          <p:nvPr>
            <p:ph type="title" hasCustomPrompt="1"/>
          </p:nvPr>
        </p:nvSpPr>
        <p:spPr>
          <a:xfrm>
            <a:off x="3829049" y="962024"/>
            <a:ext cx="633040" cy="384344"/>
          </a:xfrm>
        </p:spPr>
        <p:txBody>
          <a:bodyPr>
            <a:noAutofit/>
          </a:bodyPr>
          <a:lstStyle>
            <a:lvl1pPr>
              <a:lnSpc>
                <a:spcPct val="100000"/>
              </a:lnSpc>
              <a:defRPr sz="2400">
                <a:solidFill>
                  <a:schemeClr val="accent3"/>
                </a:solidFill>
              </a:defRPr>
            </a:lvl1pPr>
          </a:lstStyle>
          <a:p>
            <a:r>
              <a:rPr lang="en-US" dirty="0"/>
              <a:t>01</a:t>
            </a:r>
            <a:endParaRPr lang="fi-FI" dirty="0"/>
          </a:p>
        </p:txBody>
      </p:sp>
      <p:sp>
        <p:nvSpPr>
          <p:cNvPr id="66" name="Text Placeholder 349">
            <a:extLst>
              <a:ext uri="{FF2B5EF4-FFF2-40B4-BE49-F238E27FC236}">
                <a16:creationId xmlns:a16="http://schemas.microsoft.com/office/drawing/2014/main" id="{EE818711-0B02-4DBC-BCD7-5F77DE087895}"/>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02</a:t>
            </a:r>
            <a:endParaRPr lang="fi-FI" dirty="0"/>
          </a:p>
        </p:txBody>
      </p:sp>
      <p:sp>
        <p:nvSpPr>
          <p:cNvPr id="67" name="Text Placeholder 349">
            <a:extLst>
              <a:ext uri="{FF2B5EF4-FFF2-40B4-BE49-F238E27FC236}">
                <a16:creationId xmlns:a16="http://schemas.microsoft.com/office/drawing/2014/main" id="{8BE689DB-387D-4518-BEEB-C7EAA5A96F44}"/>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03</a:t>
            </a:r>
            <a:endParaRPr lang="fi-FI" dirty="0"/>
          </a:p>
        </p:txBody>
      </p:sp>
      <p:sp>
        <p:nvSpPr>
          <p:cNvPr id="68" name="Text Placeholder 349">
            <a:extLst>
              <a:ext uri="{FF2B5EF4-FFF2-40B4-BE49-F238E27FC236}">
                <a16:creationId xmlns:a16="http://schemas.microsoft.com/office/drawing/2014/main" id="{AE93B1C1-C3F0-494A-B670-3E8421FE12E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04</a:t>
            </a:r>
            <a:endParaRPr lang="fi-FI" dirty="0"/>
          </a:p>
        </p:txBody>
      </p:sp>
      <p:sp>
        <p:nvSpPr>
          <p:cNvPr id="69" name="Text Placeholder 349">
            <a:extLst>
              <a:ext uri="{FF2B5EF4-FFF2-40B4-BE49-F238E27FC236}">
                <a16:creationId xmlns:a16="http://schemas.microsoft.com/office/drawing/2014/main" id="{26B3CEF1-2F73-4958-9E37-1D57472A6C85}"/>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05</a:t>
            </a:r>
            <a:endParaRPr lang="fi-FI" dirty="0"/>
          </a:p>
        </p:txBody>
      </p:sp>
      <p:sp>
        <p:nvSpPr>
          <p:cNvPr id="70" name="Text Placeholder 349">
            <a:extLst>
              <a:ext uri="{FF2B5EF4-FFF2-40B4-BE49-F238E27FC236}">
                <a16:creationId xmlns:a16="http://schemas.microsoft.com/office/drawing/2014/main" id="{45F7D4BA-56D9-4DA3-B22D-AC195407F2F2}"/>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dirty="0"/>
              <a:t>06</a:t>
            </a:r>
            <a:endParaRPr lang="fi-FI" dirty="0"/>
          </a:p>
        </p:txBody>
      </p:sp>
      <p:sp>
        <p:nvSpPr>
          <p:cNvPr id="5" name="Text Placeholder 4">
            <a:extLst>
              <a:ext uri="{FF2B5EF4-FFF2-40B4-BE49-F238E27FC236}">
                <a16:creationId xmlns:a16="http://schemas.microsoft.com/office/drawing/2014/main" id="{75236034-50EA-46E1-B40B-A8F2EE7CC221}"/>
              </a:ext>
            </a:extLst>
          </p:cNvPr>
          <p:cNvSpPr>
            <a:spLocks noGrp="1"/>
          </p:cNvSpPr>
          <p:nvPr>
            <p:ph type="body" sz="quarter" idx="29" hasCustomPrompt="1"/>
          </p:nvPr>
        </p:nvSpPr>
        <p:spPr>
          <a:xfrm>
            <a:off x="4584700" y="962024"/>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2" name="Text Placeholder 4">
            <a:extLst>
              <a:ext uri="{FF2B5EF4-FFF2-40B4-BE49-F238E27FC236}">
                <a16:creationId xmlns:a16="http://schemas.microsoft.com/office/drawing/2014/main" id="{EDC18650-D8A5-40E8-A3C0-FF8885878C86}"/>
              </a:ext>
            </a:extLst>
          </p:cNvPr>
          <p:cNvSpPr>
            <a:spLocks noGrp="1"/>
          </p:cNvSpPr>
          <p:nvPr>
            <p:ph type="body" sz="quarter" idx="30" hasCustomPrompt="1"/>
          </p:nvPr>
        </p:nvSpPr>
        <p:spPr>
          <a:xfrm>
            <a:off x="4584700" y="1851025"/>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3" name="Text Placeholder 4">
            <a:extLst>
              <a:ext uri="{FF2B5EF4-FFF2-40B4-BE49-F238E27FC236}">
                <a16:creationId xmlns:a16="http://schemas.microsoft.com/office/drawing/2014/main" id="{2C68CBC6-8F65-4C0D-84A6-ADA7F6C95EB4}"/>
              </a:ext>
            </a:extLst>
          </p:cNvPr>
          <p:cNvSpPr>
            <a:spLocks noGrp="1"/>
          </p:cNvSpPr>
          <p:nvPr>
            <p:ph type="body" sz="quarter" idx="31" hasCustomPrompt="1"/>
          </p:nvPr>
        </p:nvSpPr>
        <p:spPr>
          <a:xfrm>
            <a:off x="4584700" y="2740026"/>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4" name="Text Placeholder 4">
            <a:extLst>
              <a:ext uri="{FF2B5EF4-FFF2-40B4-BE49-F238E27FC236}">
                <a16:creationId xmlns:a16="http://schemas.microsoft.com/office/drawing/2014/main" id="{7E6F7AEF-4390-435C-B179-083CA70A5E78}"/>
              </a:ext>
            </a:extLst>
          </p:cNvPr>
          <p:cNvSpPr>
            <a:spLocks noGrp="1"/>
          </p:cNvSpPr>
          <p:nvPr>
            <p:ph type="body" sz="quarter" idx="32" hasCustomPrompt="1"/>
          </p:nvPr>
        </p:nvSpPr>
        <p:spPr>
          <a:xfrm>
            <a:off x="4584700" y="3629027"/>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5" name="Text Placeholder 4">
            <a:extLst>
              <a:ext uri="{FF2B5EF4-FFF2-40B4-BE49-F238E27FC236}">
                <a16:creationId xmlns:a16="http://schemas.microsoft.com/office/drawing/2014/main" id="{D690FA52-B767-4163-BF89-9723E1E2C373}"/>
              </a:ext>
            </a:extLst>
          </p:cNvPr>
          <p:cNvSpPr>
            <a:spLocks noGrp="1"/>
          </p:cNvSpPr>
          <p:nvPr>
            <p:ph type="body" sz="quarter" idx="33" hasCustomPrompt="1"/>
          </p:nvPr>
        </p:nvSpPr>
        <p:spPr>
          <a:xfrm>
            <a:off x="4584700" y="4518028"/>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76" name="Text Placeholder 4">
            <a:extLst>
              <a:ext uri="{FF2B5EF4-FFF2-40B4-BE49-F238E27FC236}">
                <a16:creationId xmlns:a16="http://schemas.microsoft.com/office/drawing/2014/main" id="{D800E652-7E61-4CD2-A57A-24A4AF0675D1}"/>
              </a:ext>
            </a:extLst>
          </p:cNvPr>
          <p:cNvSpPr>
            <a:spLocks noGrp="1"/>
          </p:cNvSpPr>
          <p:nvPr>
            <p:ph type="body" sz="quarter" idx="34" hasCustomPrompt="1"/>
          </p:nvPr>
        </p:nvSpPr>
        <p:spPr>
          <a:xfrm>
            <a:off x="4584700" y="5407029"/>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a topic</a:t>
            </a:r>
          </a:p>
        </p:txBody>
      </p:sp>
      <p:sp>
        <p:nvSpPr>
          <p:cNvPr id="2" name="TextBox 1">
            <a:extLst>
              <a:ext uri="{FF2B5EF4-FFF2-40B4-BE49-F238E27FC236}">
                <a16:creationId xmlns:a16="http://schemas.microsoft.com/office/drawing/2014/main" id="{C15D89E4-197C-261B-BC3D-188E76B7D24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4" name="Text Placeholder 5">
            <a:extLst>
              <a:ext uri="{FF2B5EF4-FFF2-40B4-BE49-F238E27FC236}">
                <a16:creationId xmlns:a16="http://schemas.microsoft.com/office/drawing/2014/main" id="{8D7457C6-E34F-A809-F4DA-ABD789C2EC7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32565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pic>
        <p:nvPicPr>
          <p:cNvPr id="12" name="Picture 11" descr="A landscape of a mountain range with trees and sun rays&#10;&#10;Description automatically generated with medium confidence">
            <a:extLst>
              <a:ext uri="{FF2B5EF4-FFF2-40B4-BE49-F238E27FC236}">
                <a16:creationId xmlns:a16="http://schemas.microsoft.com/office/drawing/2014/main" id="{EF8DEAB2-45A4-FA1E-6ADC-5CEC109A4B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14" name="Graphic 13">
            <a:extLst>
              <a:ext uri="{FF2B5EF4-FFF2-40B4-BE49-F238E27FC236}">
                <a16:creationId xmlns:a16="http://schemas.microsoft.com/office/drawing/2014/main" id="{BF11D02B-8A03-4D89-BA73-8553447EEDD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697778">
            <a:off x="8273069" y="4403271"/>
            <a:ext cx="4082687" cy="4073870"/>
          </a:xfrm>
          <a:prstGeom prst="rect">
            <a:avLst/>
          </a:prstGeom>
        </p:spPr>
      </p:pic>
      <p:sp>
        <p:nvSpPr>
          <p:cNvPr id="8" name="Rectangle 7">
            <a:extLst>
              <a:ext uri="{FF2B5EF4-FFF2-40B4-BE49-F238E27FC236}">
                <a16:creationId xmlns:a16="http://schemas.microsoft.com/office/drawing/2014/main" id="{D2B2A267-1642-4169-A96D-AF7D4979E9A6}"/>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0" name="Graphic 9">
            <a:extLst>
              <a:ext uri="{FF2B5EF4-FFF2-40B4-BE49-F238E27FC236}">
                <a16:creationId xmlns:a16="http://schemas.microsoft.com/office/drawing/2014/main" id="{B7FCF747-6223-46EA-81CC-F1A64F8759B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1446043"/>
            <a:ext cx="1635428" cy="536914"/>
          </a:xfrm>
          <a:prstGeom prst="rect">
            <a:avLst/>
          </a:prstGeom>
        </p:spPr>
      </p:pic>
    </p:spTree>
    <p:extLst>
      <p:ext uri="{BB962C8B-B14F-4D97-AF65-F5344CB8AC3E}">
        <p14:creationId xmlns:p14="http://schemas.microsoft.com/office/powerpoint/2010/main" val="24866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pic>
        <p:nvPicPr>
          <p:cNvPr id="5" name="Picture 4" descr="A train at a train station&#10;&#10;Description automatically generated">
            <a:extLst>
              <a:ext uri="{FF2B5EF4-FFF2-40B4-BE49-F238E27FC236}">
                <a16:creationId xmlns:a16="http://schemas.microsoft.com/office/drawing/2014/main" id="{52D99A81-A6CC-1AC7-72CF-9DE0F479569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7" name="Rectangle 16">
            <a:extLst>
              <a:ext uri="{FF2B5EF4-FFF2-40B4-BE49-F238E27FC236}">
                <a16:creationId xmlns:a16="http://schemas.microsoft.com/office/drawing/2014/main" id="{4B038E81-7888-44AA-AA35-7C2C9E5D2145}"/>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8" name="Graphic 17">
            <a:extLst>
              <a:ext uri="{FF2B5EF4-FFF2-40B4-BE49-F238E27FC236}">
                <a16:creationId xmlns:a16="http://schemas.microsoft.com/office/drawing/2014/main" id="{B6E10D64-27B2-450A-8B37-BE3C6631B67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8" name="Title 1">
            <a:extLst>
              <a:ext uri="{FF2B5EF4-FFF2-40B4-BE49-F238E27FC236}">
                <a16:creationId xmlns:a16="http://schemas.microsoft.com/office/drawing/2014/main" id="{B86288DB-0903-44FE-8BFF-ECC881E1B9D1}"/>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82EC55D6-8E37-620D-4C22-6ED5707EA8C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405471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ink">
    <p:spTree>
      <p:nvGrpSpPr>
        <p:cNvPr id="1" name=""/>
        <p:cNvGrpSpPr/>
        <p:nvPr/>
      </p:nvGrpSpPr>
      <p:grpSpPr>
        <a:xfrm>
          <a:off x="0" y="0"/>
          <a:ext cx="0" cy="0"/>
          <a:chOff x="0" y="0"/>
          <a:chExt cx="0" cy="0"/>
        </a:xfrm>
      </p:grpSpPr>
      <p:pic>
        <p:nvPicPr>
          <p:cNvPr id="3" name="Picture 2" descr="A group of people walking down a sidewalk&#10;&#10;Description automatically generated">
            <a:extLst>
              <a:ext uri="{FF2B5EF4-FFF2-40B4-BE49-F238E27FC236}">
                <a16:creationId xmlns:a16="http://schemas.microsoft.com/office/drawing/2014/main" id="{E5E25CA6-97BB-8E4A-EAA0-A233D3CCAA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2047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1" name="Rectangle 10">
            <a:extLst>
              <a:ext uri="{FF2B5EF4-FFF2-40B4-BE49-F238E27FC236}">
                <a16:creationId xmlns:a16="http://schemas.microsoft.com/office/drawing/2014/main" id="{8F7A2305-DD36-4E23-BCB9-21D207CBBD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2" name="Graphic 11">
            <a:extLst>
              <a:ext uri="{FF2B5EF4-FFF2-40B4-BE49-F238E27FC236}">
                <a16:creationId xmlns:a16="http://schemas.microsoft.com/office/drawing/2014/main" id="{D58D1476-C0E3-4518-905A-11FD37801FA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0" name="Title 1">
            <a:extLst>
              <a:ext uri="{FF2B5EF4-FFF2-40B4-BE49-F238E27FC236}">
                <a16:creationId xmlns:a16="http://schemas.microsoft.com/office/drawing/2014/main" id="{E509B56E-38AD-4EC7-8F2D-B3ED47B922DE}"/>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508AD114-3200-28D6-AC76-CC0998BE024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362673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urp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64842D-DD35-E873-E4D5-07F40E6975B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700" y="3314700"/>
            <a:ext cx="12204700" cy="35560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9" name="Rectangle 8">
            <a:extLst>
              <a:ext uri="{FF2B5EF4-FFF2-40B4-BE49-F238E27FC236}">
                <a16:creationId xmlns:a16="http://schemas.microsoft.com/office/drawing/2014/main" id="{CA03C8E5-4F3D-4505-A4C2-5CB2BA7A1A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1" name="Graphic 10">
            <a:extLst>
              <a:ext uri="{FF2B5EF4-FFF2-40B4-BE49-F238E27FC236}">
                <a16:creationId xmlns:a16="http://schemas.microsoft.com/office/drawing/2014/main" id="{90C60762-2279-4346-BEA9-558EF394BE1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2" name="Title 1">
            <a:extLst>
              <a:ext uri="{FF2B5EF4-FFF2-40B4-BE49-F238E27FC236}">
                <a16:creationId xmlns:a16="http://schemas.microsoft.com/office/drawing/2014/main" id="{E7B98C52-F23D-4D07-9444-EE99F7A6EBA8}"/>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bg1"/>
                </a:solidFill>
              </a:defRPr>
            </a:lvl1pPr>
          </a:lstStyle>
          <a:p>
            <a:r>
              <a:rPr lang="en-US" dirty="0"/>
              <a:t>Click to edit Divider title style</a:t>
            </a:r>
            <a:endParaRPr lang="fi-FI" dirty="0"/>
          </a:p>
        </p:txBody>
      </p:sp>
      <p:pic>
        <p:nvPicPr>
          <p:cNvPr id="2" name="Graphic 1">
            <a:extLst>
              <a:ext uri="{FF2B5EF4-FFF2-40B4-BE49-F238E27FC236}">
                <a16:creationId xmlns:a16="http://schemas.microsoft.com/office/drawing/2014/main" id="{68E4465A-50B5-4CC7-D2A9-4B85F7844358}"/>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14698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3327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440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8215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FCF514EE-7D5F-D402-3A1A-AE67873AE0FC}"/>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40126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648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97EB6266-10DD-4C11-8394-CB6D86AC1505}"/>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CAD2BB20-25B7-43F6-9B77-3BADBB8329D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3" name="Title 1">
            <a:extLst>
              <a:ext uri="{FF2B5EF4-FFF2-40B4-BE49-F238E27FC236}">
                <a16:creationId xmlns:a16="http://schemas.microsoft.com/office/drawing/2014/main" id="{6E1E79E0-4B3E-4FBC-8429-C42BCA7EA1F6}"/>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748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1687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Title 1">
            <a:extLst>
              <a:ext uri="{FF2B5EF4-FFF2-40B4-BE49-F238E27FC236}">
                <a16:creationId xmlns:a16="http://schemas.microsoft.com/office/drawing/2014/main" id="{2088875C-D419-5F80-BEA9-E0B3DF055099}"/>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140596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59C04EA8-3C7D-AAFF-CB3B-19DB54972B6F}"/>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dirty="0"/>
              <a:t>Click to edit Master title style </a:t>
            </a:r>
            <a:br>
              <a:rPr lang="en-US" dirty="0"/>
            </a:br>
            <a:r>
              <a:rPr lang="en-US" dirty="0"/>
              <a:t>in two lines</a:t>
            </a:r>
            <a:endParaRPr lang="fi-FI" dirty="0"/>
          </a:p>
        </p:txBody>
      </p:sp>
    </p:spTree>
    <p:extLst>
      <p:ext uri="{BB962C8B-B14F-4D97-AF65-F5344CB8AC3E}">
        <p14:creationId xmlns:p14="http://schemas.microsoft.com/office/powerpoint/2010/main" val="32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ain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0662B45D-8FF5-48D8-83D6-8553E1FC93BC}"/>
              </a:ext>
            </a:extLst>
          </p:cNvPr>
          <p:cNvSpPr>
            <a:spLocks noGrp="1"/>
          </p:cNvSpPr>
          <p:nvPr>
            <p:ph type="body" sz="quarter" idx="13"/>
          </p:nvPr>
        </p:nvSpPr>
        <p:spPr>
          <a:xfrm>
            <a:off x="838200" y="2109788"/>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956CEE8F-3A31-434E-9F2A-890CB7F6C463}"/>
              </a:ext>
            </a:extLst>
          </p:cNvPr>
          <p:cNvSpPr>
            <a:spLocks noGrp="1"/>
          </p:cNvSpPr>
          <p:nvPr>
            <p:ph type="body" sz="quarter" idx="14"/>
          </p:nvPr>
        </p:nvSpPr>
        <p:spPr>
          <a:xfrm>
            <a:off x="6172200" y="2109537"/>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00567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ain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5" name="Content Placeholder 2">
            <a:extLst>
              <a:ext uri="{FF2B5EF4-FFF2-40B4-BE49-F238E27FC236}">
                <a16:creationId xmlns:a16="http://schemas.microsoft.com/office/drawing/2014/main" id="{5E1DD038-24EC-1A4C-92CD-0EC0DAE56E2A}"/>
              </a:ext>
            </a:extLst>
          </p:cNvPr>
          <p:cNvSpPr>
            <a:spLocks noGrp="1"/>
          </p:cNvSpPr>
          <p:nvPr>
            <p:ph sz="half" idx="1"/>
          </p:nvPr>
        </p:nvSpPr>
        <p:spPr>
          <a:xfrm>
            <a:off x="838199" y="2515038"/>
            <a:ext cx="10515599" cy="354515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Text Placeholder 5">
            <a:extLst>
              <a:ext uri="{FF2B5EF4-FFF2-40B4-BE49-F238E27FC236}">
                <a16:creationId xmlns:a16="http://schemas.microsoft.com/office/drawing/2014/main" id="{188ACCFB-2AFD-F557-FD54-294B37B8FD05}"/>
              </a:ext>
            </a:extLst>
          </p:cNvPr>
          <p:cNvSpPr>
            <a:spLocks noGrp="1"/>
          </p:cNvSpPr>
          <p:nvPr>
            <p:ph type="body" sz="quarter" idx="13"/>
          </p:nvPr>
        </p:nvSpPr>
        <p:spPr>
          <a:xfrm>
            <a:off x="838199" y="2053327"/>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4960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11" name="Text Placeholder 5">
            <a:extLst>
              <a:ext uri="{FF2B5EF4-FFF2-40B4-BE49-F238E27FC236}">
                <a16:creationId xmlns:a16="http://schemas.microsoft.com/office/drawing/2014/main" id="{9527D27A-8A24-402C-8C6E-EA7BCBFBAF1B}"/>
              </a:ext>
            </a:extLst>
          </p:cNvPr>
          <p:cNvSpPr>
            <a:spLocks noGrp="1"/>
          </p:cNvSpPr>
          <p:nvPr>
            <p:ph type="body" sz="quarter" idx="14"/>
          </p:nvPr>
        </p:nvSpPr>
        <p:spPr>
          <a:xfrm>
            <a:off x="83820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4" name="Text Placeholder 5">
            <a:extLst>
              <a:ext uri="{FF2B5EF4-FFF2-40B4-BE49-F238E27FC236}">
                <a16:creationId xmlns:a16="http://schemas.microsoft.com/office/drawing/2014/main" id="{B89A0ED0-96B1-4EBF-BE5B-D279CDE62D36}"/>
              </a:ext>
            </a:extLst>
          </p:cNvPr>
          <p:cNvSpPr>
            <a:spLocks noGrp="1"/>
          </p:cNvSpPr>
          <p:nvPr>
            <p:ph type="body" sz="quarter" idx="16"/>
          </p:nvPr>
        </p:nvSpPr>
        <p:spPr>
          <a:xfrm>
            <a:off x="4467225"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36DF509F-74FA-4793-9E90-B7ECC38A8853}"/>
              </a:ext>
            </a:extLst>
          </p:cNvPr>
          <p:cNvSpPr>
            <a:spLocks noGrp="1"/>
          </p:cNvSpPr>
          <p:nvPr>
            <p:ph type="body" sz="quarter" idx="18"/>
          </p:nvPr>
        </p:nvSpPr>
        <p:spPr>
          <a:xfrm>
            <a:off x="809625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4">
            <a:extLst>
              <a:ext uri="{FF2B5EF4-FFF2-40B4-BE49-F238E27FC236}">
                <a16:creationId xmlns:a16="http://schemas.microsoft.com/office/drawing/2014/main" id="{72783DF3-3ED5-48E2-AB54-93F555B92438}"/>
              </a:ext>
            </a:extLst>
          </p:cNvPr>
          <p:cNvSpPr>
            <a:spLocks noGrp="1"/>
          </p:cNvSpPr>
          <p:nvPr>
            <p:ph type="body" sz="quarter" idx="29"/>
          </p:nvPr>
        </p:nvSpPr>
        <p:spPr>
          <a:xfrm>
            <a:off x="83820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a:extLst>
              <a:ext uri="{FF2B5EF4-FFF2-40B4-BE49-F238E27FC236}">
                <a16:creationId xmlns:a16="http://schemas.microsoft.com/office/drawing/2014/main" id="{9DDCF15C-6A48-4358-A130-D01874B58580}"/>
              </a:ext>
            </a:extLst>
          </p:cNvPr>
          <p:cNvSpPr>
            <a:spLocks noGrp="1"/>
          </p:cNvSpPr>
          <p:nvPr>
            <p:ph type="body" sz="quarter" idx="30"/>
          </p:nvPr>
        </p:nvSpPr>
        <p:spPr>
          <a:xfrm>
            <a:off x="4467225"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EEFCB2C0-0C37-489A-985E-64A832B5D79A}"/>
              </a:ext>
            </a:extLst>
          </p:cNvPr>
          <p:cNvSpPr>
            <a:spLocks noGrp="1"/>
          </p:cNvSpPr>
          <p:nvPr>
            <p:ph type="body" sz="quarter" idx="31"/>
          </p:nvPr>
        </p:nvSpPr>
        <p:spPr>
          <a:xfrm>
            <a:off x="809625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82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9753-DA52-466C-BC37-07B370BE00F8}"/>
              </a:ext>
            </a:extLst>
          </p:cNvPr>
          <p:cNvSpPr>
            <a:spLocks noGrp="1"/>
          </p:cNvSpPr>
          <p:nvPr>
            <p:ph type="title"/>
          </p:nvPr>
        </p:nvSpPr>
        <p:spPr/>
        <p:txBody>
          <a:bodyPr>
            <a:noAutofit/>
          </a:bodyPr>
          <a:lstStyle/>
          <a:p>
            <a:r>
              <a:rPr lang="en-US"/>
              <a:t>Click to edit Master title style</a:t>
            </a:r>
            <a:endParaRPr lang="fi-FI" dirty="0"/>
          </a:p>
        </p:txBody>
      </p:sp>
      <p:pic>
        <p:nvPicPr>
          <p:cNvPr id="6" name="Graphic 5">
            <a:extLst>
              <a:ext uri="{FF2B5EF4-FFF2-40B4-BE49-F238E27FC236}">
                <a16:creationId xmlns:a16="http://schemas.microsoft.com/office/drawing/2014/main" id="{25F75BD8-3428-489B-8FB5-AF53C1783F6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354349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ck Background White Green">
    <p:spTree>
      <p:nvGrpSpPr>
        <p:cNvPr id="1" name=""/>
        <p:cNvGrpSpPr/>
        <p:nvPr/>
      </p:nvGrpSpPr>
      <p:grpSpPr>
        <a:xfrm>
          <a:off x="0" y="0"/>
          <a:ext cx="0" cy="0"/>
          <a:chOff x="0" y="0"/>
          <a:chExt cx="0" cy="0"/>
        </a:xfrm>
      </p:grpSpPr>
      <p:pic>
        <p:nvPicPr>
          <p:cNvPr id="345" name="Picture 344" descr="A picture containing pattern, screenshot, fabric, art&#10;&#10;Description automatically generated">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504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ck Background White Blue">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12424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ck Background White Red">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4691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0FB1B8F0-7E80-47A9-B29E-E42BAEA32D8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DC46EA54-C431-450A-9704-F052C295AE7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9AF63FB1-EF58-457D-9E81-55A017B967D5}"/>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CE8743F5-58F6-47E6-8CE2-5A53CCAF30B2}"/>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4174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ick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4B930E6C-08AF-4F37-8267-71E77CA394BE}"/>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1A052458-01BF-F880-E588-288596B395E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11846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ic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EAD64F8D-5751-46F5-B60F-862FC1D8020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E219ABF0-0765-6267-9F7E-9324DAFA417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3310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Tick Pi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D24C7CD0-3B05-415D-A99B-9441D0D94802}"/>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1AE0C09-0EB3-C67C-20FA-6316C9B237D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8246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Tick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dirty="0"/>
              <a:t>Click to edit Master title style in two lines</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Graphic 7">
            <a:extLst>
              <a:ext uri="{FF2B5EF4-FFF2-40B4-BE49-F238E27FC236}">
                <a16:creationId xmlns:a16="http://schemas.microsoft.com/office/drawing/2014/main" id="{B56194E2-8D66-4D7C-BA38-BDFFC9A1F5C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68D831E-6BF6-217B-30BD-1E407617C45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37747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Photo Tick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04924"/>
            <a:ext cx="4772025" cy="35530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171ACD27-5A0C-4ED9-8C69-FE940E8D3B6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32467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hoto Tic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00424"/>
            <a:ext cx="4772025" cy="34575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A6B7F2DA-E14F-4170-B158-527C12000D76}"/>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58662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Photo Tick P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13643"/>
            <a:ext cx="4772025" cy="344435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82F7E2E1-32FB-43A4-B4F0-6215C299381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414686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Photo Tick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1" y="3413123"/>
            <a:ext cx="4772025" cy="344487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bg1"/>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5910D81E-93DE-4094-A952-F45150BE54C3}"/>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79550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Tick Circ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E39FFE-5A52-4821-BEC4-80B12DEB8CCA}"/>
              </a:ext>
            </a:extLst>
          </p:cNvPr>
          <p:cNvSpPr/>
          <p:nvPr userDrawn="1"/>
        </p:nvSpPr>
        <p:spPr>
          <a:xfrm>
            <a:off x="0" y="0"/>
            <a:ext cx="47720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5" name="Graphic 14">
            <a:extLst>
              <a:ext uri="{FF2B5EF4-FFF2-40B4-BE49-F238E27FC236}">
                <a16:creationId xmlns:a16="http://schemas.microsoft.com/office/drawing/2014/main" id="{BBF271A5-9E0A-4A3D-81C0-53E1F2374B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697778">
            <a:off x="2533357" y="4816198"/>
            <a:ext cx="2997376" cy="2990902"/>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52437" y="806199"/>
            <a:ext cx="3867151" cy="1816602"/>
          </a:xfrm>
        </p:spPr>
        <p:txBody>
          <a:bodyPr>
            <a:noAutofit/>
          </a:bodyPr>
          <a:lstStyle>
            <a:lvl1pPr>
              <a:defRPr>
                <a:solidFill>
                  <a:schemeClr val="bg1"/>
                </a:solidFill>
              </a:defRPr>
            </a:lvl1pPr>
          </a:lstStyle>
          <a:p>
            <a:r>
              <a:rPr lang="en-US"/>
              <a:t>Click to edit Master title style</a:t>
            </a:r>
            <a:endParaRPr lang="fi-FI" dirty="0"/>
          </a:p>
        </p:txBody>
      </p:sp>
      <p:sp>
        <p:nvSpPr>
          <p:cNvPr id="11" name="Text Placeholder 5">
            <a:extLst>
              <a:ext uri="{FF2B5EF4-FFF2-40B4-BE49-F238E27FC236}">
                <a16:creationId xmlns:a16="http://schemas.microsoft.com/office/drawing/2014/main" id="{69F2E2F6-523E-4631-B0E4-45CD2E4EBEEC}"/>
              </a:ext>
            </a:extLst>
          </p:cNvPr>
          <p:cNvSpPr>
            <a:spLocks noGrp="1"/>
          </p:cNvSpPr>
          <p:nvPr>
            <p:ph type="body" sz="quarter" idx="14"/>
          </p:nvPr>
        </p:nvSpPr>
        <p:spPr>
          <a:xfrm>
            <a:off x="5248275"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D053C832-ED29-4EEB-B738-D66335B923DF}"/>
              </a:ext>
            </a:extLst>
          </p:cNvPr>
          <p:cNvSpPr>
            <a:spLocks noGrp="1"/>
          </p:cNvSpPr>
          <p:nvPr>
            <p:ph type="body" sz="quarter" idx="15"/>
          </p:nvPr>
        </p:nvSpPr>
        <p:spPr>
          <a:xfrm>
            <a:off x="8662988"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4" name="Graphic 13">
            <a:extLst>
              <a:ext uri="{FF2B5EF4-FFF2-40B4-BE49-F238E27FC236}">
                <a16:creationId xmlns:a16="http://schemas.microsoft.com/office/drawing/2014/main" id="{D3640465-1F99-4143-9236-1E1577845E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6" name="Text Placeholder 4">
            <a:extLst>
              <a:ext uri="{FF2B5EF4-FFF2-40B4-BE49-F238E27FC236}">
                <a16:creationId xmlns:a16="http://schemas.microsoft.com/office/drawing/2014/main" id="{6AC49AF0-CCE7-4A6A-8E09-A52C75EEBD0E}"/>
              </a:ext>
            </a:extLst>
          </p:cNvPr>
          <p:cNvSpPr>
            <a:spLocks noGrp="1"/>
          </p:cNvSpPr>
          <p:nvPr>
            <p:ph type="body" sz="quarter" idx="29"/>
          </p:nvPr>
        </p:nvSpPr>
        <p:spPr>
          <a:xfrm>
            <a:off x="5248274"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8D5E10F0-DE4C-4D79-9B9A-F0CF9F4036AD}"/>
              </a:ext>
            </a:extLst>
          </p:cNvPr>
          <p:cNvSpPr>
            <a:spLocks noGrp="1"/>
          </p:cNvSpPr>
          <p:nvPr>
            <p:ph type="body" sz="quarter" idx="30"/>
          </p:nvPr>
        </p:nvSpPr>
        <p:spPr>
          <a:xfrm>
            <a:off x="8662988"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83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ED102C-036E-42BC-9766-40C1659A45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50300" y="-6"/>
            <a:ext cx="3441700" cy="6858005"/>
          </a:xfrm>
          <a:prstGeom prst="rect">
            <a:avLst/>
          </a:prstGeom>
        </p:spPr>
      </p:pic>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0" y="-3"/>
            <a:ext cx="3441700" cy="6858003"/>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3314701" y="-2"/>
            <a:ext cx="556259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3943350" y="1880876"/>
            <a:ext cx="4533900" cy="1959604"/>
          </a:xfrm>
        </p:spPr>
        <p:txBody>
          <a:bodyPr>
            <a:noAutofit/>
          </a:bodyPr>
          <a:lstStyle>
            <a:lvl1pPr>
              <a:lnSpc>
                <a:spcPts val="3100"/>
              </a:lnSpc>
              <a:defRPr sz="2400">
                <a:solidFill>
                  <a:schemeClr val="bg1"/>
                </a:solidFill>
              </a:defRPr>
            </a:lvl1pPr>
          </a:lstStyle>
          <a:p>
            <a:r>
              <a:rPr lang="en-US" dirty="0"/>
              <a:t>Insert a customer or other quotation here. Keep it short and to the point. Remember to move the quotation marks.</a:t>
            </a:r>
            <a:endParaRPr lang="fi-FI" dirty="0"/>
          </a:p>
        </p:txBody>
      </p:sp>
      <p:pic>
        <p:nvPicPr>
          <p:cNvPr id="19" name="Graphic 18">
            <a:extLst>
              <a:ext uri="{FF2B5EF4-FFF2-40B4-BE49-F238E27FC236}">
                <a16:creationId xmlns:a16="http://schemas.microsoft.com/office/drawing/2014/main" id="{A4F5EA3A-F1DC-444F-9835-99517A60E2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06967" y="2500246"/>
            <a:ext cx="1455364" cy="1857505"/>
          </a:xfrm>
          <a:prstGeom prst="rect">
            <a:avLst/>
          </a:prstGeom>
        </p:spPr>
      </p:pic>
      <p:sp>
        <p:nvSpPr>
          <p:cNvPr id="4" name="Text Placeholder 3">
            <a:extLst>
              <a:ext uri="{FF2B5EF4-FFF2-40B4-BE49-F238E27FC236}">
                <a16:creationId xmlns:a16="http://schemas.microsoft.com/office/drawing/2014/main" id="{B75CEABE-3CED-4ECF-B42A-E78E5B21E99D}"/>
              </a:ext>
            </a:extLst>
          </p:cNvPr>
          <p:cNvSpPr>
            <a:spLocks noGrp="1"/>
          </p:cNvSpPr>
          <p:nvPr>
            <p:ph type="body" sz="quarter" idx="13" hasCustomPrompt="1"/>
          </p:nvPr>
        </p:nvSpPr>
        <p:spPr>
          <a:xfrm>
            <a:off x="3943350" y="4096132"/>
            <a:ext cx="4533900" cy="245744"/>
          </a:xfrm>
        </p:spPr>
        <p:txBody>
          <a:bodyPr anchor="ctr">
            <a:noAutofit/>
          </a:bodyPr>
          <a:lstStyle>
            <a:lvl1pPr marL="0" indent="0">
              <a:lnSpc>
                <a:spcPct val="100000"/>
              </a:lnSpc>
              <a:spcBef>
                <a:spcPts val="200"/>
              </a:spcBef>
              <a:buNone/>
              <a:defRPr lang="en-US" sz="1200" b="1" kern="1200" dirty="0" smtClean="0">
                <a:solidFill>
                  <a:schemeClr val="bg1"/>
                </a:solidFill>
                <a:latin typeface="Inter" panose="02000503000000020004" pitchFamily="2" charset="0"/>
                <a:ea typeface="+mj-ea"/>
                <a:cs typeface="+mj-cs"/>
              </a:defRPr>
            </a:lvl1pPr>
          </a:lstStyle>
          <a:p>
            <a:pPr lvl="0"/>
            <a:r>
              <a:rPr lang="en-US" dirty="0"/>
              <a:t>First Name Last Name</a:t>
            </a:r>
          </a:p>
        </p:txBody>
      </p:sp>
      <p:pic>
        <p:nvPicPr>
          <p:cNvPr id="15" name="Graphic 14">
            <a:extLst>
              <a:ext uri="{FF2B5EF4-FFF2-40B4-BE49-F238E27FC236}">
                <a16:creationId xmlns:a16="http://schemas.microsoft.com/office/drawing/2014/main" id="{D07CD9AF-09D3-4D01-A4BE-F773F52C73A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16" name="Text Placeholder 3">
            <a:extLst>
              <a:ext uri="{FF2B5EF4-FFF2-40B4-BE49-F238E27FC236}">
                <a16:creationId xmlns:a16="http://schemas.microsoft.com/office/drawing/2014/main" id="{016A0AEB-3F84-4E2F-ACF7-ED4A23802379}"/>
              </a:ext>
            </a:extLst>
          </p:cNvPr>
          <p:cNvSpPr>
            <a:spLocks noGrp="1"/>
          </p:cNvSpPr>
          <p:nvPr>
            <p:ph type="body" sz="quarter" idx="14" hasCustomPrompt="1"/>
          </p:nvPr>
        </p:nvSpPr>
        <p:spPr>
          <a:xfrm>
            <a:off x="3943350" y="4383787"/>
            <a:ext cx="4533900" cy="586739"/>
          </a:xfrm>
        </p:spPr>
        <p:txBody>
          <a:bodyPr>
            <a:noAutofit/>
          </a:bodyPr>
          <a:lstStyle>
            <a:lvl1pPr marL="0" indent="0">
              <a:lnSpc>
                <a:spcPct val="100000"/>
              </a:lnSpc>
              <a:spcBef>
                <a:spcPts val="0"/>
              </a:spcBef>
              <a:buNone/>
              <a:defRPr lang="en-US" sz="1200" kern="1200" dirty="0" smtClean="0">
                <a:solidFill>
                  <a:schemeClr val="bg1"/>
                </a:solidFill>
                <a:latin typeface="+mn-lt"/>
                <a:ea typeface="+mj-ea"/>
                <a:cs typeface="+mj-cs"/>
              </a:defRPr>
            </a:lvl1pPr>
          </a:lstStyle>
          <a:p>
            <a:pPr lvl="0"/>
            <a:r>
              <a:rPr lang="en-US" dirty="0"/>
              <a:t>Title </a:t>
            </a:r>
          </a:p>
          <a:p>
            <a:pPr lvl="0"/>
            <a:r>
              <a:rPr lang="en-US" dirty="0"/>
              <a:t>Company</a:t>
            </a:r>
          </a:p>
        </p:txBody>
      </p:sp>
      <p:sp>
        <p:nvSpPr>
          <p:cNvPr id="7" name="TextBox 6">
            <a:extLst>
              <a:ext uri="{FF2B5EF4-FFF2-40B4-BE49-F238E27FC236}">
                <a16:creationId xmlns:a16="http://schemas.microsoft.com/office/drawing/2014/main" id="{2CA84457-18EE-5F72-D535-BA5E40E89A76}"/>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42900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46052C52-64C1-4298-AA35-90FF5361A9A8}"/>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110E79BF-4875-4C13-9F75-BBE734577BE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BCCD73F2-49F3-4AC8-A22E-8D1D9FC7C0BE}"/>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Title 1">
            <a:extLst>
              <a:ext uri="{FF2B5EF4-FFF2-40B4-BE49-F238E27FC236}">
                <a16:creationId xmlns:a16="http://schemas.microsoft.com/office/drawing/2014/main" id="{19615A53-DB4B-4754-AB17-4340082141E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23520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42" name="Title 1">
            <a:extLst>
              <a:ext uri="{FF2B5EF4-FFF2-40B4-BE49-F238E27FC236}">
                <a16:creationId xmlns:a16="http://schemas.microsoft.com/office/drawing/2014/main" id="{8EC7D427-889B-4FB0-81B6-B8EAD8BA4A85}"/>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dirty="0"/>
              <a:t>Click to edit Master title style</a:t>
            </a:r>
            <a:br>
              <a:rPr lang="en-US" dirty="0"/>
            </a:br>
            <a:r>
              <a:rPr lang="en-US" dirty="0"/>
              <a:t>in two lines</a:t>
            </a:r>
            <a:endParaRPr lang="fi-FI" dirty="0"/>
          </a:p>
        </p:txBody>
      </p:sp>
      <p:sp>
        <p:nvSpPr>
          <p:cNvPr id="2" name="Rectangle 1">
            <a:extLst>
              <a:ext uri="{FF2B5EF4-FFF2-40B4-BE49-F238E27FC236}">
                <a16:creationId xmlns:a16="http://schemas.microsoft.com/office/drawing/2014/main" id="{ED1AF860-4D15-4C15-ABAD-646C8ACDD36C}"/>
              </a:ext>
            </a:extLst>
          </p:cNvPr>
          <p:cNvSpPr/>
          <p:nvPr userDrawn="1"/>
        </p:nvSpPr>
        <p:spPr>
          <a:xfrm>
            <a:off x="838200" y="2176462"/>
            <a:ext cx="5114925" cy="979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3" name="Text Placeholder 349">
            <a:extLst>
              <a:ext uri="{FF2B5EF4-FFF2-40B4-BE49-F238E27FC236}">
                <a16:creationId xmlns:a16="http://schemas.microsoft.com/office/drawing/2014/main" id="{509BCE2E-EE5B-40F6-9B76-EE8B3EDF7313}"/>
              </a:ext>
            </a:extLst>
          </p:cNvPr>
          <p:cNvSpPr>
            <a:spLocks noGrp="1"/>
          </p:cNvSpPr>
          <p:nvPr>
            <p:ph type="body" sz="quarter" idx="25" hasCustomPrompt="1"/>
          </p:nvPr>
        </p:nvSpPr>
        <p:spPr>
          <a:xfrm>
            <a:off x="929509" y="249246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01</a:t>
            </a:r>
            <a:endParaRPr lang="fi-FI" dirty="0"/>
          </a:p>
        </p:txBody>
      </p:sp>
      <p:sp>
        <p:nvSpPr>
          <p:cNvPr id="5" name="Text Placeholder 4">
            <a:extLst>
              <a:ext uri="{FF2B5EF4-FFF2-40B4-BE49-F238E27FC236}">
                <a16:creationId xmlns:a16="http://schemas.microsoft.com/office/drawing/2014/main" id="{ACE252A7-C2CD-4201-BA4F-28324F49D9F7}"/>
              </a:ext>
            </a:extLst>
          </p:cNvPr>
          <p:cNvSpPr>
            <a:spLocks noGrp="1"/>
          </p:cNvSpPr>
          <p:nvPr>
            <p:ph type="body" sz="quarter" idx="26"/>
          </p:nvPr>
        </p:nvSpPr>
        <p:spPr>
          <a:xfrm>
            <a:off x="1592449" y="231219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F127BD5E-1663-4F5F-B3B8-DE7B433CBA3F}"/>
              </a:ext>
            </a:extLst>
          </p:cNvPr>
          <p:cNvSpPr>
            <a:spLocks noGrp="1"/>
          </p:cNvSpPr>
          <p:nvPr>
            <p:ph type="pic" sz="quarter" idx="27" hasCustomPrompt="1"/>
          </p:nvPr>
        </p:nvSpPr>
        <p:spPr>
          <a:xfrm>
            <a:off x="5135881" y="231219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4" name="Rectangle 43">
            <a:extLst>
              <a:ext uri="{FF2B5EF4-FFF2-40B4-BE49-F238E27FC236}">
                <a16:creationId xmlns:a16="http://schemas.microsoft.com/office/drawing/2014/main" id="{684731C3-F956-4C26-BFCB-F1D1A8C4F9DB}"/>
              </a:ext>
            </a:extLst>
          </p:cNvPr>
          <p:cNvSpPr/>
          <p:nvPr userDrawn="1"/>
        </p:nvSpPr>
        <p:spPr>
          <a:xfrm>
            <a:off x="838200" y="3367595"/>
            <a:ext cx="5114925" cy="979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5" name="Text Placeholder 349">
            <a:extLst>
              <a:ext uri="{FF2B5EF4-FFF2-40B4-BE49-F238E27FC236}">
                <a16:creationId xmlns:a16="http://schemas.microsoft.com/office/drawing/2014/main" id="{91EA250C-03D1-487B-B2C0-77BF10B9D3BC}"/>
              </a:ext>
            </a:extLst>
          </p:cNvPr>
          <p:cNvSpPr>
            <a:spLocks noGrp="1"/>
          </p:cNvSpPr>
          <p:nvPr>
            <p:ph type="body" sz="quarter" idx="28" hasCustomPrompt="1"/>
          </p:nvPr>
        </p:nvSpPr>
        <p:spPr>
          <a:xfrm>
            <a:off x="929509" y="3683602"/>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02</a:t>
            </a:r>
            <a:endParaRPr lang="fi-FI" dirty="0"/>
          </a:p>
        </p:txBody>
      </p:sp>
      <p:sp>
        <p:nvSpPr>
          <p:cNvPr id="46" name="Text Placeholder 4">
            <a:extLst>
              <a:ext uri="{FF2B5EF4-FFF2-40B4-BE49-F238E27FC236}">
                <a16:creationId xmlns:a16="http://schemas.microsoft.com/office/drawing/2014/main" id="{DB5CBA1F-6718-470C-B355-615C816C3E4F}"/>
              </a:ext>
            </a:extLst>
          </p:cNvPr>
          <p:cNvSpPr>
            <a:spLocks noGrp="1"/>
          </p:cNvSpPr>
          <p:nvPr>
            <p:ph type="body" sz="quarter" idx="29"/>
          </p:nvPr>
        </p:nvSpPr>
        <p:spPr>
          <a:xfrm>
            <a:off x="1592449" y="3503327"/>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7" name="Picture Placeholder 7">
            <a:extLst>
              <a:ext uri="{FF2B5EF4-FFF2-40B4-BE49-F238E27FC236}">
                <a16:creationId xmlns:a16="http://schemas.microsoft.com/office/drawing/2014/main" id="{9B8504A8-983C-4D58-AE46-66F3FB4923A1}"/>
              </a:ext>
            </a:extLst>
          </p:cNvPr>
          <p:cNvSpPr>
            <a:spLocks noGrp="1"/>
          </p:cNvSpPr>
          <p:nvPr>
            <p:ph type="pic" sz="quarter" idx="30" hasCustomPrompt="1"/>
          </p:nvPr>
        </p:nvSpPr>
        <p:spPr>
          <a:xfrm>
            <a:off x="5135881" y="3503327"/>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48" name="Rectangle 47">
            <a:extLst>
              <a:ext uri="{FF2B5EF4-FFF2-40B4-BE49-F238E27FC236}">
                <a16:creationId xmlns:a16="http://schemas.microsoft.com/office/drawing/2014/main" id="{E8AB8FC7-5F00-4991-814C-A181A7E4CCA0}"/>
              </a:ext>
            </a:extLst>
          </p:cNvPr>
          <p:cNvSpPr/>
          <p:nvPr userDrawn="1"/>
        </p:nvSpPr>
        <p:spPr>
          <a:xfrm>
            <a:off x="838200" y="4559302"/>
            <a:ext cx="5114925" cy="979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9" name="Text Placeholder 349">
            <a:extLst>
              <a:ext uri="{FF2B5EF4-FFF2-40B4-BE49-F238E27FC236}">
                <a16:creationId xmlns:a16="http://schemas.microsoft.com/office/drawing/2014/main" id="{99AECBC3-502D-4CC4-A12A-157D49341CDC}"/>
              </a:ext>
            </a:extLst>
          </p:cNvPr>
          <p:cNvSpPr>
            <a:spLocks noGrp="1"/>
          </p:cNvSpPr>
          <p:nvPr>
            <p:ph type="body" sz="quarter" idx="31" hasCustomPrompt="1"/>
          </p:nvPr>
        </p:nvSpPr>
        <p:spPr>
          <a:xfrm>
            <a:off x="929509" y="487530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03</a:t>
            </a:r>
            <a:endParaRPr lang="fi-FI" dirty="0"/>
          </a:p>
        </p:txBody>
      </p:sp>
      <p:sp>
        <p:nvSpPr>
          <p:cNvPr id="50" name="Text Placeholder 4">
            <a:extLst>
              <a:ext uri="{FF2B5EF4-FFF2-40B4-BE49-F238E27FC236}">
                <a16:creationId xmlns:a16="http://schemas.microsoft.com/office/drawing/2014/main" id="{D0DC41D9-1770-49C0-A4B3-9B935982005B}"/>
              </a:ext>
            </a:extLst>
          </p:cNvPr>
          <p:cNvSpPr>
            <a:spLocks noGrp="1"/>
          </p:cNvSpPr>
          <p:nvPr>
            <p:ph type="body" sz="quarter" idx="32"/>
          </p:nvPr>
        </p:nvSpPr>
        <p:spPr>
          <a:xfrm>
            <a:off x="1592449" y="469503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1" name="Picture Placeholder 7">
            <a:extLst>
              <a:ext uri="{FF2B5EF4-FFF2-40B4-BE49-F238E27FC236}">
                <a16:creationId xmlns:a16="http://schemas.microsoft.com/office/drawing/2014/main" id="{2433F0F9-B0C4-4349-AF6C-8CA71316FA9A}"/>
              </a:ext>
            </a:extLst>
          </p:cNvPr>
          <p:cNvSpPr>
            <a:spLocks noGrp="1"/>
          </p:cNvSpPr>
          <p:nvPr>
            <p:ph type="pic" sz="quarter" idx="33" hasCustomPrompt="1"/>
          </p:nvPr>
        </p:nvSpPr>
        <p:spPr>
          <a:xfrm>
            <a:off x="5135881" y="4695034"/>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56" name="Rectangle 55">
            <a:extLst>
              <a:ext uri="{FF2B5EF4-FFF2-40B4-BE49-F238E27FC236}">
                <a16:creationId xmlns:a16="http://schemas.microsoft.com/office/drawing/2014/main" id="{FD261A59-BA05-42E6-8EDF-466370D003D3}"/>
              </a:ext>
            </a:extLst>
          </p:cNvPr>
          <p:cNvSpPr/>
          <p:nvPr userDrawn="1"/>
        </p:nvSpPr>
        <p:spPr>
          <a:xfrm>
            <a:off x="6238875" y="2171003"/>
            <a:ext cx="5114925" cy="9794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7" name="Text Placeholder 349">
            <a:extLst>
              <a:ext uri="{FF2B5EF4-FFF2-40B4-BE49-F238E27FC236}">
                <a16:creationId xmlns:a16="http://schemas.microsoft.com/office/drawing/2014/main" id="{39DD410F-C033-441F-BE81-F8DC7D5BD7A0}"/>
              </a:ext>
            </a:extLst>
          </p:cNvPr>
          <p:cNvSpPr>
            <a:spLocks noGrp="1"/>
          </p:cNvSpPr>
          <p:nvPr>
            <p:ph type="body" sz="quarter" idx="34" hasCustomPrompt="1"/>
          </p:nvPr>
        </p:nvSpPr>
        <p:spPr>
          <a:xfrm>
            <a:off x="6330184" y="248701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04</a:t>
            </a:r>
            <a:endParaRPr lang="fi-FI" dirty="0"/>
          </a:p>
        </p:txBody>
      </p:sp>
      <p:sp>
        <p:nvSpPr>
          <p:cNvPr id="58" name="Text Placeholder 4">
            <a:extLst>
              <a:ext uri="{FF2B5EF4-FFF2-40B4-BE49-F238E27FC236}">
                <a16:creationId xmlns:a16="http://schemas.microsoft.com/office/drawing/2014/main" id="{732B0672-0484-430C-BED8-06A126AF6024}"/>
              </a:ext>
            </a:extLst>
          </p:cNvPr>
          <p:cNvSpPr>
            <a:spLocks noGrp="1"/>
          </p:cNvSpPr>
          <p:nvPr>
            <p:ph type="body" sz="quarter" idx="35"/>
          </p:nvPr>
        </p:nvSpPr>
        <p:spPr>
          <a:xfrm>
            <a:off x="6993124" y="230673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9" name="Picture Placeholder 7">
            <a:extLst>
              <a:ext uri="{FF2B5EF4-FFF2-40B4-BE49-F238E27FC236}">
                <a16:creationId xmlns:a16="http://schemas.microsoft.com/office/drawing/2014/main" id="{A2486FB2-E4F6-4E24-B7A6-9E8C6D414EAB}"/>
              </a:ext>
            </a:extLst>
          </p:cNvPr>
          <p:cNvSpPr>
            <a:spLocks noGrp="1"/>
          </p:cNvSpPr>
          <p:nvPr>
            <p:ph type="pic" sz="quarter" idx="36" hasCustomPrompt="1"/>
          </p:nvPr>
        </p:nvSpPr>
        <p:spPr>
          <a:xfrm>
            <a:off x="10536556" y="230673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0" name="Rectangle 59">
            <a:extLst>
              <a:ext uri="{FF2B5EF4-FFF2-40B4-BE49-F238E27FC236}">
                <a16:creationId xmlns:a16="http://schemas.microsoft.com/office/drawing/2014/main" id="{09C0426F-DA57-42CF-915C-6E6EC250F7AB}"/>
              </a:ext>
            </a:extLst>
          </p:cNvPr>
          <p:cNvSpPr/>
          <p:nvPr userDrawn="1"/>
        </p:nvSpPr>
        <p:spPr>
          <a:xfrm>
            <a:off x="6238875" y="3362136"/>
            <a:ext cx="5114925" cy="979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1" name="Text Placeholder 349">
            <a:extLst>
              <a:ext uri="{FF2B5EF4-FFF2-40B4-BE49-F238E27FC236}">
                <a16:creationId xmlns:a16="http://schemas.microsoft.com/office/drawing/2014/main" id="{D59F6C4B-D7D5-41B5-8211-DE98736EC71F}"/>
              </a:ext>
            </a:extLst>
          </p:cNvPr>
          <p:cNvSpPr>
            <a:spLocks noGrp="1"/>
          </p:cNvSpPr>
          <p:nvPr>
            <p:ph type="body" sz="quarter" idx="37" hasCustomPrompt="1"/>
          </p:nvPr>
        </p:nvSpPr>
        <p:spPr>
          <a:xfrm>
            <a:off x="6330184" y="3678143"/>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05</a:t>
            </a:r>
            <a:endParaRPr lang="fi-FI" dirty="0"/>
          </a:p>
        </p:txBody>
      </p:sp>
      <p:sp>
        <p:nvSpPr>
          <p:cNvPr id="62" name="Text Placeholder 4">
            <a:extLst>
              <a:ext uri="{FF2B5EF4-FFF2-40B4-BE49-F238E27FC236}">
                <a16:creationId xmlns:a16="http://schemas.microsoft.com/office/drawing/2014/main" id="{174E8D8E-951E-4347-B586-CF5F638C32F2}"/>
              </a:ext>
            </a:extLst>
          </p:cNvPr>
          <p:cNvSpPr>
            <a:spLocks noGrp="1"/>
          </p:cNvSpPr>
          <p:nvPr>
            <p:ph type="body" sz="quarter" idx="38"/>
          </p:nvPr>
        </p:nvSpPr>
        <p:spPr>
          <a:xfrm>
            <a:off x="6993124" y="3497868"/>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3" name="Picture Placeholder 7">
            <a:extLst>
              <a:ext uri="{FF2B5EF4-FFF2-40B4-BE49-F238E27FC236}">
                <a16:creationId xmlns:a16="http://schemas.microsoft.com/office/drawing/2014/main" id="{C4ADE9DA-55E7-4BA9-969D-EFC9EC3A54DE}"/>
              </a:ext>
            </a:extLst>
          </p:cNvPr>
          <p:cNvSpPr>
            <a:spLocks noGrp="1"/>
          </p:cNvSpPr>
          <p:nvPr>
            <p:ph type="pic" sz="quarter" idx="39" hasCustomPrompt="1"/>
          </p:nvPr>
        </p:nvSpPr>
        <p:spPr>
          <a:xfrm>
            <a:off x="10536556" y="3497868"/>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64" name="Rectangle 63">
            <a:extLst>
              <a:ext uri="{FF2B5EF4-FFF2-40B4-BE49-F238E27FC236}">
                <a16:creationId xmlns:a16="http://schemas.microsoft.com/office/drawing/2014/main" id="{0F17407C-E2D9-44DF-B8C8-D23A82E3313F}"/>
              </a:ext>
            </a:extLst>
          </p:cNvPr>
          <p:cNvSpPr/>
          <p:nvPr userDrawn="1"/>
        </p:nvSpPr>
        <p:spPr>
          <a:xfrm>
            <a:off x="6238875" y="4553843"/>
            <a:ext cx="5114925" cy="979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5" name="Text Placeholder 349">
            <a:extLst>
              <a:ext uri="{FF2B5EF4-FFF2-40B4-BE49-F238E27FC236}">
                <a16:creationId xmlns:a16="http://schemas.microsoft.com/office/drawing/2014/main" id="{7853B2E3-6ABF-4C65-8353-48F3E9F40E29}"/>
              </a:ext>
            </a:extLst>
          </p:cNvPr>
          <p:cNvSpPr>
            <a:spLocks noGrp="1"/>
          </p:cNvSpPr>
          <p:nvPr>
            <p:ph type="body" sz="quarter" idx="40" hasCustomPrompt="1"/>
          </p:nvPr>
        </p:nvSpPr>
        <p:spPr>
          <a:xfrm>
            <a:off x="6330184" y="486985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dirty="0"/>
              <a:t>06</a:t>
            </a:r>
            <a:endParaRPr lang="fi-FI" dirty="0"/>
          </a:p>
        </p:txBody>
      </p:sp>
      <p:sp>
        <p:nvSpPr>
          <p:cNvPr id="66" name="Text Placeholder 4">
            <a:extLst>
              <a:ext uri="{FF2B5EF4-FFF2-40B4-BE49-F238E27FC236}">
                <a16:creationId xmlns:a16="http://schemas.microsoft.com/office/drawing/2014/main" id="{3A3C0B62-9939-4B18-A07E-B086F3BB676C}"/>
              </a:ext>
            </a:extLst>
          </p:cNvPr>
          <p:cNvSpPr>
            <a:spLocks noGrp="1"/>
          </p:cNvSpPr>
          <p:nvPr>
            <p:ph type="body" sz="quarter" idx="41"/>
          </p:nvPr>
        </p:nvSpPr>
        <p:spPr>
          <a:xfrm>
            <a:off x="6993124" y="468957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7" name="Picture Placeholder 7">
            <a:extLst>
              <a:ext uri="{FF2B5EF4-FFF2-40B4-BE49-F238E27FC236}">
                <a16:creationId xmlns:a16="http://schemas.microsoft.com/office/drawing/2014/main" id="{03EBA1FB-50F3-4FE2-9100-B4ACB14C87F9}"/>
              </a:ext>
            </a:extLst>
          </p:cNvPr>
          <p:cNvSpPr>
            <a:spLocks noGrp="1"/>
          </p:cNvSpPr>
          <p:nvPr>
            <p:ph type="pic" sz="quarter" idx="42" hasCustomPrompt="1"/>
          </p:nvPr>
        </p:nvSpPr>
        <p:spPr>
          <a:xfrm>
            <a:off x="10536556" y="4689575"/>
            <a:ext cx="663257" cy="708025"/>
          </a:xfrm>
        </p:spPr>
        <p:txBody>
          <a:bodyPr anchor="ctr">
            <a:noAutofit/>
          </a:bodyPr>
          <a:lstStyle>
            <a:lvl1pPr marL="0" indent="0" algn="ctr">
              <a:buNone/>
              <a:defRPr sz="1400">
                <a:solidFill>
                  <a:schemeClr val="bg1"/>
                </a:solidFill>
              </a:defRPr>
            </a:lvl1pPr>
          </a:lstStyle>
          <a:p>
            <a:r>
              <a:rPr lang="fi-FI" dirty="0"/>
              <a:t>Icon</a:t>
            </a:r>
          </a:p>
        </p:txBody>
      </p:sp>
      <p:sp>
        <p:nvSpPr>
          <p:cNvPr id="3" name="TextBox 2">
            <a:extLst>
              <a:ext uri="{FF2B5EF4-FFF2-40B4-BE49-F238E27FC236}">
                <a16:creationId xmlns:a16="http://schemas.microsoft.com/office/drawing/2014/main" id="{86494150-A55C-9F84-1C3E-0EC5668CAB4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81564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lumns Tick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28" name="Group 27">
            <a:extLst>
              <a:ext uri="{FF2B5EF4-FFF2-40B4-BE49-F238E27FC236}">
                <a16:creationId xmlns:a16="http://schemas.microsoft.com/office/drawing/2014/main" id="{A588BC37-BEFF-469D-AB27-C5791082146C}"/>
              </a:ext>
            </a:extLst>
          </p:cNvPr>
          <p:cNvGrpSpPr/>
          <p:nvPr userDrawn="1"/>
        </p:nvGrpSpPr>
        <p:grpSpPr>
          <a:xfrm>
            <a:off x="1577976" y="1673059"/>
            <a:ext cx="643856" cy="643854"/>
            <a:chOff x="8877294" y="0"/>
            <a:chExt cx="3314706" cy="3314706"/>
          </a:xfrm>
        </p:grpSpPr>
        <p:sp>
          <p:nvSpPr>
            <p:cNvPr id="29" name="Rectangle 28">
              <a:extLst>
                <a:ext uri="{FF2B5EF4-FFF2-40B4-BE49-F238E27FC236}">
                  <a16:creationId xmlns:a16="http://schemas.microsoft.com/office/drawing/2014/main" id="{5606F9B0-CE86-49CE-8ABE-276CF192481E}"/>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0" name="Graphic 29">
              <a:extLst>
                <a:ext uri="{FF2B5EF4-FFF2-40B4-BE49-F238E27FC236}">
                  <a16:creationId xmlns:a16="http://schemas.microsoft.com/office/drawing/2014/main" id="{01C385CC-D421-4107-B3B1-F08F76813E2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1" name="Group 30">
            <a:extLst>
              <a:ext uri="{FF2B5EF4-FFF2-40B4-BE49-F238E27FC236}">
                <a16:creationId xmlns:a16="http://schemas.microsoft.com/office/drawing/2014/main" id="{F3024D75-BACD-4335-B4AF-D6C9CD5A2C6D}"/>
              </a:ext>
            </a:extLst>
          </p:cNvPr>
          <p:cNvGrpSpPr/>
          <p:nvPr userDrawn="1"/>
        </p:nvGrpSpPr>
        <p:grpSpPr>
          <a:xfrm>
            <a:off x="4425450" y="1673059"/>
            <a:ext cx="643856" cy="643854"/>
            <a:chOff x="8877294" y="0"/>
            <a:chExt cx="3314706" cy="3314706"/>
          </a:xfrm>
        </p:grpSpPr>
        <p:sp>
          <p:nvSpPr>
            <p:cNvPr id="32" name="Rectangle 31">
              <a:extLst>
                <a:ext uri="{FF2B5EF4-FFF2-40B4-BE49-F238E27FC236}">
                  <a16:creationId xmlns:a16="http://schemas.microsoft.com/office/drawing/2014/main" id="{A5060021-4A6A-4F53-88FD-5EEB69F476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3" name="Graphic 32">
              <a:extLst>
                <a:ext uri="{FF2B5EF4-FFF2-40B4-BE49-F238E27FC236}">
                  <a16:creationId xmlns:a16="http://schemas.microsoft.com/office/drawing/2014/main" id="{88645EB2-B721-47BD-8EB3-8E7D17D4BE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4" name="Group 33">
            <a:extLst>
              <a:ext uri="{FF2B5EF4-FFF2-40B4-BE49-F238E27FC236}">
                <a16:creationId xmlns:a16="http://schemas.microsoft.com/office/drawing/2014/main" id="{44B77776-91C2-4AB2-B03B-EE75293E5CB8}"/>
              </a:ext>
            </a:extLst>
          </p:cNvPr>
          <p:cNvGrpSpPr/>
          <p:nvPr userDrawn="1"/>
        </p:nvGrpSpPr>
        <p:grpSpPr>
          <a:xfrm>
            <a:off x="7272924" y="1673059"/>
            <a:ext cx="643856" cy="643854"/>
            <a:chOff x="8877294" y="0"/>
            <a:chExt cx="3314706" cy="3314706"/>
          </a:xfrm>
        </p:grpSpPr>
        <p:sp>
          <p:nvSpPr>
            <p:cNvPr id="35" name="Rectangle 34">
              <a:extLst>
                <a:ext uri="{FF2B5EF4-FFF2-40B4-BE49-F238E27FC236}">
                  <a16:creationId xmlns:a16="http://schemas.microsoft.com/office/drawing/2014/main" id="{4681A716-5220-4BCE-9772-BAC664B01932}"/>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6" name="Graphic 35">
              <a:extLst>
                <a:ext uri="{FF2B5EF4-FFF2-40B4-BE49-F238E27FC236}">
                  <a16:creationId xmlns:a16="http://schemas.microsoft.com/office/drawing/2014/main" id="{30505AF3-2A75-4B54-9E32-962EE121BCC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7" name="Group 36">
            <a:extLst>
              <a:ext uri="{FF2B5EF4-FFF2-40B4-BE49-F238E27FC236}">
                <a16:creationId xmlns:a16="http://schemas.microsoft.com/office/drawing/2014/main" id="{EF32A9CE-C90F-4D6C-AAFD-E0853868FE82}"/>
              </a:ext>
            </a:extLst>
          </p:cNvPr>
          <p:cNvGrpSpPr/>
          <p:nvPr userDrawn="1"/>
        </p:nvGrpSpPr>
        <p:grpSpPr>
          <a:xfrm>
            <a:off x="10120398" y="1673059"/>
            <a:ext cx="643856" cy="643854"/>
            <a:chOff x="8877294" y="0"/>
            <a:chExt cx="3314706" cy="3314706"/>
          </a:xfrm>
        </p:grpSpPr>
        <p:sp>
          <p:nvSpPr>
            <p:cNvPr id="38" name="Rectangle 37">
              <a:extLst>
                <a:ext uri="{FF2B5EF4-FFF2-40B4-BE49-F238E27FC236}">
                  <a16:creationId xmlns:a16="http://schemas.microsoft.com/office/drawing/2014/main" id="{0CC7A519-C7A1-47C5-87B2-83314232EDE9}"/>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9" name="Graphic 38">
              <a:extLst>
                <a:ext uri="{FF2B5EF4-FFF2-40B4-BE49-F238E27FC236}">
                  <a16:creationId xmlns:a16="http://schemas.microsoft.com/office/drawing/2014/main" id="{6DACC261-D4D8-4961-8B93-F97F78C317B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2" name="Text Placeholder 4">
            <a:extLst>
              <a:ext uri="{FF2B5EF4-FFF2-40B4-BE49-F238E27FC236}">
                <a16:creationId xmlns:a16="http://schemas.microsoft.com/office/drawing/2014/main" id="{CBC2AE1D-2FBD-4D34-A25B-A365C3EF1E2B}"/>
              </a:ext>
            </a:extLst>
          </p:cNvPr>
          <p:cNvSpPr>
            <a:spLocks noGrp="1"/>
          </p:cNvSpPr>
          <p:nvPr>
            <p:ph type="body" sz="quarter" idx="29"/>
          </p:nvPr>
        </p:nvSpPr>
        <p:spPr>
          <a:xfrm>
            <a:off x="688641"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3" name="Text Placeholder 4">
            <a:extLst>
              <a:ext uri="{FF2B5EF4-FFF2-40B4-BE49-F238E27FC236}">
                <a16:creationId xmlns:a16="http://schemas.microsoft.com/office/drawing/2014/main" id="{EB329F05-640B-4E37-ADBA-5A1621162B09}"/>
              </a:ext>
            </a:extLst>
          </p:cNvPr>
          <p:cNvSpPr>
            <a:spLocks noGrp="1"/>
          </p:cNvSpPr>
          <p:nvPr>
            <p:ph type="body" sz="quarter" idx="30"/>
          </p:nvPr>
        </p:nvSpPr>
        <p:spPr>
          <a:xfrm>
            <a:off x="688641"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1"/>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4" name="Text Placeholder 4">
            <a:extLst>
              <a:ext uri="{FF2B5EF4-FFF2-40B4-BE49-F238E27FC236}">
                <a16:creationId xmlns:a16="http://schemas.microsoft.com/office/drawing/2014/main" id="{5CEDCB86-3684-4B36-BA31-3BC600BEB1AB}"/>
              </a:ext>
            </a:extLst>
          </p:cNvPr>
          <p:cNvSpPr>
            <a:spLocks noGrp="1"/>
          </p:cNvSpPr>
          <p:nvPr>
            <p:ph type="body" sz="quarter" idx="31"/>
          </p:nvPr>
        </p:nvSpPr>
        <p:spPr>
          <a:xfrm>
            <a:off x="3536115"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5" name="Text Placeholder 4">
            <a:extLst>
              <a:ext uri="{FF2B5EF4-FFF2-40B4-BE49-F238E27FC236}">
                <a16:creationId xmlns:a16="http://schemas.microsoft.com/office/drawing/2014/main" id="{822753C4-B860-416E-9D79-5E5AAA45A835}"/>
              </a:ext>
            </a:extLst>
          </p:cNvPr>
          <p:cNvSpPr>
            <a:spLocks noGrp="1"/>
          </p:cNvSpPr>
          <p:nvPr>
            <p:ph type="body" sz="quarter" idx="32"/>
          </p:nvPr>
        </p:nvSpPr>
        <p:spPr>
          <a:xfrm>
            <a:off x="3536115"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2"/>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6" name="Text Placeholder 4">
            <a:extLst>
              <a:ext uri="{FF2B5EF4-FFF2-40B4-BE49-F238E27FC236}">
                <a16:creationId xmlns:a16="http://schemas.microsoft.com/office/drawing/2014/main" id="{81F55F34-89BE-49E7-B10A-75DCAFB248EE}"/>
              </a:ext>
            </a:extLst>
          </p:cNvPr>
          <p:cNvSpPr>
            <a:spLocks noGrp="1"/>
          </p:cNvSpPr>
          <p:nvPr>
            <p:ph type="body" sz="quarter" idx="33"/>
          </p:nvPr>
        </p:nvSpPr>
        <p:spPr>
          <a:xfrm>
            <a:off x="6383589"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7" name="Text Placeholder 4">
            <a:extLst>
              <a:ext uri="{FF2B5EF4-FFF2-40B4-BE49-F238E27FC236}">
                <a16:creationId xmlns:a16="http://schemas.microsoft.com/office/drawing/2014/main" id="{86B156D7-7ABD-4151-B165-7757DA2CB421}"/>
              </a:ext>
            </a:extLst>
          </p:cNvPr>
          <p:cNvSpPr>
            <a:spLocks noGrp="1"/>
          </p:cNvSpPr>
          <p:nvPr>
            <p:ph type="body" sz="quarter" idx="34"/>
          </p:nvPr>
        </p:nvSpPr>
        <p:spPr>
          <a:xfrm>
            <a:off x="6383589"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3"/>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8" name="Text Placeholder 4">
            <a:extLst>
              <a:ext uri="{FF2B5EF4-FFF2-40B4-BE49-F238E27FC236}">
                <a16:creationId xmlns:a16="http://schemas.microsoft.com/office/drawing/2014/main" id="{57847187-13F1-4FC1-A015-FF54BAB09033}"/>
              </a:ext>
            </a:extLst>
          </p:cNvPr>
          <p:cNvSpPr>
            <a:spLocks noGrp="1"/>
          </p:cNvSpPr>
          <p:nvPr>
            <p:ph type="body" sz="quarter" idx="35"/>
          </p:nvPr>
        </p:nvSpPr>
        <p:spPr>
          <a:xfrm>
            <a:off x="9231063"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9" name="Text Placeholder 4">
            <a:extLst>
              <a:ext uri="{FF2B5EF4-FFF2-40B4-BE49-F238E27FC236}">
                <a16:creationId xmlns:a16="http://schemas.microsoft.com/office/drawing/2014/main" id="{654F5CA7-D6DB-4C71-BC1E-9D35952C2332}"/>
              </a:ext>
            </a:extLst>
          </p:cNvPr>
          <p:cNvSpPr>
            <a:spLocks noGrp="1"/>
          </p:cNvSpPr>
          <p:nvPr>
            <p:ph type="body" sz="quarter" idx="36"/>
          </p:nvPr>
        </p:nvSpPr>
        <p:spPr>
          <a:xfrm>
            <a:off x="9231063"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4"/>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50" name="Title 1">
            <a:extLst>
              <a:ext uri="{FF2B5EF4-FFF2-40B4-BE49-F238E27FC236}">
                <a16:creationId xmlns:a16="http://schemas.microsoft.com/office/drawing/2014/main" id="{3C706EAD-47F6-447A-9642-8EDC3BF6110D}"/>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3" name="TextBox 2">
            <a:extLst>
              <a:ext uri="{FF2B5EF4-FFF2-40B4-BE49-F238E27FC236}">
                <a16:creationId xmlns:a16="http://schemas.microsoft.com/office/drawing/2014/main" id="{2703DF4A-4236-3524-7E26-2839EF6E9BDB}"/>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01155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Columns Team">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400300"/>
            <a:ext cx="12192000" cy="316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764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67" name="Picture Placeholder 3">
            <a:extLst>
              <a:ext uri="{FF2B5EF4-FFF2-40B4-BE49-F238E27FC236}">
                <a16:creationId xmlns:a16="http://schemas.microsoft.com/office/drawing/2014/main" id="{A698504F-6552-4C7F-BE2C-49B598F12643}"/>
              </a:ext>
            </a:extLst>
          </p:cNvPr>
          <p:cNvSpPr>
            <a:spLocks noGrp="1"/>
          </p:cNvSpPr>
          <p:nvPr>
            <p:ph type="pic" sz="quarter" idx="23" hasCustomPrompt="1"/>
          </p:nvPr>
        </p:nvSpPr>
        <p:spPr>
          <a:xfrm>
            <a:off x="32433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2" name="Text Placeholder 4">
            <a:extLst>
              <a:ext uri="{FF2B5EF4-FFF2-40B4-BE49-F238E27FC236}">
                <a16:creationId xmlns:a16="http://schemas.microsoft.com/office/drawing/2014/main" id="{0E5AC876-BBA4-4864-AB20-F38455C3D791}"/>
              </a:ext>
            </a:extLst>
          </p:cNvPr>
          <p:cNvSpPr>
            <a:spLocks noGrp="1"/>
          </p:cNvSpPr>
          <p:nvPr>
            <p:ph type="body" sz="quarter" idx="35" hasCustomPrompt="1"/>
          </p:nvPr>
        </p:nvSpPr>
        <p:spPr>
          <a:xfrm>
            <a:off x="6985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3" name="Text Placeholder 4">
            <a:extLst>
              <a:ext uri="{FF2B5EF4-FFF2-40B4-BE49-F238E27FC236}">
                <a16:creationId xmlns:a16="http://schemas.microsoft.com/office/drawing/2014/main" id="{8A6E03FC-4FE8-4E3B-B32D-B22265A34B1A}"/>
              </a:ext>
            </a:extLst>
          </p:cNvPr>
          <p:cNvSpPr>
            <a:spLocks noGrp="1"/>
          </p:cNvSpPr>
          <p:nvPr>
            <p:ph type="body" sz="quarter" idx="36" hasCustomPrompt="1"/>
          </p:nvPr>
        </p:nvSpPr>
        <p:spPr>
          <a:xfrm>
            <a:off x="6985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4" name="Text Placeholder 4">
            <a:extLst>
              <a:ext uri="{FF2B5EF4-FFF2-40B4-BE49-F238E27FC236}">
                <a16:creationId xmlns:a16="http://schemas.microsoft.com/office/drawing/2014/main" id="{808CF314-5781-4E9A-8766-15168A68FAD4}"/>
              </a:ext>
            </a:extLst>
          </p:cNvPr>
          <p:cNvSpPr>
            <a:spLocks noGrp="1"/>
          </p:cNvSpPr>
          <p:nvPr>
            <p:ph type="body" sz="quarter" idx="37" hasCustomPrompt="1"/>
          </p:nvPr>
        </p:nvSpPr>
        <p:spPr>
          <a:xfrm>
            <a:off x="29654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5" name="Text Placeholder 4">
            <a:extLst>
              <a:ext uri="{FF2B5EF4-FFF2-40B4-BE49-F238E27FC236}">
                <a16:creationId xmlns:a16="http://schemas.microsoft.com/office/drawing/2014/main" id="{E6DF9966-77CC-440B-AFF6-072BCE0B9A12}"/>
              </a:ext>
            </a:extLst>
          </p:cNvPr>
          <p:cNvSpPr>
            <a:spLocks noGrp="1"/>
          </p:cNvSpPr>
          <p:nvPr>
            <p:ph type="body" sz="quarter" idx="38" hasCustomPrompt="1"/>
          </p:nvPr>
        </p:nvSpPr>
        <p:spPr>
          <a:xfrm>
            <a:off x="29654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6" name="Picture Placeholder 3">
            <a:extLst>
              <a:ext uri="{FF2B5EF4-FFF2-40B4-BE49-F238E27FC236}">
                <a16:creationId xmlns:a16="http://schemas.microsoft.com/office/drawing/2014/main" id="{6EF9C145-3F90-4C1C-9E3F-D49B3F1BEED7}"/>
              </a:ext>
            </a:extLst>
          </p:cNvPr>
          <p:cNvSpPr>
            <a:spLocks noGrp="1"/>
          </p:cNvSpPr>
          <p:nvPr>
            <p:ph type="pic" sz="quarter" idx="39" hasCustomPrompt="1"/>
          </p:nvPr>
        </p:nvSpPr>
        <p:spPr>
          <a:xfrm>
            <a:off x="55103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27" name="Text Placeholder 4">
            <a:extLst>
              <a:ext uri="{FF2B5EF4-FFF2-40B4-BE49-F238E27FC236}">
                <a16:creationId xmlns:a16="http://schemas.microsoft.com/office/drawing/2014/main" id="{119B3225-0C77-4BCA-9FA2-497516EF4E59}"/>
              </a:ext>
            </a:extLst>
          </p:cNvPr>
          <p:cNvSpPr>
            <a:spLocks noGrp="1"/>
          </p:cNvSpPr>
          <p:nvPr>
            <p:ph type="body" sz="quarter" idx="40" hasCustomPrompt="1"/>
          </p:nvPr>
        </p:nvSpPr>
        <p:spPr>
          <a:xfrm>
            <a:off x="52324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8" name="Text Placeholder 4">
            <a:extLst>
              <a:ext uri="{FF2B5EF4-FFF2-40B4-BE49-F238E27FC236}">
                <a16:creationId xmlns:a16="http://schemas.microsoft.com/office/drawing/2014/main" id="{9B71610D-A25A-40BF-B976-CAD6977A7B01}"/>
              </a:ext>
            </a:extLst>
          </p:cNvPr>
          <p:cNvSpPr>
            <a:spLocks noGrp="1"/>
          </p:cNvSpPr>
          <p:nvPr>
            <p:ph type="body" sz="quarter" idx="41" hasCustomPrompt="1"/>
          </p:nvPr>
        </p:nvSpPr>
        <p:spPr>
          <a:xfrm>
            <a:off x="52324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9" name="Picture Placeholder 3">
            <a:extLst>
              <a:ext uri="{FF2B5EF4-FFF2-40B4-BE49-F238E27FC236}">
                <a16:creationId xmlns:a16="http://schemas.microsoft.com/office/drawing/2014/main" id="{F1810314-B172-43A5-A2AF-4F81D1268EA1}"/>
              </a:ext>
            </a:extLst>
          </p:cNvPr>
          <p:cNvSpPr>
            <a:spLocks noGrp="1"/>
          </p:cNvSpPr>
          <p:nvPr>
            <p:ph type="pic" sz="quarter" idx="42" hasCustomPrompt="1"/>
          </p:nvPr>
        </p:nvSpPr>
        <p:spPr>
          <a:xfrm>
            <a:off x="777728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0" name="Text Placeholder 4">
            <a:extLst>
              <a:ext uri="{FF2B5EF4-FFF2-40B4-BE49-F238E27FC236}">
                <a16:creationId xmlns:a16="http://schemas.microsoft.com/office/drawing/2014/main" id="{B38AC59F-A6BF-42DF-AF1C-C8C1AF62E900}"/>
              </a:ext>
            </a:extLst>
          </p:cNvPr>
          <p:cNvSpPr>
            <a:spLocks noGrp="1"/>
          </p:cNvSpPr>
          <p:nvPr>
            <p:ph type="body" sz="quarter" idx="43" hasCustomPrompt="1"/>
          </p:nvPr>
        </p:nvSpPr>
        <p:spPr>
          <a:xfrm>
            <a:off x="74993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1" name="Text Placeholder 4">
            <a:extLst>
              <a:ext uri="{FF2B5EF4-FFF2-40B4-BE49-F238E27FC236}">
                <a16:creationId xmlns:a16="http://schemas.microsoft.com/office/drawing/2014/main" id="{9270029B-7D45-48DE-90DE-D9C37A752318}"/>
              </a:ext>
            </a:extLst>
          </p:cNvPr>
          <p:cNvSpPr>
            <a:spLocks noGrp="1"/>
          </p:cNvSpPr>
          <p:nvPr>
            <p:ph type="body" sz="quarter" idx="44" hasCustomPrompt="1"/>
          </p:nvPr>
        </p:nvSpPr>
        <p:spPr>
          <a:xfrm>
            <a:off x="74993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2" name="Picture Placeholder 3">
            <a:extLst>
              <a:ext uri="{FF2B5EF4-FFF2-40B4-BE49-F238E27FC236}">
                <a16:creationId xmlns:a16="http://schemas.microsoft.com/office/drawing/2014/main" id="{4500CEA6-7DEB-4CE8-B8B5-73C9D9F7A33D}"/>
              </a:ext>
            </a:extLst>
          </p:cNvPr>
          <p:cNvSpPr>
            <a:spLocks noGrp="1"/>
          </p:cNvSpPr>
          <p:nvPr>
            <p:ph type="pic" sz="quarter" idx="45" hasCustomPrompt="1"/>
          </p:nvPr>
        </p:nvSpPr>
        <p:spPr>
          <a:xfrm>
            <a:off x="10044237" y="806199"/>
            <a:ext cx="1269750" cy="1269750"/>
          </a:xfrm>
        </p:spPr>
        <p:txBody>
          <a:bodyPr anchor="ctr">
            <a:noAutofit/>
          </a:bodyPr>
          <a:lstStyle>
            <a:lvl1pPr marL="0" indent="0" algn="ctr">
              <a:buNone/>
              <a:defRPr sz="1600"/>
            </a:lvl1pPr>
          </a:lstStyle>
          <a:p>
            <a:r>
              <a:rPr lang="fi-FI" dirty="0"/>
              <a:t>Headshot/</a:t>
            </a:r>
            <a:br>
              <a:rPr lang="fi-FI" dirty="0"/>
            </a:br>
            <a:r>
              <a:rPr lang="fi-FI" dirty="0"/>
              <a:t>icon</a:t>
            </a:r>
          </a:p>
        </p:txBody>
      </p:sp>
      <p:sp>
        <p:nvSpPr>
          <p:cNvPr id="33" name="Text Placeholder 4">
            <a:extLst>
              <a:ext uri="{FF2B5EF4-FFF2-40B4-BE49-F238E27FC236}">
                <a16:creationId xmlns:a16="http://schemas.microsoft.com/office/drawing/2014/main" id="{6E849C7F-DA4B-4F78-BE2A-44B77156BCAD}"/>
              </a:ext>
            </a:extLst>
          </p:cNvPr>
          <p:cNvSpPr>
            <a:spLocks noGrp="1"/>
          </p:cNvSpPr>
          <p:nvPr>
            <p:ph type="body" sz="quarter" idx="46" hasCustomPrompt="1"/>
          </p:nvPr>
        </p:nvSpPr>
        <p:spPr>
          <a:xfrm>
            <a:off x="97663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4" name="Text Placeholder 4">
            <a:extLst>
              <a:ext uri="{FF2B5EF4-FFF2-40B4-BE49-F238E27FC236}">
                <a16:creationId xmlns:a16="http://schemas.microsoft.com/office/drawing/2014/main" id="{4C873338-ABDF-48B8-824E-661034221970}"/>
              </a:ext>
            </a:extLst>
          </p:cNvPr>
          <p:cNvSpPr>
            <a:spLocks noGrp="1"/>
          </p:cNvSpPr>
          <p:nvPr>
            <p:ph type="body" sz="quarter" idx="47" hasCustomPrompt="1"/>
          </p:nvPr>
        </p:nvSpPr>
        <p:spPr>
          <a:xfrm>
            <a:off x="97663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6972CCA9-85D9-3D60-51A5-8D4B5E35A56D}"/>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4762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Two Row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669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pic>
        <p:nvPicPr>
          <p:cNvPr id="31" name="Graphic 30">
            <a:extLst>
              <a:ext uri="{FF2B5EF4-FFF2-40B4-BE49-F238E27FC236}">
                <a16:creationId xmlns:a16="http://schemas.microsoft.com/office/drawing/2014/main" id="{CEC3ADCF-69EB-489E-8087-D9D40A16A11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32" name="Text Placeholder 4">
            <a:extLst>
              <a:ext uri="{FF2B5EF4-FFF2-40B4-BE49-F238E27FC236}">
                <a16:creationId xmlns:a16="http://schemas.microsoft.com/office/drawing/2014/main" id="{4672D603-A34F-4AF5-AF72-46C4DBF5251E}"/>
              </a:ext>
            </a:extLst>
          </p:cNvPr>
          <p:cNvSpPr>
            <a:spLocks noGrp="1"/>
          </p:cNvSpPr>
          <p:nvPr>
            <p:ph type="body" sz="quarter" idx="35" hasCustomPrompt="1"/>
          </p:nvPr>
        </p:nvSpPr>
        <p:spPr>
          <a:xfrm>
            <a:off x="6889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3" name="Picture Placeholder 3">
            <a:extLst>
              <a:ext uri="{FF2B5EF4-FFF2-40B4-BE49-F238E27FC236}">
                <a16:creationId xmlns:a16="http://schemas.microsoft.com/office/drawing/2014/main" id="{DABA2404-8151-467A-AD16-236B80F08C43}"/>
              </a:ext>
            </a:extLst>
          </p:cNvPr>
          <p:cNvSpPr>
            <a:spLocks noGrp="1"/>
          </p:cNvSpPr>
          <p:nvPr>
            <p:ph type="pic" sz="quarter" idx="36" hasCustomPrompt="1"/>
          </p:nvPr>
        </p:nvSpPr>
        <p:spPr>
          <a:xfrm>
            <a:off x="32148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34" name="Text Placeholder 4">
            <a:extLst>
              <a:ext uri="{FF2B5EF4-FFF2-40B4-BE49-F238E27FC236}">
                <a16:creationId xmlns:a16="http://schemas.microsoft.com/office/drawing/2014/main" id="{1B3B89C7-E953-4922-A6A3-574CA51100D9}"/>
              </a:ext>
            </a:extLst>
          </p:cNvPr>
          <p:cNvSpPr>
            <a:spLocks noGrp="1"/>
          </p:cNvSpPr>
          <p:nvPr>
            <p:ph type="body" sz="quarter" idx="37" hasCustomPrompt="1"/>
          </p:nvPr>
        </p:nvSpPr>
        <p:spPr>
          <a:xfrm>
            <a:off x="29368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2" name="Picture Placeholder 3">
            <a:extLst>
              <a:ext uri="{FF2B5EF4-FFF2-40B4-BE49-F238E27FC236}">
                <a16:creationId xmlns:a16="http://schemas.microsoft.com/office/drawing/2014/main" id="{6BBD3864-3791-4A5E-B12C-88C8B289EF4C}"/>
              </a:ext>
            </a:extLst>
          </p:cNvPr>
          <p:cNvSpPr>
            <a:spLocks noGrp="1"/>
          </p:cNvSpPr>
          <p:nvPr>
            <p:ph type="pic" sz="quarter" idx="38" hasCustomPrompt="1"/>
          </p:nvPr>
        </p:nvSpPr>
        <p:spPr>
          <a:xfrm>
            <a:off x="54627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3" name="Text Placeholder 4">
            <a:extLst>
              <a:ext uri="{FF2B5EF4-FFF2-40B4-BE49-F238E27FC236}">
                <a16:creationId xmlns:a16="http://schemas.microsoft.com/office/drawing/2014/main" id="{A2B27901-F5B2-4996-9607-1BDA4392B402}"/>
              </a:ext>
            </a:extLst>
          </p:cNvPr>
          <p:cNvSpPr>
            <a:spLocks noGrp="1"/>
          </p:cNvSpPr>
          <p:nvPr>
            <p:ph type="body" sz="quarter" idx="39" hasCustomPrompt="1"/>
          </p:nvPr>
        </p:nvSpPr>
        <p:spPr>
          <a:xfrm>
            <a:off x="51847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4" name="Picture Placeholder 3">
            <a:extLst>
              <a:ext uri="{FF2B5EF4-FFF2-40B4-BE49-F238E27FC236}">
                <a16:creationId xmlns:a16="http://schemas.microsoft.com/office/drawing/2014/main" id="{D1A70C74-0704-4E71-99CE-DF0A740E3443}"/>
              </a:ext>
            </a:extLst>
          </p:cNvPr>
          <p:cNvSpPr>
            <a:spLocks noGrp="1"/>
          </p:cNvSpPr>
          <p:nvPr>
            <p:ph type="pic" sz="quarter" idx="40" hasCustomPrompt="1"/>
          </p:nvPr>
        </p:nvSpPr>
        <p:spPr>
          <a:xfrm>
            <a:off x="77106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5" name="Text Placeholder 4">
            <a:extLst>
              <a:ext uri="{FF2B5EF4-FFF2-40B4-BE49-F238E27FC236}">
                <a16:creationId xmlns:a16="http://schemas.microsoft.com/office/drawing/2014/main" id="{A8BBD25E-29F1-4796-A9D4-AA1EB640F420}"/>
              </a:ext>
            </a:extLst>
          </p:cNvPr>
          <p:cNvSpPr>
            <a:spLocks noGrp="1"/>
          </p:cNvSpPr>
          <p:nvPr>
            <p:ph type="body" sz="quarter" idx="41" hasCustomPrompt="1"/>
          </p:nvPr>
        </p:nvSpPr>
        <p:spPr>
          <a:xfrm>
            <a:off x="74326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6" name="Picture Placeholder 3">
            <a:extLst>
              <a:ext uri="{FF2B5EF4-FFF2-40B4-BE49-F238E27FC236}">
                <a16:creationId xmlns:a16="http://schemas.microsoft.com/office/drawing/2014/main" id="{6941DE84-CDA4-4A08-A33A-0141ECBCE27A}"/>
              </a:ext>
            </a:extLst>
          </p:cNvPr>
          <p:cNvSpPr>
            <a:spLocks noGrp="1"/>
          </p:cNvSpPr>
          <p:nvPr>
            <p:ph type="pic" sz="quarter" idx="42" hasCustomPrompt="1"/>
          </p:nvPr>
        </p:nvSpPr>
        <p:spPr>
          <a:xfrm>
            <a:off x="9958512" y="501399"/>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7" name="Text Placeholder 4">
            <a:extLst>
              <a:ext uri="{FF2B5EF4-FFF2-40B4-BE49-F238E27FC236}">
                <a16:creationId xmlns:a16="http://schemas.microsoft.com/office/drawing/2014/main" id="{0A5EFEF0-9504-45CE-A6DE-9CBE3D804E60}"/>
              </a:ext>
            </a:extLst>
          </p:cNvPr>
          <p:cNvSpPr>
            <a:spLocks noGrp="1"/>
          </p:cNvSpPr>
          <p:nvPr>
            <p:ph type="body" sz="quarter" idx="43" hasCustomPrompt="1"/>
          </p:nvPr>
        </p:nvSpPr>
        <p:spPr>
          <a:xfrm>
            <a:off x="96805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48" name="Picture Placeholder 3">
            <a:extLst>
              <a:ext uri="{FF2B5EF4-FFF2-40B4-BE49-F238E27FC236}">
                <a16:creationId xmlns:a16="http://schemas.microsoft.com/office/drawing/2014/main" id="{3A949550-9A61-483C-A49E-ACB62347EB59}"/>
              </a:ext>
            </a:extLst>
          </p:cNvPr>
          <p:cNvSpPr>
            <a:spLocks noGrp="1"/>
          </p:cNvSpPr>
          <p:nvPr>
            <p:ph type="pic" sz="quarter" idx="44" hasCustomPrompt="1"/>
          </p:nvPr>
        </p:nvSpPr>
        <p:spPr>
          <a:xfrm>
            <a:off x="9669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49" name="Text Placeholder 4">
            <a:extLst>
              <a:ext uri="{FF2B5EF4-FFF2-40B4-BE49-F238E27FC236}">
                <a16:creationId xmlns:a16="http://schemas.microsoft.com/office/drawing/2014/main" id="{8030D674-E62D-4C7C-97B1-AC62B3B23F25}"/>
              </a:ext>
            </a:extLst>
          </p:cNvPr>
          <p:cNvSpPr>
            <a:spLocks noGrp="1"/>
          </p:cNvSpPr>
          <p:nvPr>
            <p:ph type="body" sz="quarter" idx="45" hasCustomPrompt="1"/>
          </p:nvPr>
        </p:nvSpPr>
        <p:spPr>
          <a:xfrm>
            <a:off x="6889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0" name="Picture Placeholder 3">
            <a:extLst>
              <a:ext uri="{FF2B5EF4-FFF2-40B4-BE49-F238E27FC236}">
                <a16:creationId xmlns:a16="http://schemas.microsoft.com/office/drawing/2014/main" id="{AA95DE1F-75E3-40A4-AE13-48EFF95EA654}"/>
              </a:ext>
            </a:extLst>
          </p:cNvPr>
          <p:cNvSpPr>
            <a:spLocks noGrp="1"/>
          </p:cNvSpPr>
          <p:nvPr>
            <p:ph type="pic" sz="quarter" idx="46" hasCustomPrompt="1"/>
          </p:nvPr>
        </p:nvSpPr>
        <p:spPr>
          <a:xfrm>
            <a:off x="32148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1" name="Text Placeholder 4">
            <a:extLst>
              <a:ext uri="{FF2B5EF4-FFF2-40B4-BE49-F238E27FC236}">
                <a16:creationId xmlns:a16="http://schemas.microsoft.com/office/drawing/2014/main" id="{3FC3ABFD-D41B-4A91-879D-5AA9BE5243FE}"/>
              </a:ext>
            </a:extLst>
          </p:cNvPr>
          <p:cNvSpPr>
            <a:spLocks noGrp="1"/>
          </p:cNvSpPr>
          <p:nvPr>
            <p:ph type="body" sz="quarter" idx="47" hasCustomPrompt="1"/>
          </p:nvPr>
        </p:nvSpPr>
        <p:spPr>
          <a:xfrm>
            <a:off x="29368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2" name="Picture Placeholder 3">
            <a:extLst>
              <a:ext uri="{FF2B5EF4-FFF2-40B4-BE49-F238E27FC236}">
                <a16:creationId xmlns:a16="http://schemas.microsoft.com/office/drawing/2014/main" id="{79C36927-C924-4C73-946B-B1C82F0AF8BF}"/>
              </a:ext>
            </a:extLst>
          </p:cNvPr>
          <p:cNvSpPr>
            <a:spLocks noGrp="1"/>
          </p:cNvSpPr>
          <p:nvPr>
            <p:ph type="pic" sz="quarter" idx="48" hasCustomPrompt="1"/>
          </p:nvPr>
        </p:nvSpPr>
        <p:spPr>
          <a:xfrm>
            <a:off x="54627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3" name="Text Placeholder 4">
            <a:extLst>
              <a:ext uri="{FF2B5EF4-FFF2-40B4-BE49-F238E27FC236}">
                <a16:creationId xmlns:a16="http://schemas.microsoft.com/office/drawing/2014/main" id="{3F26E36A-D9D5-48E9-8257-12E617FCCACB}"/>
              </a:ext>
            </a:extLst>
          </p:cNvPr>
          <p:cNvSpPr>
            <a:spLocks noGrp="1"/>
          </p:cNvSpPr>
          <p:nvPr>
            <p:ph type="body" sz="quarter" idx="49" hasCustomPrompt="1"/>
          </p:nvPr>
        </p:nvSpPr>
        <p:spPr>
          <a:xfrm>
            <a:off x="51847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4" name="Picture Placeholder 3">
            <a:extLst>
              <a:ext uri="{FF2B5EF4-FFF2-40B4-BE49-F238E27FC236}">
                <a16:creationId xmlns:a16="http://schemas.microsoft.com/office/drawing/2014/main" id="{48147FD4-20F1-4FB4-8B22-7DBC168F71A1}"/>
              </a:ext>
            </a:extLst>
          </p:cNvPr>
          <p:cNvSpPr>
            <a:spLocks noGrp="1"/>
          </p:cNvSpPr>
          <p:nvPr>
            <p:ph type="pic" sz="quarter" idx="50" hasCustomPrompt="1"/>
          </p:nvPr>
        </p:nvSpPr>
        <p:spPr>
          <a:xfrm>
            <a:off x="77106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5" name="Text Placeholder 4">
            <a:extLst>
              <a:ext uri="{FF2B5EF4-FFF2-40B4-BE49-F238E27FC236}">
                <a16:creationId xmlns:a16="http://schemas.microsoft.com/office/drawing/2014/main" id="{6F3729C6-4B63-4F86-9203-5F4F2F8DAE6C}"/>
              </a:ext>
            </a:extLst>
          </p:cNvPr>
          <p:cNvSpPr>
            <a:spLocks noGrp="1"/>
          </p:cNvSpPr>
          <p:nvPr>
            <p:ph type="body" sz="quarter" idx="51" hasCustomPrompt="1"/>
          </p:nvPr>
        </p:nvSpPr>
        <p:spPr>
          <a:xfrm>
            <a:off x="74326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6" name="Picture Placeholder 3">
            <a:extLst>
              <a:ext uri="{FF2B5EF4-FFF2-40B4-BE49-F238E27FC236}">
                <a16:creationId xmlns:a16="http://schemas.microsoft.com/office/drawing/2014/main" id="{8B0E2F5C-55BC-49BA-B20A-6C1CB18ADF6F}"/>
              </a:ext>
            </a:extLst>
          </p:cNvPr>
          <p:cNvSpPr>
            <a:spLocks noGrp="1"/>
          </p:cNvSpPr>
          <p:nvPr>
            <p:ph type="pic" sz="quarter" idx="52" hasCustomPrompt="1"/>
          </p:nvPr>
        </p:nvSpPr>
        <p:spPr>
          <a:xfrm>
            <a:off x="9958512" y="3410138"/>
            <a:ext cx="1269750" cy="1269750"/>
          </a:xfrm>
        </p:spPr>
        <p:txBody>
          <a:bodyPr anchor="ctr">
            <a:noAutofit/>
          </a:bodyPr>
          <a:lstStyle>
            <a:lvl1pPr marL="0" indent="0" algn="ctr">
              <a:buNone/>
              <a:defRPr sz="1800"/>
            </a:lvl1pPr>
          </a:lstStyle>
          <a:p>
            <a:r>
              <a:rPr lang="fi-FI" dirty="0"/>
              <a:t>Image/</a:t>
            </a:r>
            <a:br>
              <a:rPr lang="fi-FI" dirty="0"/>
            </a:br>
            <a:r>
              <a:rPr lang="fi-FI" dirty="0"/>
              <a:t>icon</a:t>
            </a:r>
          </a:p>
        </p:txBody>
      </p:sp>
      <p:sp>
        <p:nvSpPr>
          <p:cNvPr id="57" name="Text Placeholder 4">
            <a:extLst>
              <a:ext uri="{FF2B5EF4-FFF2-40B4-BE49-F238E27FC236}">
                <a16:creationId xmlns:a16="http://schemas.microsoft.com/office/drawing/2014/main" id="{91E4BD0E-3AD1-4674-B952-06858D9DB779}"/>
              </a:ext>
            </a:extLst>
          </p:cNvPr>
          <p:cNvSpPr>
            <a:spLocks noGrp="1"/>
          </p:cNvSpPr>
          <p:nvPr>
            <p:ph type="body" sz="quarter" idx="53" hasCustomPrompt="1"/>
          </p:nvPr>
        </p:nvSpPr>
        <p:spPr>
          <a:xfrm>
            <a:off x="96805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A5A93D3F-CE79-92D0-EF07-B50C1FBB31E2}"/>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172059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153391"/>
            <a:ext cx="12192000" cy="3751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1" name="Title 1">
            <a:extLst>
              <a:ext uri="{FF2B5EF4-FFF2-40B4-BE49-F238E27FC236}">
                <a16:creationId xmlns:a16="http://schemas.microsoft.com/office/drawing/2014/main" id="{575145E3-F714-4B6E-BCAD-3445CF5B89BD}"/>
              </a:ext>
            </a:extLst>
          </p:cNvPr>
          <p:cNvSpPr>
            <a:spLocks noGrp="1"/>
          </p:cNvSpPr>
          <p:nvPr>
            <p:ph type="title" hasCustomPrompt="1"/>
          </p:nvPr>
        </p:nvSpPr>
        <p:spPr>
          <a:xfrm>
            <a:off x="838200" y="365125"/>
            <a:ext cx="10566394" cy="1319212"/>
          </a:xfrm>
        </p:spPr>
        <p:txBody>
          <a:bodyPr>
            <a:noAutofit/>
          </a:bodyPr>
          <a:lstStyle>
            <a:lvl1pPr>
              <a:defRPr>
                <a:solidFill>
                  <a:schemeClr val="tx1"/>
                </a:solidFill>
              </a:defRPr>
            </a:lvl1pPr>
          </a:lstStyle>
          <a:p>
            <a:r>
              <a:rPr lang="en-US" dirty="0"/>
              <a:t>Click to edit Master title style in two lines</a:t>
            </a:r>
            <a:endParaRPr lang="fi-FI" dirty="0"/>
          </a:p>
        </p:txBody>
      </p:sp>
      <p:cxnSp>
        <p:nvCxnSpPr>
          <p:cNvPr id="6" name="Straight Connector 5">
            <a:extLst>
              <a:ext uri="{FF2B5EF4-FFF2-40B4-BE49-F238E27FC236}">
                <a16:creationId xmlns:a16="http://schemas.microsoft.com/office/drawing/2014/main" id="{AF37ED0D-4C53-4C4F-A447-24532E82382A}"/>
              </a:ext>
            </a:extLst>
          </p:cNvPr>
          <p:cNvCxnSpPr>
            <a:cxnSpLocks/>
          </p:cNvCxnSpPr>
          <p:nvPr userDrawn="1"/>
        </p:nvCxnSpPr>
        <p:spPr>
          <a:xfrm flipV="1">
            <a:off x="0" y="3347065"/>
            <a:ext cx="11569700" cy="41400"/>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469C015-C8A6-4E89-BDB4-728E6109F012}"/>
              </a:ext>
            </a:extLst>
          </p:cNvPr>
          <p:cNvGrpSpPr/>
          <p:nvPr userDrawn="1"/>
        </p:nvGrpSpPr>
        <p:grpSpPr>
          <a:xfrm>
            <a:off x="1411152" y="3196251"/>
            <a:ext cx="381269" cy="381269"/>
            <a:chOff x="8877294" y="0"/>
            <a:chExt cx="3314706" cy="3314706"/>
          </a:xfrm>
        </p:grpSpPr>
        <p:sp>
          <p:nvSpPr>
            <p:cNvPr id="23" name="Rectangle 22">
              <a:extLst>
                <a:ext uri="{FF2B5EF4-FFF2-40B4-BE49-F238E27FC236}">
                  <a16:creationId xmlns:a16="http://schemas.microsoft.com/office/drawing/2014/main" id="{56A803CF-C709-49FC-8700-CE8880229CB0}"/>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24" name="Graphic 23">
              <a:extLst>
                <a:ext uri="{FF2B5EF4-FFF2-40B4-BE49-F238E27FC236}">
                  <a16:creationId xmlns:a16="http://schemas.microsoft.com/office/drawing/2014/main" id="{738A6C59-A006-475F-82B4-12F7750495C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6" name="Group 35">
            <a:extLst>
              <a:ext uri="{FF2B5EF4-FFF2-40B4-BE49-F238E27FC236}">
                <a16:creationId xmlns:a16="http://schemas.microsoft.com/office/drawing/2014/main" id="{FDA425A0-3FEB-4844-B72B-F6A7E96B1A98}"/>
              </a:ext>
            </a:extLst>
          </p:cNvPr>
          <p:cNvGrpSpPr/>
          <p:nvPr userDrawn="1"/>
        </p:nvGrpSpPr>
        <p:grpSpPr>
          <a:xfrm>
            <a:off x="3633652" y="3196251"/>
            <a:ext cx="381269" cy="381269"/>
            <a:chOff x="8877294" y="0"/>
            <a:chExt cx="3314706" cy="3314706"/>
          </a:xfrm>
        </p:grpSpPr>
        <p:sp>
          <p:nvSpPr>
            <p:cNvPr id="37" name="Rectangle 36">
              <a:extLst>
                <a:ext uri="{FF2B5EF4-FFF2-40B4-BE49-F238E27FC236}">
                  <a16:creationId xmlns:a16="http://schemas.microsoft.com/office/drawing/2014/main" id="{8DC62D51-1614-4831-A8A8-EF045DE367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8" name="Graphic 37">
              <a:extLst>
                <a:ext uri="{FF2B5EF4-FFF2-40B4-BE49-F238E27FC236}">
                  <a16:creationId xmlns:a16="http://schemas.microsoft.com/office/drawing/2014/main" id="{3121E26F-2132-490B-B2A7-F6ABA51F3D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9" name="Group 38">
            <a:extLst>
              <a:ext uri="{FF2B5EF4-FFF2-40B4-BE49-F238E27FC236}">
                <a16:creationId xmlns:a16="http://schemas.microsoft.com/office/drawing/2014/main" id="{DA20E70A-0839-4F0A-ACC2-B37C5F1E0FB9}"/>
              </a:ext>
            </a:extLst>
          </p:cNvPr>
          <p:cNvGrpSpPr/>
          <p:nvPr userDrawn="1"/>
        </p:nvGrpSpPr>
        <p:grpSpPr>
          <a:xfrm>
            <a:off x="5856152" y="3196251"/>
            <a:ext cx="381269" cy="381269"/>
            <a:chOff x="8877294" y="0"/>
            <a:chExt cx="3314706" cy="3314706"/>
          </a:xfrm>
        </p:grpSpPr>
        <p:sp>
          <p:nvSpPr>
            <p:cNvPr id="41" name="Rectangle 40">
              <a:extLst>
                <a:ext uri="{FF2B5EF4-FFF2-40B4-BE49-F238E27FC236}">
                  <a16:creationId xmlns:a16="http://schemas.microsoft.com/office/drawing/2014/main" id="{41208D7B-B74B-4EDE-A90B-6655073B37C7}"/>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2" name="Graphic 41">
              <a:extLst>
                <a:ext uri="{FF2B5EF4-FFF2-40B4-BE49-F238E27FC236}">
                  <a16:creationId xmlns:a16="http://schemas.microsoft.com/office/drawing/2014/main" id="{CEF2D9E3-F190-46F9-8620-C6DCF34243B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3" name="Group 42">
            <a:extLst>
              <a:ext uri="{FF2B5EF4-FFF2-40B4-BE49-F238E27FC236}">
                <a16:creationId xmlns:a16="http://schemas.microsoft.com/office/drawing/2014/main" id="{323E30E7-66C4-4A14-814A-D38622C64D92}"/>
              </a:ext>
            </a:extLst>
          </p:cNvPr>
          <p:cNvGrpSpPr/>
          <p:nvPr userDrawn="1"/>
        </p:nvGrpSpPr>
        <p:grpSpPr>
          <a:xfrm>
            <a:off x="8078652" y="3196251"/>
            <a:ext cx="381269" cy="381269"/>
            <a:chOff x="8877294" y="0"/>
            <a:chExt cx="3314706" cy="3314706"/>
          </a:xfrm>
        </p:grpSpPr>
        <p:sp>
          <p:nvSpPr>
            <p:cNvPr id="44" name="Rectangle 43">
              <a:extLst>
                <a:ext uri="{FF2B5EF4-FFF2-40B4-BE49-F238E27FC236}">
                  <a16:creationId xmlns:a16="http://schemas.microsoft.com/office/drawing/2014/main" id="{30AB38CE-1166-41C5-934F-80A31651C0A0}"/>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5" name="Graphic 44">
              <a:extLst>
                <a:ext uri="{FF2B5EF4-FFF2-40B4-BE49-F238E27FC236}">
                  <a16:creationId xmlns:a16="http://schemas.microsoft.com/office/drawing/2014/main" id="{1ACFD996-0303-4029-917F-7AE350D4AF2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6" name="Group 45">
            <a:extLst>
              <a:ext uri="{FF2B5EF4-FFF2-40B4-BE49-F238E27FC236}">
                <a16:creationId xmlns:a16="http://schemas.microsoft.com/office/drawing/2014/main" id="{B97DAA3C-45C4-4D4B-BA91-7C12C21BE749}"/>
              </a:ext>
            </a:extLst>
          </p:cNvPr>
          <p:cNvGrpSpPr/>
          <p:nvPr userDrawn="1"/>
        </p:nvGrpSpPr>
        <p:grpSpPr>
          <a:xfrm>
            <a:off x="10301152" y="3196251"/>
            <a:ext cx="381269" cy="381269"/>
            <a:chOff x="8877294" y="0"/>
            <a:chExt cx="3314706" cy="3314706"/>
          </a:xfrm>
        </p:grpSpPr>
        <p:sp>
          <p:nvSpPr>
            <p:cNvPr id="47" name="Rectangle 46">
              <a:extLst>
                <a:ext uri="{FF2B5EF4-FFF2-40B4-BE49-F238E27FC236}">
                  <a16:creationId xmlns:a16="http://schemas.microsoft.com/office/drawing/2014/main" id="{31F1E2B9-2E64-4B42-82E5-A4DF550601E4}"/>
                </a:ext>
              </a:extLst>
            </p:cNvPr>
            <p:cNvSpPr/>
            <p:nvPr userDrawn="1"/>
          </p:nvSpPr>
          <p:spPr>
            <a:xfrm>
              <a:off x="8877294" y="0"/>
              <a:ext cx="3314706" cy="331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8" name="Graphic 47">
              <a:extLst>
                <a:ext uri="{FF2B5EF4-FFF2-40B4-BE49-F238E27FC236}">
                  <a16:creationId xmlns:a16="http://schemas.microsoft.com/office/drawing/2014/main" id="{B6C78474-A615-4A83-9CB2-119F50B19C6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6511" y="638679"/>
              <a:ext cx="1596273" cy="2037349"/>
            </a:xfrm>
            <a:prstGeom prst="rect">
              <a:avLst/>
            </a:prstGeom>
          </p:spPr>
        </p:pic>
      </p:grpSp>
      <p:pic>
        <p:nvPicPr>
          <p:cNvPr id="33" name="Graphic 32">
            <a:extLst>
              <a:ext uri="{FF2B5EF4-FFF2-40B4-BE49-F238E27FC236}">
                <a16:creationId xmlns:a16="http://schemas.microsoft.com/office/drawing/2014/main" id="{1D5D43B9-5424-4938-9ED7-DD45E098E819}"/>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34" name="Text Placeholder 4">
            <a:extLst>
              <a:ext uri="{FF2B5EF4-FFF2-40B4-BE49-F238E27FC236}">
                <a16:creationId xmlns:a16="http://schemas.microsoft.com/office/drawing/2014/main" id="{AC0A3027-EE8F-4EB3-917E-64341F2188DC}"/>
              </a:ext>
            </a:extLst>
          </p:cNvPr>
          <p:cNvSpPr>
            <a:spLocks noGrp="1"/>
          </p:cNvSpPr>
          <p:nvPr>
            <p:ph type="body" sz="quarter" idx="37" hasCustomPrompt="1"/>
          </p:nvPr>
        </p:nvSpPr>
        <p:spPr>
          <a:xfrm>
            <a:off x="688976" y="2552817"/>
            <a:ext cx="1825624" cy="391207"/>
          </a:xfrm>
        </p:spPr>
        <p:txBody>
          <a:bodyPr>
            <a:noAutofit/>
          </a:bodyPr>
          <a:lstStyle>
            <a:lvl1pPr marL="0" indent="0" algn="ctr">
              <a:buNone/>
              <a:defRPr lang="en-US" sz="2400" b="1" kern="1200" dirty="0" smtClean="0">
                <a:solidFill>
                  <a:schemeClr val="accent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35" name="Text Placeholder 4">
            <a:extLst>
              <a:ext uri="{FF2B5EF4-FFF2-40B4-BE49-F238E27FC236}">
                <a16:creationId xmlns:a16="http://schemas.microsoft.com/office/drawing/2014/main" id="{54A4455C-9172-4CB9-A029-9512A3924CE2}"/>
              </a:ext>
            </a:extLst>
          </p:cNvPr>
          <p:cNvSpPr>
            <a:spLocks noGrp="1"/>
          </p:cNvSpPr>
          <p:nvPr>
            <p:ph type="body" sz="quarter" idx="38" hasCustomPrompt="1"/>
          </p:nvPr>
        </p:nvSpPr>
        <p:spPr>
          <a:xfrm>
            <a:off x="2911476" y="2552817"/>
            <a:ext cx="1825624" cy="391207"/>
          </a:xfrm>
        </p:spPr>
        <p:txBody>
          <a:bodyPr>
            <a:noAutofit/>
          </a:bodyPr>
          <a:lstStyle>
            <a:lvl1pPr marL="0" indent="0" algn="ctr">
              <a:buNone/>
              <a:defRPr lang="en-US" sz="2400" b="1" kern="1200" dirty="0" smtClean="0">
                <a:solidFill>
                  <a:schemeClr val="accent2"/>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0" name="Text Placeholder 4">
            <a:extLst>
              <a:ext uri="{FF2B5EF4-FFF2-40B4-BE49-F238E27FC236}">
                <a16:creationId xmlns:a16="http://schemas.microsoft.com/office/drawing/2014/main" id="{072F5445-A540-46BD-AB45-33FAC23A148B}"/>
              </a:ext>
            </a:extLst>
          </p:cNvPr>
          <p:cNvSpPr>
            <a:spLocks noGrp="1"/>
          </p:cNvSpPr>
          <p:nvPr>
            <p:ph type="body" sz="quarter" idx="39" hasCustomPrompt="1"/>
          </p:nvPr>
        </p:nvSpPr>
        <p:spPr>
          <a:xfrm>
            <a:off x="5133976" y="2552817"/>
            <a:ext cx="1825624" cy="391207"/>
          </a:xfrm>
        </p:spPr>
        <p:txBody>
          <a:bodyPr>
            <a:noAutofit/>
          </a:bodyPr>
          <a:lstStyle>
            <a:lvl1pPr marL="0" indent="0" algn="ctr">
              <a:buNone/>
              <a:defRPr lang="en-US" sz="2400" b="1" kern="1200" dirty="0" smtClean="0">
                <a:solidFill>
                  <a:schemeClr val="accent3"/>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1" name="Text Placeholder 4">
            <a:extLst>
              <a:ext uri="{FF2B5EF4-FFF2-40B4-BE49-F238E27FC236}">
                <a16:creationId xmlns:a16="http://schemas.microsoft.com/office/drawing/2014/main" id="{65A4815E-7C30-4069-AD56-85BE990AD2A5}"/>
              </a:ext>
            </a:extLst>
          </p:cNvPr>
          <p:cNvSpPr>
            <a:spLocks noGrp="1"/>
          </p:cNvSpPr>
          <p:nvPr>
            <p:ph type="body" sz="quarter" idx="40" hasCustomPrompt="1"/>
          </p:nvPr>
        </p:nvSpPr>
        <p:spPr>
          <a:xfrm>
            <a:off x="7356476" y="2552817"/>
            <a:ext cx="1825624" cy="391207"/>
          </a:xfrm>
        </p:spPr>
        <p:txBody>
          <a:bodyPr>
            <a:noAutofit/>
          </a:bodyPr>
          <a:lstStyle>
            <a:lvl1pPr marL="0" indent="0" algn="ctr">
              <a:buNone/>
              <a:defRPr lang="en-US" sz="2400" b="1" kern="1200" dirty="0" smtClean="0">
                <a:solidFill>
                  <a:schemeClr val="accent4"/>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2" name="Text Placeholder 4">
            <a:extLst>
              <a:ext uri="{FF2B5EF4-FFF2-40B4-BE49-F238E27FC236}">
                <a16:creationId xmlns:a16="http://schemas.microsoft.com/office/drawing/2014/main" id="{98FC3F15-760A-4A08-8E08-69B8AA9C0D9E}"/>
              </a:ext>
            </a:extLst>
          </p:cNvPr>
          <p:cNvSpPr>
            <a:spLocks noGrp="1"/>
          </p:cNvSpPr>
          <p:nvPr>
            <p:ph type="body" sz="quarter" idx="41" hasCustomPrompt="1"/>
          </p:nvPr>
        </p:nvSpPr>
        <p:spPr>
          <a:xfrm>
            <a:off x="9578976" y="2552817"/>
            <a:ext cx="1825624" cy="391207"/>
          </a:xfrm>
        </p:spPr>
        <p:txBody>
          <a:bodyPr>
            <a:noAutofit/>
          </a:bodyPr>
          <a:lstStyle>
            <a:lvl1pPr marL="0" indent="0" algn="ctr">
              <a:buNone/>
              <a:defRPr lang="en-US" sz="2400" b="1" kern="1200" dirty="0" smtClean="0">
                <a:solidFill>
                  <a:schemeClr val="bg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Year</a:t>
            </a:r>
          </a:p>
        </p:txBody>
      </p:sp>
      <p:sp>
        <p:nvSpPr>
          <p:cNvPr id="53" name="Text Placeholder 4">
            <a:extLst>
              <a:ext uri="{FF2B5EF4-FFF2-40B4-BE49-F238E27FC236}">
                <a16:creationId xmlns:a16="http://schemas.microsoft.com/office/drawing/2014/main" id="{99908268-B275-4B3F-923A-09D8834BF5FD}"/>
              </a:ext>
            </a:extLst>
          </p:cNvPr>
          <p:cNvSpPr>
            <a:spLocks noGrp="1"/>
          </p:cNvSpPr>
          <p:nvPr>
            <p:ph type="body" sz="quarter" idx="36" hasCustomPrompt="1"/>
          </p:nvPr>
        </p:nvSpPr>
        <p:spPr>
          <a:xfrm>
            <a:off x="698500" y="3813789"/>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8" name="Text Placeholder 4">
            <a:extLst>
              <a:ext uri="{FF2B5EF4-FFF2-40B4-BE49-F238E27FC236}">
                <a16:creationId xmlns:a16="http://schemas.microsoft.com/office/drawing/2014/main" id="{A5690867-5F77-41A7-B805-299404DB66E3}"/>
              </a:ext>
            </a:extLst>
          </p:cNvPr>
          <p:cNvSpPr>
            <a:spLocks noGrp="1"/>
          </p:cNvSpPr>
          <p:nvPr>
            <p:ph type="body" sz="quarter" idx="42" hasCustomPrompt="1"/>
          </p:nvPr>
        </p:nvSpPr>
        <p:spPr>
          <a:xfrm>
            <a:off x="2911476" y="3808053"/>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3784AFA6-7CBE-4520-AB2C-FE502BEE7E99}"/>
              </a:ext>
            </a:extLst>
          </p:cNvPr>
          <p:cNvSpPr>
            <a:spLocks noGrp="1"/>
          </p:cNvSpPr>
          <p:nvPr>
            <p:ph type="body" sz="quarter" idx="43" hasCustomPrompt="1"/>
          </p:nvPr>
        </p:nvSpPr>
        <p:spPr>
          <a:xfrm>
            <a:off x="5124452" y="3802317"/>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0" name="Text Placeholder 4">
            <a:extLst>
              <a:ext uri="{FF2B5EF4-FFF2-40B4-BE49-F238E27FC236}">
                <a16:creationId xmlns:a16="http://schemas.microsoft.com/office/drawing/2014/main" id="{DB1E9207-BCE6-4A14-88DF-9B8BFC886EEA}"/>
              </a:ext>
            </a:extLst>
          </p:cNvPr>
          <p:cNvSpPr>
            <a:spLocks noGrp="1"/>
          </p:cNvSpPr>
          <p:nvPr>
            <p:ph type="body" sz="quarter" idx="44" hasCustomPrompt="1"/>
          </p:nvPr>
        </p:nvSpPr>
        <p:spPr>
          <a:xfrm>
            <a:off x="7337428" y="3796581"/>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7D41324D-B29A-4C41-BA99-96F87064AC7D}"/>
              </a:ext>
            </a:extLst>
          </p:cNvPr>
          <p:cNvSpPr>
            <a:spLocks noGrp="1"/>
          </p:cNvSpPr>
          <p:nvPr>
            <p:ph type="body" sz="quarter" idx="45" hasCustomPrompt="1"/>
          </p:nvPr>
        </p:nvSpPr>
        <p:spPr>
          <a:xfrm>
            <a:off x="9550404" y="3790845"/>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2" name="TextBox 1">
            <a:extLst>
              <a:ext uri="{FF2B5EF4-FFF2-40B4-BE49-F238E27FC236}">
                <a16:creationId xmlns:a16="http://schemas.microsoft.com/office/drawing/2014/main" id="{DC24BFC4-F140-35EA-E6DC-0F0A6C72696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Tree>
    <p:extLst>
      <p:ext uri="{BB962C8B-B14F-4D97-AF65-F5344CB8AC3E}">
        <p14:creationId xmlns:p14="http://schemas.microsoft.com/office/powerpoint/2010/main" val="21122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Light Backgroun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2651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ck Background Green">
    <p:spTree>
      <p:nvGrpSpPr>
        <p:cNvPr id="1" name=""/>
        <p:cNvGrpSpPr/>
        <p:nvPr/>
      </p:nvGrpSpPr>
      <p:grpSpPr>
        <a:xfrm>
          <a:off x="0" y="0"/>
          <a:ext cx="0" cy="0"/>
          <a:chOff x="0" y="0"/>
          <a:chExt cx="0" cy="0"/>
        </a:xfrm>
      </p:grpSpPr>
      <p:pic>
        <p:nvPicPr>
          <p:cNvPr id="346" name="Picture 345" descr="A picture containing green, clothing, fabric, pattern&#10;&#10;Description automatically generated">
            <a:extLst>
              <a:ext uri="{FF2B5EF4-FFF2-40B4-BE49-F238E27FC236}">
                <a16:creationId xmlns:a16="http://schemas.microsoft.com/office/drawing/2014/main" id="{3443331A-F7E7-0B98-7328-53EA97DA77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9757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ck Background Blue">
    <p:spTree>
      <p:nvGrpSpPr>
        <p:cNvPr id="1" name=""/>
        <p:cNvGrpSpPr/>
        <p:nvPr/>
      </p:nvGrpSpPr>
      <p:grpSpPr>
        <a:xfrm>
          <a:off x="0" y="0"/>
          <a:ext cx="0" cy="0"/>
          <a:chOff x="0" y="0"/>
          <a:chExt cx="0" cy="0"/>
        </a:xfrm>
      </p:grpSpPr>
      <p:pic>
        <p:nvPicPr>
          <p:cNvPr id="346" name="Picture 345" descr="A picture containing electric blue, azure, screenshot, majorelle blue&#10;&#10;Description automatically generated">
            <a:extLst>
              <a:ext uri="{FF2B5EF4-FFF2-40B4-BE49-F238E27FC236}">
                <a16:creationId xmlns:a16="http://schemas.microsoft.com/office/drawing/2014/main" id="{FFF7DC9D-3C36-B898-D72A-91315A9AF0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4476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ck Background Purple">
    <p:spTree>
      <p:nvGrpSpPr>
        <p:cNvPr id="1" name=""/>
        <p:cNvGrpSpPr/>
        <p:nvPr/>
      </p:nvGrpSpPr>
      <p:grpSpPr>
        <a:xfrm>
          <a:off x="0" y="0"/>
          <a:ext cx="0" cy="0"/>
          <a:chOff x="0" y="0"/>
          <a:chExt cx="0" cy="0"/>
        </a:xfrm>
      </p:grpSpPr>
      <p:pic>
        <p:nvPicPr>
          <p:cNvPr id="346" name="Picture 345" descr="A picture containing lilac, violet, fabric, magenta&#10;&#10;Description automatically generated">
            <a:extLst>
              <a:ext uri="{FF2B5EF4-FFF2-40B4-BE49-F238E27FC236}">
                <a16:creationId xmlns:a16="http://schemas.microsoft.com/office/drawing/2014/main" id="{C5ED828B-C814-CF8F-1C01-8C6145B90A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bg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011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ck Background Pink">
    <p:spTree>
      <p:nvGrpSpPr>
        <p:cNvPr id="1" name=""/>
        <p:cNvGrpSpPr/>
        <p:nvPr/>
      </p:nvGrpSpPr>
      <p:grpSpPr>
        <a:xfrm>
          <a:off x="0" y="0"/>
          <a:ext cx="0" cy="0"/>
          <a:chOff x="0" y="0"/>
          <a:chExt cx="0" cy="0"/>
        </a:xfrm>
      </p:grpSpPr>
      <p:pic>
        <p:nvPicPr>
          <p:cNvPr id="346" name="Picture 345" descr="A picture containing clothing, fabric, pink, lilac&#10;&#10;Description automatically generated">
            <a:extLst>
              <a:ext uri="{FF2B5EF4-FFF2-40B4-BE49-F238E27FC236}">
                <a16:creationId xmlns:a16="http://schemas.microsoft.com/office/drawing/2014/main" id="{DA9E0FE1-780E-896A-8766-1769CB28DF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dirty="0"/>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346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Image Green">
    <p:spTree>
      <p:nvGrpSpPr>
        <p:cNvPr id="1" name=""/>
        <p:cNvGrpSpPr/>
        <p:nvPr/>
      </p:nvGrpSpPr>
      <p:grpSpPr>
        <a:xfrm>
          <a:off x="0" y="0"/>
          <a:ext cx="0" cy="0"/>
          <a:chOff x="0" y="0"/>
          <a:chExt cx="0" cy="0"/>
        </a:xfrm>
      </p:grpSpPr>
      <p:pic>
        <p:nvPicPr>
          <p:cNvPr id="6" name="Picture 5" descr="A green lights in the sky&#10;&#10;Description automatically generated">
            <a:extLst>
              <a:ext uri="{FF2B5EF4-FFF2-40B4-BE49-F238E27FC236}">
                <a16:creationId xmlns:a16="http://schemas.microsoft.com/office/drawing/2014/main" id="{8449186E-B7EB-36F6-F351-64DBA2DA700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40616" y="1227220"/>
            <a:ext cx="3451379" cy="5630779"/>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6268818B-AB89-4264-9F48-14068B4454FA}"/>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3297AA5F-5FB8-4168-957A-0844CEBCC3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Tree>
    <p:extLst>
      <p:ext uri="{BB962C8B-B14F-4D97-AF65-F5344CB8AC3E}">
        <p14:creationId xmlns:p14="http://schemas.microsoft.com/office/powerpoint/2010/main" val="359609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
          <a:stretch/>
        </p:blipFill>
        <p:spPr>
          <a:xfrm>
            <a:off x="1" y="4495376"/>
            <a:ext cx="7779754" cy="2362624"/>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ectangle 3">
            <a:extLst>
              <a:ext uri="{FF2B5EF4-FFF2-40B4-BE49-F238E27FC236}">
                <a16:creationId xmlns:a16="http://schemas.microsoft.com/office/drawing/2014/main" id="{F06E7829-D469-47D3-BF94-124C26327572}"/>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Graphic 4">
            <a:extLst>
              <a:ext uri="{FF2B5EF4-FFF2-40B4-BE49-F238E27FC236}">
                <a16:creationId xmlns:a16="http://schemas.microsoft.com/office/drawing/2014/main" id="{3225F500-B733-472B-8B0B-D5582108EF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12584" y="3100775"/>
            <a:ext cx="1999532" cy="656450"/>
          </a:xfrm>
          <a:prstGeom prst="rect">
            <a:avLst/>
          </a:prstGeom>
        </p:spPr>
      </p:pic>
      <p:sp>
        <p:nvSpPr>
          <p:cNvPr id="6" name="Title 1">
            <a:extLst>
              <a:ext uri="{FF2B5EF4-FFF2-40B4-BE49-F238E27FC236}">
                <a16:creationId xmlns:a16="http://schemas.microsoft.com/office/drawing/2014/main" id="{B7A449B8-3FB4-4920-9D5C-B6C7C14DA0F4}"/>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1534" y="5045041"/>
            <a:ext cx="1089633" cy="1390717"/>
          </a:xfrm>
          <a:prstGeom prst="rect">
            <a:avLst/>
          </a:prstGeom>
        </p:spPr>
      </p:pic>
      <p:sp>
        <p:nvSpPr>
          <p:cNvPr id="8" name="Picture Placeholder 7">
            <a:extLst>
              <a:ext uri="{FF2B5EF4-FFF2-40B4-BE49-F238E27FC236}">
                <a16:creationId xmlns:a16="http://schemas.microsoft.com/office/drawing/2014/main" id="{5ED7714B-09F0-48C1-8D66-B8CA09A22471}"/>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1" name="Text Placeholder 10">
            <a:extLst>
              <a:ext uri="{FF2B5EF4-FFF2-40B4-BE49-F238E27FC236}">
                <a16:creationId xmlns:a16="http://schemas.microsoft.com/office/drawing/2014/main" id="{CB541B99-13DF-4540-869D-D553615B92E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sp>
        <p:nvSpPr>
          <p:cNvPr id="9" name="TextBox 8">
            <a:extLst>
              <a:ext uri="{FF2B5EF4-FFF2-40B4-BE49-F238E27FC236}">
                <a16:creationId xmlns:a16="http://schemas.microsoft.com/office/drawing/2014/main" id="{49CBB84E-44CB-3753-2E64-2EACD20343A5}"/>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17" name="Picture 16">
            <a:hlinkClick r:id="rId7"/>
            <a:extLst>
              <a:ext uri="{FF2B5EF4-FFF2-40B4-BE49-F238E27FC236}">
                <a16:creationId xmlns:a16="http://schemas.microsoft.com/office/drawing/2014/main" id="{511BDDC8-FB78-36A7-3144-F363663D0E57}"/>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21" name="Picture 20">
            <a:hlinkClick r:id="rId9"/>
            <a:extLst>
              <a:ext uri="{FF2B5EF4-FFF2-40B4-BE49-F238E27FC236}">
                <a16:creationId xmlns:a16="http://schemas.microsoft.com/office/drawing/2014/main" id="{CF9B00D2-70D3-9A53-533B-CF4BA4882EBD}"/>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23" name="Picture 22">
            <a:hlinkClick r:id="rId11"/>
            <a:extLst>
              <a:ext uri="{FF2B5EF4-FFF2-40B4-BE49-F238E27FC236}">
                <a16:creationId xmlns:a16="http://schemas.microsoft.com/office/drawing/2014/main" id="{E3CDC0E0-2D3F-9FBF-3A06-24FC1286B775}"/>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32350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622800"/>
            <a:ext cx="7632700" cy="2235200"/>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4CA2EC93-25EE-4D38-B805-4FA8549AAD30}"/>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A83D1C91-65E1-48B9-80AA-38C09A8E69E9}"/>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227ADBF5-8D41-4DDC-BEB2-CA34663EC0CC}"/>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F2512FC-3E40-423D-B908-2D6B3A2153C4}"/>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0DBAD31D-9FAE-5787-DE49-7CEA32417D2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2788A4B1-ECEF-60C4-8F04-C25E203A59EC}"/>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38E7BCB3-A32A-C1C8-5165-2B23DAC5FCEA}"/>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C49888FA-02EA-C172-CC6D-8F61000394B3}"/>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EB708258-C5B2-7567-A249-445AEB7E1AEC}"/>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87923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i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618525"/>
            <a:ext cx="7632700" cy="2239475"/>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74AD48AE-903B-4FED-8E44-93CCAFBB347B}"/>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99FDC9C2-7CA7-4F7D-A01D-FB7308974AFF}"/>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6E9C39FB-AB4A-41FA-9929-E36B49064CE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87C32B7D-20DE-4DFD-AFEB-FE57353F6D45}"/>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1EA50471-4E71-36AF-0B0B-1D615BB5D1F0}"/>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8540488B-5F3F-F4CE-9316-4139990206B8}"/>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2AE093A7-8E49-2D91-3BA1-AF6704707631}"/>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8EC0E714-924D-CEC0-2C28-C65E03756977}"/>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169F9630-96B9-EF66-AB62-5F4EB685233F}"/>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0946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590944"/>
            <a:ext cx="7632700" cy="2267056"/>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DD83683B-50A8-42D0-8458-631E4CE6F12F}"/>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BF0AD7FB-16B9-4F76-A6F2-3B80D2F10ED3}"/>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dirty="0"/>
              <a:t>Thank you</a:t>
            </a:r>
            <a:endParaRPr lang="fi-FI" dirty="0"/>
          </a:p>
        </p:txBody>
      </p:sp>
      <p:sp>
        <p:nvSpPr>
          <p:cNvPr id="14" name="Picture Placeholder 7">
            <a:extLst>
              <a:ext uri="{FF2B5EF4-FFF2-40B4-BE49-F238E27FC236}">
                <a16:creationId xmlns:a16="http://schemas.microsoft.com/office/drawing/2014/main" id="{38C85B6B-AA4A-45B9-A0DF-C3AF47428F4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dirty="0"/>
              <a:t>Insert headshot</a:t>
            </a:r>
          </a:p>
        </p:txBody>
      </p:sp>
      <p:sp>
        <p:nvSpPr>
          <p:cNvPr id="15" name="Text Placeholder 10">
            <a:extLst>
              <a:ext uri="{FF2B5EF4-FFF2-40B4-BE49-F238E27FC236}">
                <a16:creationId xmlns:a16="http://schemas.microsoft.com/office/drawing/2014/main" id="{426C95BE-6539-4781-9486-42B66C4BCBD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First Name Last Name</a:t>
            </a:r>
          </a:p>
          <a:p>
            <a:pPr lvl="0"/>
            <a:r>
              <a:rPr lang="en-US" dirty="0"/>
              <a:t>Title </a:t>
            </a:r>
          </a:p>
          <a:p>
            <a:pPr lvl="0"/>
            <a:r>
              <a:rPr lang="en-US" dirty="0"/>
              <a:t>Company</a:t>
            </a:r>
          </a:p>
          <a:p>
            <a:pPr lvl="0"/>
            <a:r>
              <a:rPr lang="en-US" dirty="0"/>
              <a:t>Email</a:t>
            </a:r>
          </a:p>
        </p:txBody>
      </p:sp>
      <p:pic>
        <p:nvPicPr>
          <p:cNvPr id="2" name="Graphic 1">
            <a:extLst>
              <a:ext uri="{FF2B5EF4-FFF2-40B4-BE49-F238E27FC236}">
                <a16:creationId xmlns:a16="http://schemas.microsoft.com/office/drawing/2014/main" id="{FB10503D-5962-2C50-FBCD-E9D0BAD2CFC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3129BBE8-67D2-CE45-8140-418DC8F14F5F}"/>
              </a:ext>
            </a:extLst>
          </p:cNvPr>
          <p:cNvSpPr txBox="1"/>
          <p:nvPr userDrawn="1"/>
        </p:nvSpPr>
        <p:spPr>
          <a:xfrm>
            <a:off x="9790925" y="6237025"/>
            <a:ext cx="1140206" cy="276999"/>
          </a:xfrm>
          <a:prstGeom prst="rect">
            <a:avLst/>
          </a:prstGeom>
          <a:noFill/>
        </p:spPr>
        <p:txBody>
          <a:bodyPr wrap="square" rtlCol="0">
            <a:spAutoFit/>
          </a:bodyPr>
          <a:lstStyle/>
          <a:p>
            <a:r>
              <a:rPr lang="fi-FI" sz="1200" dirty="0">
                <a:solidFill>
                  <a:schemeClr val="bg1"/>
                </a:solidFill>
              </a:rPr>
              <a:t>Follow us:</a:t>
            </a:r>
          </a:p>
        </p:txBody>
      </p:sp>
      <p:pic>
        <p:nvPicPr>
          <p:cNvPr id="5" name="Picture 4">
            <a:hlinkClick r:id="rId7"/>
            <a:extLst>
              <a:ext uri="{FF2B5EF4-FFF2-40B4-BE49-F238E27FC236}">
                <a16:creationId xmlns:a16="http://schemas.microsoft.com/office/drawing/2014/main" id="{0C3B73EF-8318-EF2C-5F04-672D456E724C}"/>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AF80C161-F274-8B85-AC4F-5BD838FD1D4E}"/>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F0046F08-28C4-B9ED-D6F1-4272197D8690}"/>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17419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mage Blue">
    <p:spTree>
      <p:nvGrpSpPr>
        <p:cNvPr id="1" name=""/>
        <p:cNvGrpSpPr/>
        <p:nvPr/>
      </p:nvGrpSpPr>
      <p:grpSpPr>
        <a:xfrm>
          <a:off x="0" y="0"/>
          <a:ext cx="0" cy="0"/>
          <a:chOff x="0" y="0"/>
          <a:chExt cx="0" cy="0"/>
        </a:xfrm>
      </p:grpSpPr>
      <p:pic>
        <p:nvPicPr>
          <p:cNvPr id="6" name="Picture 5" descr="A person holding a computer&#10;&#10;Description automatically generated">
            <a:extLst>
              <a:ext uri="{FF2B5EF4-FFF2-40B4-BE49-F238E27FC236}">
                <a16:creationId xmlns:a16="http://schemas.microsoft.com/office/drawing/2014/main" id="{0064F3CE-8BC4-3C4A-DD3A-E2B1B7BB72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83052" y="1283368"/>
            <a:ext cx="3408943" cy="557463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8E994FD7-8A5E-4773-958D-04F7C22607A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024795B0-02A7-495C-8B54-7C5EFBD72E4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D9D575BD-86B7-4ECA-9F3E-7A32FDBE830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786DD97-8E1A-48F6-86CA-BD14B959F7DE}"/>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1381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Image Pink">
    <p:spTree>
      <p:nvGrpSpPr>
        <p:cNvPr id="1" name=""/>
        <p:cNvGrpSpPr/>
        <p:nvPr/>
      </p:nvGrpSpPr>
      <p:grpSpPr>
        <a:xfrm>
          <a:off x="0" y="0"/>
          <a:ext cx="0" cy="0"/>
          <a:chOff x="0" y="0"/>
          <a:chExt cx="0" cy="0"/>
        </a:xfrm>
      </p:grpSpPr>
      <p:pic>
        <p:nvPicPr>
          <p:cNvPr id="8" name="Picture 7" descr="A person sitting at a table with a computer&#10;&#10;Description automatically generated">
            <a:extLst>
              <a:ext uri="{FF2B5EF4-FFF2-40B4-BE49-F238E27FC236}">
                <a16:creationId xmlns:a16="http://schemas.microsoft.com/office/drawing/2014/main" id="{8082A6D7-B444-A5EA-998A-73BFB85B72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75032" y="1193800"/>
            <a:ext cx="3417402" cy="56642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244D2E5A-4637-470D-A55E-02DECB6EC06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C1A31140-877C-4573-9B08-4EAC8F0F2610}"/>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36A19338-01E9-493E-B53F-DAC534530BC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DC0C4A5-9D57-4337-ACAD-8DAC5D2CE15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dirty="0"/>
          </a:p>
        </p:txBody>
      </p:sp>
    </p:spTree>
    <p:extLst>
      <p:ext uri="{BB962C8B-B14F-4D97-AF65-F5344CB8AC3E}">
        <p14:creationId xmlns:p14="http://schemas.microsoft.com/office/powerpoint/2010/main" val="223215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Image Purple">
    <p:spTree>
      <p:nvGrpSpPr>
        <p:cNvPr id="1" name=""/>
        <p:cNvGrpSpPr/>
        <p:nvPr/>
      </p:nvGrpSpPr>
      <p:grpSpPr>
        <a:xfrm>
          <a:off x="0" y="0"/>
          <a:ext cx="0" cy="0"/>
          <a:chOff x="0" y="0"/>
          <a:chExt cx="0" cy="0"/>
        </a:xfrm>
      </p:grpSpPr>
      <p:pic>
        <p:nvPicPr>
          <p:cNvPr id="5" name="Picture 4" descr="A road leading to a snowy mountain&#10;&#10;Description automatically generated">
            <a:extLst>
              <a:ext uri="{FF2B5EF4-FFF2-40B4-BE49-F238E27FC236}">
                <a16:creationId xmlns:a16="http://schemas.microsoft.com/office/drawing/2014/main" id="{98187530-53B2-8B65-C994-22664029F1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91074" y="1203158"/>
            <a:ext cx="3400922" cy="565484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9" name="Graphic 8">
            <a:extLst>
              <a:ext uri="{FF2B5EF4-FFF2-40B4-BE49-F238E27FC236}">
                <a16:creationId xmlns:a16="http://schemas.microsoft.com/office/drawing/2014/main" id="{F752FCB5-B64D-47FC-8386-05E2B6AFC3A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99CA5C6D-DAFC-4961-BCEB-256642FECE7B}"/>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pic>
        <p:nvPicPr>
          <p:cNvPr id="12" name="Graphic 11">
            <a:extLst>
              <a:ext uri="{FF2B5EF4-FFF2-40B4-BE49-F238E27FC236}">
                <a16:creationId xmlns:a16="http://schemas.microsoft.com/office/drawing/2014/main" id="{3A0EE181-09A1-421A-8A48-C2CD217C4E2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A8E0B079-F871-45AC-9D49-84C31245000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100193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long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dirty="0"/>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14DD62CD-112F-459C-8F81-4DC1D65CC33E}"/>
              </a:ext>
            </a:extLst>
          </p:cNvPr>
          <p:cNvSpPr>
            <a:spLocks noGrp="1"/>
          </p:cNvSpPr>
          <p:nvPr>
            <p:ph type="title" hasCustomPrompt="1"/>
          </p:nvPr>
        </p:nvSpPr>
        <p:spPr>
          <a:xfrm>
            <a:off x="3829049" y="961314"/>
            <a:ext cx="633040" cy="384344"/>
          </a:xfrm>
        </p:spPr>
        <p:txBody>
          <a:bodyPr>
            <a:noAutofit/>
          </a:bodyPr>
          <a:lstStyle>
            <a:lvl1pPr>
              <a:lnSpc>
                <a:spcPct val="100000"/>
              </a:lnSpc>
              <a:defRPr sz="2400">
                <a:solidFill>
                  <a:schemeClr val="accent1"/>
                </a:solidFill>
              </a:defRPr>
            </a:lvl1pPr>
          </a:lstStyle>
          <a:p>
            <a:r>
              <a:rPr lang="en-US" dirty="0"/>
              <a:t>01</a:t>
            </a:r>
            <a:endParaRPr lang="fi-FI" dirty="0"/>
          </a:p>
        </p:txBody>
      </p:sp>
      <p:sp>
        <p:nvSpPr>
          <p:cNvPr id="350" name="Text Placeholder 349">
            <a:extLst>
              <a:ext uri="{FF2B5EF4-FFF2-40B4-BE49-F238E27FC236}">
                <a16:creationId xmlns:a16="http://schemas.microsoft.com/office/drawing/2014/main" id="{4D784AB7-CED8-4200-8123-5411A045A564}"/>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02</a:t>
            </a:r>
            <a:endParaRPr lang="fi-FI" dirty="0"/>
          </a:p>
        </p:txBody>
      </p:sp>
      <p:sp>
        <p:nvSpPr>
          <p:cNvPr id="351" name="Text Placeholder 349">
            <a:extLst>
              <a:ext uri="{FF2B5EF4-FFF2-40B4-BE49-F238E27FC236}">
                <a16:creationId xmlns:a16="http://schemas.microsoft.com/office/drawing/2014/main" id="{3DC3F35A-31CB-4B22-9BA7-BB0CD49744CC}"/>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03</a:t>
            </a:r>
            <a:endParaRPr lang="fi-FI" dirty="0"/>
          </a:p>
        </p:txBody>
      </p:sp>
      <p:sp>
        <p:nvSpPr>
          <p:cNvPr id="352" name="Text Placeholder 349">
            <a:extLst>
              <a:ext uri="{FF2B5EF4-FFF2-40B4-BE49-F238E27FC236}">
                <a16:creationId xmlns:a16="http://schemas.microsoft.com/office/drawing/2014/main" id="{639F329E-95CE-49AD-A6B5-2288AF41282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04</a:t>
            </a:r>
            <a:endParaRPr lang="fi-FI" dirty="0"/>
          </a:p>
        </p:txBody>
      </p:sp>
      <p:sp>
        <p:nvSpPr>
          <p:cNvPr id="353" name="Text Placeholder 349">
            <a:extLst>
              <a:ext uri="{FF2B5EF4-FFF2-40B4-BE49-F238E27FC236}">
                <a16:creationId xmlns:a16="http://schemas.microsoft.com/office/drawing/2014/main" id="{E4CFF5C0-06E3-41B6-9666-1358385841A1}"/>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05</a:t>
            </a:r>
            <a:endParaRPr lang="fi-FI" dirty="0"/>
          </a:p>
        </p:txBody>
      </p:sp>
      <p:sp>
        <p:nvSpPr>
          <p:cNvPr id="354" name="Text Placeholder 349">
            <a:extLst>
              <a:ext uri="{FF2B5EF4-FFF2-40B4-BE49-F238E27FC236}">
                <a16:creationId xmlns:a16="http://schemas.microsoft.com/office/drawing/2014/main" id="{D327A5EE-8ACE-4087-A661-FAB5657E3259}"/>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06</a:t>
            </a:r>
            <a:endParaRPr lang="fi-FI" dirty="0"/>
          </a:p>
        </p:txBody>
      </p:sp>
      <p:sp>
        <p:nvSpPr>
          <p:cNvPr id="356" name="Text Placeholder 349">
            <a:extLst>
              <a:ext uri="{FF2B5EF4-FFF2-40B4-BE49-F238E27FC236}">
                <a16:creationId xmlns:a16="http://schemas.microsoft.com/office/drawing/2014/main" id="{E1EBE735-B104-4DFD-B66D-C7A220F900B8}"/>
              </a:ext>
            </a:extLst>
          </p:cNvPr>
          <p:cNvSpPr>
            <a:spLocks noGrp="1"/>
          </p:cNvSpPr>
          <p:nvPr>
            <p:ph type="body" sz="quarter" idx="29" hasCustomPrompt="1"/>
          </p:nvPr>
        </p:nvSpPr>
        <p:spPr>
          <a:xfrm>
            <a:off x="7922525"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08</a:t>
            </a:r>
            <a:endParaRPr lang="fi-FI" dirty="0"/>
          </a:p>
        </p:txBody>
      </p:sp>
      <p:sp>
        <p:nvSpPr>
          <p:cNvPr id="357" name="Text Placeholder 349">
            <a:extLst>
              <a:ext uri="{FF2B5EF4-FFF2-40B4-BE49-F238E27FC236}">
                <a16:creationId xmlns:a16="http://schemas.microsoft.com/office/drawing/2014/main" id="{0E3A67FF-857D-43BD-BE49-918AA872ABC9}"/>
              </a:ext>
            </a:extLst>
          </p:cNvPr>
          <p:cNvSpPr>
            <a:spLocks noGrp="1"/>
          </p:cNvSpPr>
          <p:nvPr>
            <p:ph type="body" sz="quarter" idx="30" hasCustomPrompt="1"/>
          </p:nvPr>
        </p:nvSpPr>
        <p:spPr>
          <a:xfrm>
            <a:off x="7916537"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09</a:t>
            </a:r>
            <a:endParaRPr lang="fi-FI" dirty="0"/>
          </a:p>
        </p:txBody>
      </p:sp>
      <p:sp>
        <p:nvSpPr>
          <p:cNvPr id="358" name="Text Placeholder 349">
            <a:extLst>
              <a:ext uri="{FF2B5EF4-FFF2-40B4-BE49-F238E27FC236}">
                <a16:creationId xmlns:a16="http://schemas.microsoft.com/office/drawing/2014/main" id="{402D9A78-AE80-436C-97C6-80F4ACA9144A}"/>
              </a:ext>
            </a:extLst>
          </p:cNvPr>
          <p:cNvSpPr>
            <a:spLocks noGrp="1"/>
          </p:cNvSpPr>
          <p:nvPr>
            <p:ph type="body" sz="quarter" idx="31" hasCustomPrompt="1"/>
          </p:nvPr>
        </p:nvSpPr>
        <p:spPr>
          <a:xfrm>
            <a:off x="7916536"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10</a:t>
            </a:r>
            <a:endParaRPr lang="fi-FI" dirty="0"/>
          </a:p>
        </p:txBody>
      </p:sp>
      <p:sp>
        <p:nvSpPr>
          <p:cNvPr id="359" name="Text Placeholder 349">
            <a:extLst>
              <a:ext uri="{FF2B5EF4-FFF2-40B4-BE49-F238E27FC236}">
                <a16:creationId xmlns:a16="http://schemas.microsoft.com/office/drawing/2014/main" id="{437BA9A4-AEE9-492C-AD54-1F32AF0697DB}"/>
              </a:ext>
            </a:extLst>
          </p:cNvPr>
          <p:cNvSpPr>
            <a:spLocks noGrp="1"/>
          </p:cNvSpPr>
          <p:nvPr>
            <p:ph type="body" sz="quarter" idx="32" hasCustomPrompt="1"/>
          </p:nvPr>
        </p:nvSpPr>
        <p:spPr>
          <a:xfrm>
            <a:off x="7916536"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11</a:t>
            </a:r>
            <a:endParaRPr lang="fi-FI" dirty="0"/>
          </a:p>
        </p:txBody>
      </p:sp>
      <p:sp>
        <p:nvSpPr>
          <p:cNvPr id="360" name="Text Placeholder 349">
            <a:extLst>
              <a:ext uri="{FF2B5EF4-FFF2-40B4-BE49-F238E27FC236}">
                <a16:creationId xmlns:a16="http://schemas.microsoft.com/office/drawing/2014/main" id="{CD54CA76-6786-491E-AD81-92312BB3CE46}"/>
              </a:ext>
            </a:extLst>
          </p:cNvPr>
          <p:cNvSpPr>
            <a:spLocks noGrp="1"/>
          </p:cNvSpPr>
          <p:nvPr>
            <p:ph type="body" sz="quarter" idx="33" hasCustomPrompt="1"/>
          </p:nvPr>
        </p:nvSpPr>
        <p:spPr>
          <a:xfrm>
            <a:off x="7916536"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12</a:t>
            </a:r>
            <a:endParaRPr lang="fi-FI" dirty="0"/>
          </a:p>
        </p:txBody>
      </p:sp>
      <p:sp>
        <p:nvSpPr>
          <p:cNvPr id="362" name="Text Placeholder 349">
            <a:extLst>
              <a:ext uri="{FF2B5EF4-FFF2-40B4-BE49-F238E27FC236}">
                <a16:creationId xmlns:a16="http://schemas.microsoft.com/office/drawing/2014/main" id="{2734ACB1-5660-4C69-8950-C77120CE664D}"/>
              </a:ext>
            </a:extLst>
          </p:cNvPr>
          <p:cNvSpPr>
            <a:spLocks noGrp="1"/>
          </p:cNvSpPr>
          <p:nvPr>
            <p:ph type="body" sz="quarter" idx="34" hasCustomPrompt="1"/>
          </p:nvPr>
        </p:nvSpPr>
        <p:spPr>
          <a:xfrm>
            <a:off x="7922186" y="961314"/>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dirty="0"/>
              <a:t>07</a:t>
            </a:r>
            <a:endParaRPr lang="fi-FI" dirty="0"/>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ext Placeholder 4">
            <a:extLst>
              <a:ext uri="{FF2B5EF4-FFF2-40B4-BE49-F238E27FC236}">
                <a16:creationId xmlns:a16="http://schemas.microsoft.com/office/drawing/2014/main" id="{4E7E006F-9DD6-43DA-8C0B-408028C61813}"/>
              </a:ext>
            </a:extLst>
          </p:cNvPr>
          <p:cNvSpPr>
            <a:spLocks noGrp="1"/>
          </p:cNvSpPr>
          <p:nvPr>
            <p:ph type="body" sz="quarter" idx="35" hasCustomPrompt="1"/>
          </p:nvPr>
        </p:nvSpPr>
        <p:spPr>
          <a:xfrm>
            <a:off x="4584225"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59" name="Text Placeholder 4">
            <a:extLst>
              <a:ext uri="{FF2B5EF4-FFF2-40B4-BE49-F238E27FC236}">
                <a16:creationId xmlns:a16="http://schemas.microsoft.com/office/drawing/2014/main" id="{9F45C6B2-6D1E-46C0-82ED-3C6E44146544}"/>
              </a:ext>
            </a:extLst>
          </p:cNvPr>
          <p:cNvSpPr>
            <a:spLocks noGrp="1"/>
          </p:cNvSpPr>
          <p:nvPr>
            <p:ph type="body" sz="quarter" idx="36" hasCustomPrompt="1"/>
          </p:nvPr>
        </p:nvSpPr>
        <p:spPr>
          <a:xfrm>
            <a:off x="4584225"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1" name="Text Placeholder 4">
            <a:extLst>
              <a:ext uri="{FF2B5EF4-FFF2-40B4-BE49-F238E27FC236}">
                <a16:creationId xmlns:a16="http://schemas.microsoft.com/office/drawing/2014/main" id="{AE81EFB1-D174-4A63-B85E-D3924EF194D1}"/>
              </a:ext>
            </a:extLst>
          </p:cNvPr>
          <p:cNvSpPr>
            <a:spLocks noGrp="1"/>
          </p:cNvSpPr>
          <p:nvPr>
            <p:ph type="body" sz="quarter" idx="37" hasCustomPrompt="1"/>
          </p:nvPr>
        </p:nvSpPr>
        <p:spPr>
          <a:xfrm>
            <a:off x="4584225"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2" name="Text Placeholder 4">
            <a:extLst>
              <a:ext uri="{FF2B5EF4-FFF2-40B4-BE49-F238E27FC236}">
                <a16:creationId xmlns:a16="http://schemas.microsoft.com/office/drawing/2014/main" id="{69501928-E4A8-406B-8E78-5FD1F4E8B585}"/>
              </a:ext>
            </a:extLst>
          </p:cNvPr>
          <p:cNvSpPr>
            <a:spLocks noGrp="1"/>
          </p:cNvSpPr>
          <p:nvPr>
            <p:ph type="body" sz="quarter" idx="38" hasCustomPrompt="1"/>
          </p:nvPr>
        </p:nvSpPr>
        <p:spPr>
          <a:xfrm>
            <a:off x="4584225"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3" name="Text Placeholder 4">
            <a:extLst>
              <a:ext uri="{FF2B5EF4-FFF2-40B4-BE49-F238E27FC236}">
                <a16:creationId xmlns:a16="http://schemas.microsoft.com/office/drawing/2014/main" id="{53380A8B-7F17-439A-8354-21DFC70E9C2C}"/>
              </a:ext>
            </a:extLst>
          </p:cNvPr>
          <p:cNvSpPr>
            <a:spLocks noGrp="1"/>
          </p:cNvSpPr>
          <p:nvPr>
            <p:ph type="body" sz="quarter" idx="39" hasCustomPrompt="1"/>
          </p:nvPr>
        </p:nvSpPr>
        <p:spPr>
          <a:xfrm>
            <a:off x="4584225"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4" name="Text Placeholder 4">
            <a:extLst>
              <a:ext uri="{FF2B5EF4-FFF2-40B4-BE49-F238E27FC236}">
                <a16:creationId xmlns:a16="http://schemas.microsoft.com/office/drawing/2014/main" id="{513C2DAE-4920-4C2B-B86B-B78285C9A838}"/>
              </a:ext>
            </a:extLst>
          </p:cNvPr>
          <p:cNvSpPr>
            <a:spLocks noGrp="1"/>
          </p:cNvSpPr>
          <p:nvPr>
            <p:ph type="body" sz="quarter" idx="40" hasCustomPrompt="1"/>
          </p:nvPr>
        </p:nvSpPr>
        <p:spPr>
          <a:xfrm>
            <a:off x="4584225"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5" name="Text Placeholder 4">
            <a:extLst>
              <a:ext uri="{FF2B5EF4-FFF2-40B4-BE49-F238E27FC236}">
                <a16:creationId xmlns:a16="http://schemas.microsoft.com/office/drawing/2014/main" id="{E1679746-49F9-4DC5-AC35-5BDFDC64D494}"/>
              </a:ext>
            </a:extLst>
          </p:cNvPr>
          <p:cNvSpPr>
            <a:spLocks noGrp="1"/>
          </p:cNvSpPr>
          <p:nvPr>
            <p:ph type="body" sz="quarter" idx="41" hasCustomPrompt="1"/>
          </p:nvPr>
        </p:nvSpPr>
        <p:spPr>
          <a:xfrm>
            <a:off x="8682983"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6" name="Text Placeholder 4">
            <a:extLst>
              <a:ext uri="{FF2B5EF4-FFF2-40B4-BE49-F238E27FC236}">
                <a16:creationId xmlns:a16="http://schemas.microsoft.com/office/drawing/2014/main" id="{9A278724-AD09-4886-8AEE-61F17EE191E4}"/>
              </a:ext>
            </a:extLst>
          </p:cNvPr>
          <p:cNvSpPr>
            <a:spLocks noGrp="1"/>
          </p:cNvSpPr>
          <p:nvPr>
            <p:ph type="body" sz="quarter" idx="42" hasCustomPrompt="1"/>
          </p:nvPr>
        </p:nvSpPr>
        <p:spPr>
          <a:xfrm>
            <a:off x="8682983"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7" name="Text Placeholder 4">
            <a:extLst>
              <a:ext uri="{FF2B5EF4-FFF2-40B4-BE49-F238E27FC236}">
                <a16:creationId xmlns:a16="http://schemas.microsoft.com/office/drawing/2014/main" id="{84AF4F70-4DE3-4DAC-8CD4-CA66986D53CC}"/>
              </a:ext>
            </a:extLst>
          </p:cNvPr>
          <p:cNvSpPr>
            <a:spLocks noGrp="1"/>
          </p:cNvSpPr>
          <p:nvPr>
            <p:ph type="body" sz="quarter" idx="43" hasCustomPrompt="1"/>
          </p:nvPr>
        </p:nvSpPr>
        <p:spPr>
          <a:xfrm>
            <a:off x="8682983"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8" name="Text Placeholder 4">
            <a:extLst>
              <a:ext uri="{FF2B5EF4-FFF2-40B4-BE49-F238E27FC236}">
                <a16:creationId xmlns:a16="http://schemas.microsoft.com/office/drawing/2014/main" id="{09043932-7646-46BE-876C-2D4402B2B43A}"/>
              </a:ext>
            </a:extLst>
          </p:cNvPr>
          <p:cNvSpPr>
            <a:spLocks noGrp="1"/>
          </p:cNvSpPr>
          <p:nvPr>
            <p:ph type="body" sz="quarter" idx="44" hasCustomPrompt="1"/>
          </p:nvPr>
        </p:nvSpPr>
        <p:spPr>
          <a:xfrm>
            <a:off x="8682983"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69" name="Text Placeholder 4">
            <a:extLst>
              <a:ext uri="{FF2B5EF4-FFF2-40B4-BE49-F238E27FC236}">
                <a16:creationId xmlns:a16="http://schemas.microsoft.com/office/drawing/2014/main" id="{27421D64-8187-4443-9600-C9B9549FCE7A}"/>
              </a:ext>
            </a:extLst>
          </p:cNvPr>
          <p:cNvSpPr>
            <a:spLocks noGrp="1"/>
          </p:cNvSpPr>
          <p:nvPr>
            <p:ph type="body" sz="quarter" idx="45" hasCustomPrompt="1"/>
          </p:nvPr>
        </p:nvSpPr>
        <p:spPr>
          <a:xfrm>
            <a:off x="8682983"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70" name="Text Placeholder 4">
            <a:extLst>
              <a:ext uri="{FF2B5EF4-FFF2-40B4-BE49-F238E27FC236}">
                <a16:creationId xmlns:a16="http://schemas.microsoft.com/office/drawing/2014/main" id="{204C7B53-E469-4E88-8D5C-6B2D2FFFA119}"/>
              </a:ext>
            </a:extLst>
          </p:cNvPr>
          <p:cNvSpPr>
            <a:spLocks noGrp="1"/>
          </p:cNvSpPr>
          <p:nvPr>
            <p:ph type="body" sz="quarter" idx="46" hasCustomPrompt="1"/>
          </p:nvPr>
        </p:nvSpPr>
        <p:spPr>
          <a:xfrm>
            <a:off x="8682983"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dirty="0"/>
              <a:t>Click to insert the topic</a:t>
            </a:r>
          </a:p>
        </p:txBody>
      </p:sp>
      <p:sp>
        <p:nvSpPr>
          <p:cNvPr id="3" name="TextBox 2">
            <a:extLst>
              <a:ext uri="{FF2B5EF4-FFF2-40B4-BE49-F238E27FC236}">
                <a16:creationId xmlns:a16="http://schemas.microsoft.com/office/drawing/2014/main" id="{3EC51624-EFE5-77AC-2E0F-28E57116DCF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 Placeholder 5">
            <a:extLst>
              <a:ext uri="{FF2B5EF4-FFF2-40B4-BE49-F238E27FC236}">
                <a16:creationId xmlns:a16="http://schemas.microsoft.com/office/drawing/2014/main" id="{740A43C1-7D5A-66E1-3C0E-737764CD34F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Contents</a:t>
            </a:r>
            <a:endParaRPr lang="fi-FI" dirty="0"/>
          </a:p>
        </p:txBody>
      </p:sp>
    </p:spTree>
    <p:extLst>
      <p:ext uri="{BB962C8B-B14F-4D97-AF65-F5344CB8AC3E}">
        <p14:creationId xmlns:p14="http://schemas.microsoft.com/office/powerpoint/2010/main" val="61542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D2062-FD07-480B-BF40-72C67654E161}"/>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9E5D2406-009D-47EB-AD45-06EFF1B2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4C40417-2048-73F2-51FE-1211C63312A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dirty="0">
              <a:solidFill>
                <a:schemeClr val="tx2">
                  <a:lumMod val="40000"/>
                  <a:lumOff val="60000"/>
                </a:schemeClr>
              </a:solidFill>
            </a:endParaRPr>
          </a:p>
        </p:txBody>
      </p:sp>
      <p:sp>
        <p:nvSpPr>
          <p:cNvPr id="6" name="TextBox 5">
            <a:extLst>
              <a:ext uri="{FF2B5EF4-FFF2-40B4-BE49-F238E27FC236}">
                <a16:creationId xmlns:a16="http://schemas.microsoft.com/office/drawing/2014/main" id="{DF472B8A-017B-F8A8-D760-E5730E19842A}"/>
              </a:ext>
            </a:extLst>
          </p:cNvPr>
          <p:cNvSpPr txBox="1"/>
          <p:nvPr userDrawn="1">
            <p:extLst>
              <p:ext uri="{1162E1C5-73C7-4A58-AE30-91384D911F3F}">
                <p184:classification xmlns:p184="http://schemas.microsoft.com/office/powerpoint/2018/4/main" val="ftr"/>
              </p:ext>
            </p:extLst>
          </p:nvPr>
        </p:nvSpPr>
        <p:spPr>
          <a:xfrm>
            <a:off x="11118850" y="6642100"/>
            <a:ext cx="1038225" cy="152400"/>
          </a:xfrm>
          <a:prstGeom prst="rect">
            <a:avLst/>
          </a:prstGeom>
        </p:spPr>
        <p:txBody>
          <a:bodyPr horzOverflow="overflow" lIns="0" tIns="0" rIns="0" bIns="0">
            <a:spAutoFit/>
          </a:bodyPr>
          <a:lstStyle/>
          <a:p>
            <a:pPr algn="l"/>
            <a:r>
              <a:rPr lang="en-BE" sz="1000">
                <a:solidFill>
                  <a:srgbClr val="000000"/>
                </a:solidFill>
                <a:latin typeface="Calibri" panose="020F0502020204030204" pitchFamily="34" charset="0"/>
                <a:cs typeface="Calibri" panose="020F0502020204030204" pitchFamily="34" charset="0"/>
              </a:rPr>
              <a:t>Classified as Private</a:t>
            </a:r>
          </a:p>
        </p:txBody>
      </p:sp>
    </p:spTree>
    <p:extLst>
      <p:ext uri="{BB962C8B-B14F-4D97-AF65-F5344CB8AC3E}">
        <p14:creationId xmlns:p14="http://schemas.microsoft.com/office/powerpoint/2010/main" val="30699681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737" r:id="rId5"/>
    <p:sldLayoutId id="2147483739" r:id="rId6"/>
    <p:sldLayoutId id="2147483741" r:id="rId7"/>
    <p:sldLayoutId id="2147483744" r:id="rId8"/>
    <p:sldLayoutId id="2147483650" r:id="rId9"/>
    <p:sldLayoutId id="2147483718" r:id="rId10"/>
    <p:sldLayoutId id="2147483676" r:id="rId11"/>
    <p:sldLayoutId id="2147483677" r:id="rId12"/>
    <p:sldLayoutId id="2147483678" r:id="rId13"/>
    <p:sldLayoutId id="2147483679" r:id="rId14"/>
    <p:sldLayoutId id="2147483652" r:id="rId15"/>
    <p:sldLayoutId id="2147483724" r:id="rId16"/>
    <p:sldLayoutId id="2147483680" r:id="rId17"/>
    <p:sldLayoutId id="2147483725" r:id="rId18"/>
    <p:sldLayoutId id="2147483746" r:id="rId19"/>
    <p:sldLayoutId id="2147483747" r:id="rId20"/>
    <p:sldLayoutId id="2147483748" r:id="rId21"/>
    <p:sldLayoutId id="2147483749" r:id="rId22"/>
    <p:sldLayoutId id="2147483685" r:id="rId23"/>
    <p:sldLayoutId id="2147483726" r:id="rId24"/>
    <p:sldLayoutId id="2147483719" r:id="rId25"/>
    <p:sldLayoutId id="2147483720" r:id="rId26"/>
    <p:sldLayoutId id="2147483731" r:id="rId27"/>
    <p:sldLayoutId id="2147483734" r:id="rId28"/>
    <p:sldLayoutId id="2147483735" r:id="rId29"/>
    <p:sldLayoutId id="2147483686" r:id="rId30"/>
    <p:sldLayoutId id="2147483687" r:id="rId31"/>
    <p:sldLayoutId id="2147483688" r:id="rId32"/>
    <p:sldLayoutId id="2147483689" r:id="rId33"/>
    <p:sldLayoutId id="2147483696" r:id="rId34"/>
    <p:sldLayoutId id="2147483697" r:id="rId35"/>
    <p:sldLayoutId id="2147483698" r:id="rId36"/>
    <p:sldLayoutId id="2147483700" r:id="rId37"/>
    <p:sldLayoutId id="2147483701" r:id="rId38"/>
    <p:sldLayoutId id="2147483710" r:id="rId39"/>
    <p:sldLayoutId id="2147483721" r:id="rId40"/>
    <p:sldLayoutId id="2147483702" r:id="rId41"/>
    <p:sldLayoutId id="2147483703" r:id="rId42"/>
    <p:sldLayoutId id="2147483704" r:id="rId43"/>
    <p:sldLayoutId id="2147483715" r:id="rId44"/>
    <p:sldLayoutId id="2147483723" r:id="rId45"/>
    <p:sldLayoutId id="2147483727" r:id="rId46"/>
    <p:sldLayoutId id="2147483729" r:id="rId47"/>
    <p:sldLayoutId id="2147483728" r:id="rId48"/>
    <p:sldLayoutId id="2147483730" r:id="rId49"/>
    <p:sldLayoutId id="2147483711" r:id="rId50"/>
    <p:sldLayoutId id="2147483712" r:id="rId51"/>
    <p:sldLayoutId id="2147483713" r:id="rId52"/>
    <p:sldLayoutId id="2147483714"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200" b="1" kern="1200">
          <a:solidFill>
            <a:schemeClr val="tx1"/>
          </a:solidFill>
          <a:latin typeface="Inter" panose="02000503000000020004" pitchFamily="2" charset="0"/>
          <a:ea typeface="+mj-ea"/>
          <a:cs typeface="+mj-cs"/>
        </a:defRPr>
      </a:lvl1pPr>
    </p:titleStyle>
    <p:body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0.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EE7EB9-06A3-85BB-B6ED-EB0234E7D79E}"/>
              </a:ext>
            </a:extLst>
          </p:cNvPr>
          <p:cNvSpPr>
            <a:spLocks noGrp="1"/>
          </p:cNvSpPr>
          <p:nvPr>
            <p:ph type="ctrTitle"/>
          </p:nvPr>
        </p:nvSpPr>
        <p:spPr/>
        <p:txBody>
          <a:bodyPr/>
          <a:lstStyle/>
          <a:p>
            <a:r>
              <a:rPr lang="en-BE" dirty="0"/>
              <a:t>Invoice Origin</a:t>
            </a:r>
            <a:r>
              <a:rPr lang="fi-FI" dirty="0"/>
              <a:t> discovery</a:t>
            </a:r>
            <a:endParaRPr lang="en-BE" dirty="0"/>
          </a:p>
        </p:txBody>
      </p:sp>
      <p:sp>
        <p:nvSpPr>
          <p:cNvPr id="2" name="Rectangle: Rounded Corners 1">
            <a:extLst>
              <a:ext uri="{FF2B5EF4-FFF2-40B4-BE49-F238E27FC236}">
                <a16:creationId xmlns:a16="http://schemas.microsoft.com/office/drawing/2014/main" id="{F8A8D9EB-78EB-F1AC-67BD-94347422772C}"/>
              </a:ext>
            </a:extLst>
          </p:cNvPr>
          <p:cNvSpPr/>
          <p:nvPr/>
        </p:nvSpPr>
        <p:spPr>
          <a:xfrm>
            <a:off x="10616013" y="161554"/>
            <a:ext cx="1390116" cy="5150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BE" sz="1400" dirty="0"/>
              <a:t>Insights Essentials</a:t>
            </a:r>
          </a:p>
        </p:txBody>
      </p:sp>
      <p:sp>
        <p:nvSpPr>
          <p:cNvPr id="4" name="Rectangle: Rounded Corners 3">
            <a:extLst>
              <a:ext uri="{FF2B5EF4-FFF2-40B4-BE49-F238E27FC236}">
                <a16:creationId xmlns:a16="http://schemas.microsoft.com/office/drawing/2014/main" id="{A6F1F356-7FE3-BD00-D62A-344F7F584A25}"/>
              </a:ext>
            </a:extLst>
          </p:cNvPr>
          <p:cNvSpPr/>
          <p:nvPr/>
        </p:nvSpPr>
        <p:spPr>
          <a:xfrm>
            <a:off x="9129045" y="161554"/>
            <a:ext cx="1390116" cy="5150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BE" sz="1400" dirty="0"/>
              <a:t>Insights </a:t>
            </a:r>
            <a:r>
              <a:rPr lang="fi-FI" sz="1400" dirty="0"/>
              <a:t>Pro</a:t>
            </a:r>
            <a:endParaRPr lang="en-BE" sz="1400" dirty="0"/>
          </a:p>
        </p:txBody>
      </p:sp>
    </p:spTree>
    <p:extLst>
      <p:ext uri="{BB962C8B-B14F-4D97-AF65-F5344CB8AC3E}">
        <p14:creationId xmlns:p14="http://schemas.microsoft.com/office/powerpoint/2010/main" val="329293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C50-C688-C364-242D-895371C81620}"/>
              </a:ext>
            </a:extLst>
          </p:cNvPr>
          <p:cNvSpPr>
            <a:spLocks noGrp="1"/>
          </p:cNvSpPr>
          <p:nvPr>
            <p:ph type="title"/>
          </p:nvPr>
        </p:nvSpPr>
        <p:spPr/>
        <p:txBody>
          <a:bodyPr/>
          <a:lstStyle/>
          <a:p>
            <a:r>
              <a:rPr lang="en-BE" dirty="0"/>
              <a:t>Invoice Origin Discovery</a:t>
            </a:r>
          </a:p>
        </p:txBody>
      </p:sp>
      <p:pic>
        <p:nvPicPr>
          <p:cNvPr id="4" name="Picture 3" descr="A screenshot of a computer&#10;&#10;Description automatically generated">
            <a:extLst>
              <a:ext uri="{FF2B5EF4-FFF2-40B4-BE49-F238E27FC236}">
                <a16:creationId xmlns:a16="http://schemas.microsoft.com/office/drawing/2014/main" id="{81AE53AC-959A-70A1-0C9A-1EC0F2FC4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48" y="1395663"/>
            <a:ext cx="10175103" cy="4870271"/>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237852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4C7E9-E20B-C408-8D5F-E9B3F2D838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B12659-6983-B546-852A-D59DA5CF6D25}"/>
              </a:ext>
            </a:extLst>
          </p:cNvPr>
          <p:cNvSpPr>
            <a:spLocks noGrp="1"/>
          </p:cNvSpPr>
          <p:nvPr>
            <p:ph type="title"/>
          </p:nvPr>
        </p:nvSpPr>
        <p:spPr/>
        <p:txBody>
          <a:bodyPr/>
          <a:lstStyle/>
          <a:p>
            <a:r>
              <a:rPr lang="en-BE" dirty="0"/>
              <a:t>Invoice Origin Overview</a:t>
            </a:r>
          </a:p>
        </p:txBody>
      </p:sp>
      <p:sp>
        <p:nvSpPr>
          <p:cNvPr id="4" name="Content Placeholder 3">
            <a:extLst>
              <a:ext uri="{FF2B5EF4-FFF2-40B4-BE49-F238E27FC236}">
                <a16:creationId xmlns:a16="http://schemas.microsoft.com/office/drawing/2014/main" id="{B34A7A1F-F3D9-A18E-C9A6-DCCE36A1637C}"/>
              </a:ext>
            </a:extLst>
          </p:cNvPr>
          <p:cNvSpPr>
            <a:spLocks noGrp="1"/>
          </p:cNvSpPr>
          <p:nvPr>
            <p:ph sz="half" idx="1"/>
          </p:nvPr>
        </p:nvSpPr>
        <p:spPr>
          <a:xfrm>
            <a:off x="838199" y="2143124"/>
            <a:ext cx="10028236" cy="4014477"/>
          </a:xfrm>
        </p:spPr>
        <p:txBody>
          <a:bodyPr/>
          <a:lstStyle/>
          <a:p>
            <a:r>
              <a:rPr lang="en-US" sz="1400" b="1" i="0" dirty="0">
                <a:effectLst/>
              </a:rPr>
              <a:t>Summary of the goals: </a:t>
            </a:r>
            <a:endParaRPr lang="en-BE" sz="1400" b="1" i="0" dirty="0">
              <a:effectLst/>
            </a:endParaRPr>
          </a:p>
          <a:p>
            <a:pPr lvl="1"/>
            <a:r>
              <a:rPr lang="en-BE" sz="1400" i="0" dirty="0">
                <a:effectLst/>
              </a:rPr>
              <a:t>T</a:t>
            </a:r>
            <a:r>
              <a:rPr lang="en-US" sz="1400" i="0" dirty="0">
                <a:effectLst/>
              </a:rPr>
              <a:t>his dashboard provides a visual representation of the invoice origin landscape, highlighting the volume of invoices based on their origins. It also identifies which suppliers are utilizing the preferred origins and shows how various metrics and KPIs are influenced by these invoice origins</a:t>
            </a:r>
            <a:r>
              <a:rPr lang="en-US" sz="1400" b="1" i="0" dirty="0">
                <a:effectLst/>
              </a:rPr>
              <a:t>.</a:t>
            </a:r>
            <a:endParaRPr lang="en-BE" sz="1400" b="1" i="0" dirty="0">
              <a:effectLst/>
            </a:endParaRPr>
          </a:p>
          <a:p>
            <a:r>
              <a:rPr lang="en-US" sz="1400" b="1" i="0" dirty="0">
                <a:effectLst/>
              </a:rPr>
              <a:t>Main questions answered: </a:t>
            </a:r>
            <a:endParaRPr lang="en-BE" sz="1400" b="1" dirty="0"/>
          </a:p>
          <a:p>
            <a:endParaRPr lang="en-BE" sz="1400" b="0" i="0" dirty="0">
              <a:effectLst/>
            </a:endParaRPr>
          </a:p>
          <a:p>
            <a:endParaRPr lang="en-BE" sz="1400" dirty="0"/>
          </a:p>
          <a:p>
            <a:endParaRPr lang="en-BE" sz="1400" b="0" i="0" dirty="0">
              <a:effectLst/>
            </a:endParaRPr>
          </a:p>
          <a:p>
            <a:endParaRPr lang="en-BE" sz="1400" dirty="0"/>
          </a:p>
          <a:p>
            <a:endParaRPr lang="en-BE" sz="1400" b="0" i="0" dirty="0">
              <a:effectLst/>
            </a:endParaRPr>
          </a:p>
          <a:p>
            <a:endParaRPr lang="en-BE" sz="1400" b="0" i="0" dirty="0">
              <a:effectLst/>
            </a:endParaRPr>
          </a:p>
          <a:p>
            <a:r>
              <a:rPr lang="en-US" sz="1400" dirty="0"/>
              <a:t>Improved e-invoice</a:t>
            </a:r>
            <a:r>
              <a:rPr lang="en-BE" sz="1400" dirty="0"/>
              <a:t> or </a:t>
            </a:r>
            <a:r>
              <a:rPr lang="en-US" sz="1400" dirty="0"/>
              <a:t>smart invoice adoption </a:t>
            </a:r>
            <a:r>
              <a:rPr lang="en-BE" sz="1400" dirty="0"/>
              <a:t>leads</a:t>
            </a:r>
            <a:r>
              <a:rPr lang="en-US" sz="1400" dirty="0"/>
              <a:t> to better quality invoices</a:t>
            </a:r>
            <a:r>
              <a:rPr lang="en-BE" sz="1400" dirty="0"/>
              <a:t>, quicker throughput and better and </a:t>
            </a:r>
            <a:r>
              <a:rPr lang="en-US" sz="1400" dirty="0"/>
              <a:t>faster processing of invoices. This will lead to improved </a:t>
            </a:r>
            <a:r>
              <a:rPr lang="en-BE" sz="1400" dirty="0"/>
              <a:t>Touchless matching rates, Touchless rates and overall process efficiency.</a:t>
            </a:r>
            <a:endParaRPr lang="en-US" sz="1400" b="0" i="0" dirty="0">
              <a:effectLst/>
            </a:endParaRPr>
          </a:p>
        </p:txBody>
      </p:sp>
      <p:sp>
        <p:nvSpPr>
          <p:cNvPr id="5" name="Text Placeholder 4">
            <a:extLst>
              <a:ext uri="{FF2B5EF4-FFF2-40B4-BE49-F238E27FC236}">
                <a16:creationId xmlns:a16="http://schemas.microsoft.com/office/drawing/2014/main" id="{CBB776EC-6854-AA85-AE17-1B12DCE90EA8}"/>
              </a:ext>
            </a:extLst>
          </p:cNvPr>
          <p:cNvSpPr>
            <a:spLocks noGrp="1"/>
          </p:cNvSpPr>
          <p:nvPr>
            <p:ph type="body" sz="quarter" idx="13"/>
          </p:nvPr>
        </p:nvSpPr>
        <p:spPr>
          <a:xfrm>
            <a:off x="838200" y="1600949"/>
            <a:ext cx="10028235" cy="336550"/>
          </a:xfrm>
        </p:spPr>
        <p:txBody>
          <a:bodyPr/>
          <a:lstStyle/>
          <a:p>
            <a:r>
              <a:rPr lang="en-BE" dirty="0"/>
              <a:t>Invoice Origin Overview</a:t>
            </a:r>
          </a:p>
        </p:txBody>
      </p:sp>
      <p:sp>
        <p:nvSpPr>
          <p:cNvPr id="2" name="TextBox 1">
            <a:extLst>
              <a:ext uri="{FF2B5EF4-FFF2-40B4-BE49-F238E27FC236}">
                <a16:creationId xmlns:a16="http://schemas.microsoft.com/office/drawing/2014/main" id="{037C06D8-315D-67F4-9C2D-75B0EB98F5D2}"/>
              </a:ext>
            </a:extLst>
          </p:cNvPr>
          <p:cNvSpPr txBox="1"/>
          <p:nvPr/>
        </p:nvSpPr>
        <p:spPr>
          <a:xfrm>
            <a:off x="614700" y="3656613"/>
            <a:ext cx="9541042" cy="1600438"/>
          </a:xfrm>
          <a:prstGeom prst="rect">
            <a:avLst/>
          </a:prstGeom>
          <a:noFill/>
        </p:spPr>
        <p:txBody>
          <a:bodyPr wrap="square" rtlCol="0">
            <a:spAutoFit/>
          </a:bodyPr>
          <a:lstStyle/>
          <a:p>
            <a:pPr marL="742950" lvl="1" indent="-285750">
              <a:buFont typeface="Arial" panose="020B0604020202020204" pitchFamily="34" charset="0"/>
              <a:buChar char="•"/>
            </a:pPr>
            <a:r>
              <a:rPr lang="en-US" sz="1400" b="0" i="0" dirty="0">
                <a:effectLst/>
              </a:rPr>
              <a:t>Which </a:t>
            </a:r>
            <a:r>
              <a:rPr lang="en-BE" sz="1400" b="0" i="0" dirty="0">
                <a:effectLst/>
              </a:rPr>
              <a:t>e-Invoice receiving solution do our supplier use most?</a:t>
            </a:r>
          </a:p>
          <a:p>
            <a:pPr marL="742950" lvl="1" indent="-285750">
              <a:buFont typeface="Arial" panose="020B0604020202020204" pitchFamily="34" charset="0"/>
              <a:buChar char="•"/>
            </a:pPr>
            <a:r>
              <a:rPr lang="en-BE" sz="1400" dirty="0"/>
              <a:t>Can I compare the different Invoice origins, and track whether suppliers are switching to electronic?</a:t>
            </a:r>
            <a:endParaRPr lang="en-BE" sz="1400" b="0" i="0" dirty="0">
              <a:effectLst/>
            </a:endParaRPr>
          </a:p>
          <a:p>
            <a:pPr marL="742950" lvl="1" indent="-285750">
              <a:buFont typeface="Arial" panose="020B0604020202020204" pitchFamily="34" charset="0"/>
              <a:buChar char="•"/>
            </a:pPr>
            <a:r>
              <a:rPr lang="en-BE" sz="1400" b="0" i="0" dirty="0">
                <a:effectLst/>
              </a:rPr>
              <a:t>How is the </a:t>
            </a:r>
            <a:r>
              <a:rPr lang="en-US" sz="1400" b="0" i="0" dirty="0">
                <a:effectLst/>
              </a:rPr>
              <a:t>number of e-invoices and/or smart invoices </a:t>
            </a:r>
            <a:r>
              <a:rPr lang="en-BE" sz="1400" b="0" i="0" dirty="0">
                <a:effectLst/>
              </a:rPr>
              <a:t>we receive developing</a:t>
            </a:r>
            <a:r>
              <a:rPr lang="en-US" sz="1400" b="0" i="0" dirty="0">
                <a:effectLst/>
              </a:rPr>
              <a:t>?</a:t>
            </a:r>
            <a:endParaRPr lang="en-BE" sz="1400" b="0" i="0" dirty="0">
              <a:effectLst/>
            </a:endParaRPr>
          </a:p>
          <a:p>
            <a:pPr marL="742950" lvl="1" indent="-285750">
              <a:buFont typeface="Arial" panose="020B0604020202020204" pitchFamily="34" charset="0"/>
              <a:buChar char="•"/>
            </a:pPr>
            <a:r>
              <a:rPr lang="en-BE" sz="1400" b="0" i="0" dirty="0">
                <a:effectLst/>
              </a:rPr>
              <a:t>Are there Hybrid suppliers (paper + </a:t>
            </a:r>
            <a:r>
              <a:rPr lang="en-BE" sz="1400" b="0" i="0" dirty="0" err="1">
                <a:effectLst/>
              </a:rPr>
              <a:t>e-invoicing</a:t>
            </a:r>
            <a:r>
              <a:rPr lang="en-BE" sz="1400" b="0" i="0" dirty="0">
                <a:effectLst/>
              </a:rPr>
              <a:t>), which solution do they use the most,  and in which way are they moving</a:t>
            </a:r>
            <a:r>
              <a:rPr lang="en-US" sz="1400" b="0" i="0" dirty="0">
                <a:effectLst/>
              </a:rPr>
              <a:t>? </a:t>
            </a:r>
            <a:endParaRPr lang="en-BE" sz="1400" b="0" i="0" dirty="0">
              <a:effectLst/>
            </a:endParaRPr>
          </a:p>
          <a:p>
            <a:pPr marL="742950" lvl="1" indent="-285750">
              <a:buFont typeface="Arial" panose="020B0604020202020204" pitchFamily="34" charset="0"/>
              <a:buChar char="•"/>
            </a:pPr>
            <a:r>
              <a:rPr lang="en-US" sz="1400" b="0" i="0" dirty="0">
                <a:effectLst/>
              </a:rPr>
              <a:t>Which are the non-compliant suppliers still sending manual invoices despite the roll out of smart ingestion services</a:t>
            </a:r>
            <a:r>
              <a:rPr lang="en-BE" sz="1400" b="0" i="0" dirty="0">
                <a:effectLst/>
              </a:rPr>
              <a:t> or </a:t>
            </a:r>
            <a:r>
              <a:rPr lang="en-BE" sz="1400" b="0" i="0" dirty="0" err="1">
                <a:effectLst/>
              </a:rPr>
              <a:t>e-invoicing</a:t>
            </a:r>
            <a:r>
              <a:rPr lang="en-BE" sz="1400" b="0" i="0" dirty="0">
                <a:effectLst/>
              </a:rPr>
              <a:t> requirements?</a:t>
            </a:r>
          </a:p>
        </p:txBody>
      </p:sp>
    </p:spTree>
    <p:extLst>
      <p:ext uri="{BB962C8B-B14F-4D97-AF65-F5344CB8AC3E}">
        <p14:creationId xmlns:p14="http://schemas.microsoft.com/office/powerpoint/2010/main" val="19723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EB1E7-9F8D-3F12-5874-11B69951D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199EC-6B2A-3829-8A61-FEAAE1D5F9E6}"/>
              </a:ext>
            </a:extLst>
          </p:cNvPr>
          <p:cNvSpPr>
            <a:spLocks noGrp="1"/>
          </p:cNvSpPr>
          <p:nvPr>
            <p:ph type="title"/>
          </p:nvPr>
        </p:nvSpPr>
        <p:spPr/>
        <p:txBody>
          <a:bodyPr/>
          <a:lstStyle/>
          <a:p>
            <a:r>
              <a:rPr lang="en-BE" sz="3600" dirty="0"/>
              <a:t>Invoice Origin Controls</a:t>
            </a:r>
          </a:p>
        </p:txBody>
      </p:sp>
      <p:sp>
        <p:nvSpPr>
          <p:cNvPr id="4" name="Content Placeholder 3">
            <a:extLst>
              <a:ext uri="{FF2B5EF4-FFF2-40B4-BE49-F238E27FC236}">
                <a16:creationId xmlns:a16="http://schemas.microsoft.com/office/drawing/2014/main" id="{8893BBA9-94BD-F231-A9D9-E0611CA60B0D}"/>
              </a:ext>
            </a:extLst>
          </p:cNvPr>
          <p:cNvSpPr>
            <a:spLocks noGrp="1"/>
          </p:cNvSpPr>
          <p:nvPr>
            <p:ph sz="half" idx="1"/>
          </p:nvPr>
        </p:nvSpPr>
        <p:spPr>
          <a:xfrm>
            <a:off x="552449" y="3952874"/>
            <a:ext cx="5257800" cy="3822115"/>
          </a:xfrm>
        </p:spPr>
        <p:txBody>
          <a:bodyPr/>
          <a:lstStyle/>
          <a:p>
            <a:r>
              <a:rPr lang="en-BE" sz="1400" b="1" dirty="0"/>
              <a:t>Start date: </a:t>
            </a:r>
            <a:r>
              <a:rPr lang="en-US" sz="1400" dirty="0"/>
              <a:t>Select the beginning of the time interval. The selected date is included.</a:t>
            </a:r>
            <a:endParaRPr lang="en-BE" sz="1400" dirty="0"/>
          </a:p>
          <a:p>
            <a:r>
              <a:rPr lang="en-BE" sz="1400" b="1" dirty="0"/>
              <a:t>End date: </a:t>
            </a:r>
            <a:r>
              <a:rPr lang="en-US" sz="1400" dirty="0"/>
              <a:t>Select the end of the time interval. The selected date is included</a:t>
            </a:r>
            <a:endParaRPr lang="en-BE" sz="1400" dirty="0"/>
          </a:p>
          <a:p>
            <a:r>
              <a:rPr lang="fi-FI" sz="1400" b="1" dirty="0"/>
              <a:t>Time resolution for KPIs</a:t>
            </a:r>
            <a:r>
              <a:rPr lang="en-BE" sz="1400" b="1" dirty="0"/>
              <a:t>: </a:t>
            </a:r>
            <a:r>
              <a:rPr lang="en-US" sz="1400" dirty="0"/>
              <a:t>Select how to group data over time. Options include per month, per quarter, or per year. </a:t>
            </a:r>
            <a:endParaRPr lang="en-BE" sz="1400" dirty="0"/>
          </a:p>
          <a:p>
            <a:r>
              <a:rPr lang="fi-FI" sz="1400" b="1" dirty="0"/>
              <a:t>Organization</a:t>
            </a:r>
            <a:r>
              <a:rPr lang="en-BE" sz="1400" b="1" dirty="0"/>
              <a:t>: </a:t>
            </a:r>
            <a:r>
              <a:rPr lang="fi-FI" sz="1400" dirty="0"/>
              <a:t>Filter data by</a:t>
            </a:r>
            <a:r>
              <a:rPr lang="en-BE" sz="1400" dirty="0"/>
              <a:t> your company</a:t>
            </a:r>
            <a:r>
              <a:rPr lang="fi-FI" sz="1400" dirty="0"/>
              <a:t> organizations.</a:t>
            </a:r>
            <a:endParaRPr lang="en-BE" sz="1400" dirty="0"/>
          </a:p>
        </p:txBody>
      </p:sp>
      <p:sp>
        <p:nvSpPr>
          <p:cNvPr id="5" name="Text Placeholder 4">
            <a:extLst>
              <a:ext uri="{FF2B5EF4-FFF2-40B4-BE49-F238E27FC236}">
                <a16:creationId xmlns:a16="http://schemas.microsoft.com/office/drawing/2014/main" id="{778A72A1-E6DA-CB90-5F70-FD16CD99AB49}"/>
              </a:ext>
            </a:extLst>
          </p:cNvPr>
          <p:cNvSpPr>
            <a:spLocks noGrp="1"/>
          </p:cNvSpPr>
          <p:nvPr>
            <p:ph type="body" sz="quarter" idx="13"/>
          </p:nvPr>
        </p:nvSpPr>
        <p:spPr>
          <a:xfrm>
            <a:off x="552449" y="3568369"/>
            <a:ext cx="11087101" cy="405532"/>
          </a:xfrm>
        </p:spPr>
        <p:txBody>
          <a:bodyPr/>
          <a:lstStyle/>
          <a:p>
            <a:pPr marL="0" indent="0">
              <a:buNone/>
            </a:pPr>
            <a:r>
              <a:rPr lang="en-US" sz="1400" b="1" dirty="0">
                <a:latin typeface="+mn-lt"/>
                <a:ea typeface="+mn-ea"/>
                <a:cs typeface="+mn-cs"/>
              </a:rPr>
              <a:t>List settings options: Describe the settings users can modify, such as data ranges, department filters, and </a:t>
            </a:r>
            <a:r>
              <a:rPr lang="en-BE" sz="1400" b="1" dirty="0">
                <a:latin typeface="+mn-lt"/>
                <a:ea typeface="+mn-ea"/>
                <a:cs typeface="+mn-cs"/>
              </a:rPr>
              <a:t>other</a:t>
            </a:r>
            <a:r>
              <a:rPr lang="en-US" sz="1400" b="1" dirty="0">
                <a:latin typeface="+mn-lt"/>
                <a:ea typeface="+mn-ea"/>
                <a:cs typeface="+mn-cs"/>
              </a:rPr>
              <a:t> settings</a:t>
            </a:r>
            <a:r>
              <a:rPr lang="en-US" sz="1400" b="1" i="0" dirty="0">
                <a:solidFill>
                  <a:srgbClr val="292A2E"/>
                </a:solidFill>
                <a:effectLst/>
                <a:latin typeface="ui-sans-serif"/>
              </a:rPr>
              <a:t>.</a:t>
            </a:r>
            <a:endParaRPr lang="en-BE" sz="1600" b="1" dirty="0"/>
          </a:p>
        </p:txBody>
      </p:sp>
      <p:sp>
        <p:nvSpPr>
          <p:cNvPr id="8" name="Content Placeholder 3">
            <a:extLst>
              <a:ext uri="{FF2B5EF4-FFF2-40B4-BE49-F238E27FC236}">
                <a16:creationId xmlns:a16="http://schemas.microsoft.com/office/drawing/2014/main" id="{B061C392-EF80-28E5-A98C-74263CAFC125}"/>
              </a:ext>
            </a:extLst>
          </p:cNvPr>
          <p:cNvSpPr txBox="1">
            <a:spLocks/>
          </p:cNvSpPr>
          <p:nvPr/>
        </p:nvSpPr>
        <p:spPr>
          <a:xfrm>
            <a:off x="6276177" y="3952874"/>
            <a:ext cx="5716781" cy="236411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BE" sz="1400" b="1" dirty="0"/>
              <a:t>Supplier: </a:t>
            </a:r>
            <a:r>
              <a:rPr lang="fi-FI" sz="1400" dirty="0"/>
              <a:t>Filter data by suppliers.</a:t>
            </a:r>
            <a:endParaRPr lang="en-BE" sz="1400" dirty="0"/>
          </a:p>
          <a:p>
            <a:r>
              <a:rPr lang="en-BE" sz="1400" b="1" dirty="0"/>
              <a:t>Invoice Association: </a:t>
            </a:r>
            <a:r>
              <a:rPr lang="en-US" sz="1400" dirty="0"/>
              <a:t>Filter data </a:t>
            </a:r>
            <a:r>
              <a:rPr lang="en-BE" sz="1400" dirty="0"/>
              <a:t>based on whether the invoices are</a:t>
            </a:r>
            <a:r>
              <a:rPr lang="en-US" sz="1400" dirty="0"/>
              <a:t> </a:t>
            </a:r>
            <a:r>
              <a:rPr lang="en-BE" sz="1400" dirty="0"/>
              <a:t>PO, Spend Plan or Non-PO invoices</a:t>
            </a:r>
            <a:endParaRPr lang="en-US" sz="1400" dirty="0"/>
          </a:p>
          <a:p>
            <a:r>
              <a:rPr lang="en-BE" sz="1400" b="1" dirty="0"/>
              <a:t>Invoice Type: </a:t>
            </a:r>
            <a:r>
              <a:rPr lang="en-US" sz="1400" dirty="0"/>
              <a:t>Filter data by invoice type.</a:t>
            </a:r>
            <a:endParaRPr lang="en-BE" sz="1400" dirty="0"/>
          </a:p>
          <a:p>
            <a:r>
              <a:rPr lang="en-BE" sz="1400" b="1" dirty="0"/>
              <a:t>Show Invoice List: </a:t>
            </a:r>
            <a:r>
              <a:rPr lang="en-US" sz="1400" dirty="0"/>
              <a:t>Select whether to show a table containing all the invoices</a:t>
            </a:r>
            <a:r>
              <a:rPr lang="en-BE" sz="1400" dirty="0"/>
              <a:t> </a:t>
            </a:r>
          </a:p>
        </p:txBody>
      </p:sp>
      <p:pic>
        <p:nvPicPr>
          <p:cNvPr id="7" name="Picture 6">
            <a:extLst>
              <a:ext uri="{FF2B5EF4-FFF2-40B4-BE49-F238E27FC236}">
                <a16:creationId xmlns:a16="http://schemas.microsoft.com/office/drawing/2014/main" id="{9F24EFFF-DB9C-E45F-076D-35477BF004E9}"/>
              </a:ext>
            </a:extLst>
          </p:cNvPr>
          <p:cNvPicPr>
            <a:picLocks noChangeAspect="1"/>
          </p:cNvPicPr>
          <p:nvPr/>
        </p:nvPicPr>
        <p:blipFill>
          <a:blip r:embed="rId2"/>
          <a:stretch>
            <a:fillRect/>
          </a:stretch>
        </p:blipFill>
        <p:spPr>
          <a:xfrm>
            <a:off x="0" y="1793349"/>
            <a:ext cx="12192000" cy="113840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2239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8B749-3CB1-CA0A-346C-3AB294F50C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63914A-2B20-55BF-BBBE-636B42795A35}"/>
              </a:ext>
            </a:extLst>
          </p:cNvPr>
          <p:cNvSpPr>
            <a:spLocks noGrp="1"/>
          </p:cNvSpPr>
          <p:nvPr>
            <p:ph type="title"/>
          </p:nvPr>
        </p:nvSpPr>
        <p:spPr/>
        <p:txBody>
          <a:bodyPr/>
          <a:lstStyle/>
          <a:p>
            <a:r>
              <a:rPr lang="en-BE" dirty="0"/>
              <a:t>Invoice Origin Groups</a:t>
            </a:r>
          </a:p>
        </p:txBody>
      </p:sp>
      <p:graphicFrame>
        <p:nvGraphicFramePr>
          <p:cNvPr id="6" name="Table 5">
            <a:extLst>
              <a:ext uri="{FF2B5EF4-FFF2-40B4-BE49-F238E27FC236}">
                <a16:creationId xmlns:a16="http://schemas.microsoft.com/office/drawing/2014/main" id="{8763D346-5C69-EDB3-7D1B-85D9987B840E}"/>
              </a:ext>
            </a:extLst>
          </p:cNvPr>
          <p:cNvGraphicFramePr>
            <a:graphicFrameLocks noGrp="1"/>
          </p:cNvGraphicFramePr>
          <p:nvPr>
            <p:extLst>
              <p:ext uri="{D42A27DB-BD31-4B8C-83A1-F6EECF244321}">
                <p14:modId xmlns:p14="http://schemas.microsoft.com/office/powerpoint/2010/main" val="225907570"/>
              </p:ext>
            </p:extLst>
          </p:nvPr>
        </p:nvGraphicFramePr>
        <p:xfrm>
          <a:off x="968828" y="1551883"/>
          <a:ext cx="9541042" cy="4544107"/>
        </p:xfrm>
        <a:graphic>
          <a:graphicData uri="http://schemas.openxmlformats.org/drawingml/2006/table">
            <a:tbl>
              <a:tblPr/>
              <a:tblGrid>
                <a:gridCol w="4141652">
                  <a:extLst>
                    <a:ext uri="{9D8B030D-6E8A-4147-A177-3AD203B41FA5}">
                      <a16:colId xmlns:a16="http://schemas.microsoft.com/office/drawing/2014/main" val="1596715752"/>
                    </a:ext>
                  </a:extLst>
                </a:gridCol>
                <a:gridCol w="5399390">
                  <a:extLst>
                    <a:ext uri="{9D8B030D-6E8A-4147-A177-3AD203B41FA5}">
                      <a16:colId xmlns:a16="http://schemas.microsoft.com/office/drawing/2014/main" val="4229310123"/>
                    </a:ext>
                  </a:extLst>
                </a:gridCol>
              </a:tblGrid>
              <a:tr h="223927">
                <a:tc>
                  <a:txBody>
                    <a:bodyPr/>
                    <a:lstStyle/>
                    <a:p>
                      <a:pPr algn="ctr"/>
                      <a:r>
                        <a:rPr lang="fi-FI" sz="1200" b="1" dirty="0"/>
                        <a:t>Invoice origin groups</a:t>
                      </a:r>
                      <a:endParaRPr lang="fi-FI" sz="1200" dirty="0"/>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fi-FI" sz="1200" b="1" dirty="0">
                          <a:effectLst/>
                        </a:rPr>
                        <a:t>Invoice origins included</a:t>
                      </a:r>
                      <a:endParaRPr lang="fi-FI" sz="1200" dirty="0">
                        <a:effectLst/>
                      </a:endParaRP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22528931"/>
                  </a:ext>
                </a:extLst>
              </a:tr>
              <a:tr h="1701889">
                <a:tc>
                  <a:txBody>
                    <a:bodyPr/>
                    <a:lstStyle/>
                    <a:p>
                      <a:pPr algn="ctr"/>
                      <a:r>
                        <a:rPr lang="fi-FI" sz="1800" b="1" dirty="0"/>
                        <a:t>E-invoice</a:t>
                      </a: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fi-FI" sz="900" dirty="0">
                          <a:effectLst/>
                        </a:rPr>
                        <a:t>E-invoice: Electronic invoice from direct Basware connection or virtual operator</a:t>
                      </a:r>
                    </a:p>
                    <a:p>
                      <a:r>
                        <a:rPr lang="fi-FI" sz="900" dirty="0">
                          <a:effectLst/>
                        </a:rPr>
                        <a:t>E-invoice (Interop): Electronic invoice from another e-invoice service provider (operator) network</a:t>
                      </a:r>
                    </a:p>
                    <a:p>
                      <a:r>
                        <a:rPr lang="fi-FI" sz="900" dirty="0">
                          <a:effectLst/>
                        </a:rPr>
                        <a:t>E-invoice (PEPPOL): Electronic invoice from Peppol network</a:t>
                      </a:r>
                    </a:p>
                    <a:p>
                      <a:r>
                        <a:rPr lang="fi-FI" sz="900" dirty="0">
                          <a:effectLst/>
                        </a:rPr>
                        <a:t>E-invoice (EDI): Electronic invoice from point-to-point EDI integration</a:t>
                      </a:r>
                    </a:p>
                    <a:p>
                      <a:r>
                        <a:rPr lang="fi-FI" sz="900" dirty="0">
                          <a:effectLst/>
                        </a:rPr>
                        <a:t>Portal Key-in: Basware Portal for Suppliers - Invoice key-in</a:t>
                      </a:r>
                    </a:p>
                    <a:p>
                      <a:r>
                        <a:rPr lang="fi-FI" sz="900" dirty="0">
                          <a:effectLst/>
                        </a:rPr>
                        <a:t>PO-Flip: Basware Portal for Suppliers - PO flip </a:t>
                      </a:r>
                    </a:p>
                    <a:p>
                      <a:r>
                        <a:rPr lang="fi-FI" sz="900" dirty="0">
                          <a:effectLst/>
                        </a:rPr>
                        <a:t>P2P Self billing: Basware P2P self-billing</a:t>
                      </a:r>
                    </a:p>
                    <a:p>
                      <a:r>
                        <a:rPr lang="fi-FI" sz="900" dirty="0">
                          <a:effectLst/>
                        </a:rPr>
                        <a:t>P2P Chargeback: Basware P2P chargeback</a:t>
                      </a:r>
                    </a:p>
                    <a:p>
                      <a:r>
                        <a:rPr lang="fi-FI" sz="900" dirty="0">
                          <a:effectLst/>
                        </a:rPr>
                        <a:t>3rd party Electronic: One directional point-to-point delivery to </a:t>
                      </a:r>
                      <a:r>
                        <a:rPr lang="en-BE" sz="900" dirty="0">
                          <a:effectLst/>
                        </a:rPr>
                        <a:t>AP automation</a:t>
                      </a:r>
                      <a:endParaRPr lang="fi-FI" sz="900" dirty="0">
                        <a:effectLst/>
                      </a:endParaRP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61823026"/>
                  </a:ext>
                </a:extLst>
              </a:tr>
              <a:tr h="720030">
                <a:tc>
                  <a:txBody>
                    <a:bodyPr/>
                    <a:lstStyle/>
                    <a:p>
                      <a:pPr algn="ctr"/>
                      <a:r>
                        <a:rPr lang="fi-FI" sz="1800" b="1" dirty="0"/>
                        <a:t>Smart invoice</a:t>
                      </a: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fi-FI" sz="900" dirty="0">
                          <a:effectLst/>
                        </a:rPr>
                        <a:t>PDF e-invoice: PDF e-Invoice, sent by email</a:t>
                      </a:r>
                    </a:p>
                    <a:p>
                      <a:r>
                        <a:rPr lang="fi-FI" sz="900" dirty="0">
                          <a:effectLst/>
                        </a:rPr>
                        <a:t>SmartPDF - AI:  PDF invoice sent through SmartPDF and processed by machine learning</a:t>
                      </a:r>
                    </a:p>
                    <a:p>
                      <a:r>
                        <a:rPr lang="fi-FI" sz="900" dirty="0">
                          <a:effectLst/>
                        </a:rPr>
                        <a:t>SmartPDF - template: PDF invoice sent through SmartPDF and processed by </a:t>
                      </a:r>
                      <a:r>
                        <a:rPr lang="en-BE" sz="900" dirty="0">
                          <a:effectLst/>
                        </a:rPr>
                        <a:t>template</a:t>
                      </a:r>
                      <a:endParaRPr lang="fi-FI" sz="900" dirty="0">
                        <a:effectLst/>
                      </a:endParaRPr>
                    </a:p>
                    <a:p>
                      <a:r>
                        <a:rPr lang="fi-FI" sz="900" dirty="0">
                          <a:effectLst/>
                        </a:rPr>
                        <a:t>SmartPDF - self-validation: PDF invoice sent through SmartPDF and self-validated</a:t>
                      </a: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07890811"/>
                  </a:ext>
                </a:extLst>
              </a:tr>
              <a:tr h="1898261">
                <a:tc>
                  <a:txBody>
                    <a:bodyPr/>
                    <a:lstStyle/>
                    <a:p>
                      <a:pPr algn="ctr"/>
                      <a:r>
                        <a:rPr lang="fi-FI" sz="1800" b="1" dirty="0"/>
                        <a:t>Manually extracted invoice</a:t>
                      </a: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900" dirty="0" err="1">
                          <a:effectLst/>
                        </a:rPr>
                        <a:t>SmartPDF</a:t>
                      </a:r>
                      <a:r>
                        <a:rPr lang="en-US" sz="900" dirty="0">
                          <a:effectLst/>
                        </a:rPr>
                        <a:t>-OCR: PDF invoice sent through </a:t>
                      </a:r>
                      <a:r>
                        <a:rPr lang="en-US" sz="900" dirty="0" err="1">
                          <a:effectLst/>
                        </a:rPr>
                        <a:t>SmartPDF</a:t>
                      </a:r>
                      <a:r>
                        <a:rPr lang="en-US" sz="900" dirty="0">
                          <a:effectLst/>
                        </a:rPr>
                        <a:t> and processed by Scan Partner</a:t>
                      </a:r>
                    </a:p>
                    <a:p>
                      <a:r>
                        <a:rPr lang="en-US" sz="900" dirty="0">
                          <a:effectLst/>
                        </a:rPr>
                        <a:t>Scan and Capture - email: Send via email as an image and processed by Scan Partner</a:t>
                      </a:r>
                    </a:p>
                    <a:p>
                      <a:r>
                        <a:rPr lang="en-US" sz="900" dirty="0">
                          <a:effectLst/>
                        </a:rPr>
                        <a:t>Scan and Capture - paper: Sent via postal mail and processed by Scan Partner</a:t>
                      </a:r>
                    </a:p>
                    <a:p>
                      <a:r>
                        <a:rPr lang="en-US" sz="900" dirty="0">
                          <a:effectLst/>
                        </a:rPr>
                        <a:t>Scan and Capture - self-scanned: Sent via postal mail, self-scanned and uploaded to Basware</a:t>
                      </a:r>
                    </a:p>
                    <a:p>
                      <a:r>
                        <a:rPr lang="en-US" sz="900" dirty="0" err="1">
                          <a:effectLst/>
                        </a:rPr>
                        <a:t>CloudScan</a:t>
                      </a:r>
                      <a:r>
                        <a:rPr lang="en-US" sz="900" dirty="0">
                          <a:effectLst/>
                        </a:rPr>
                        <a:t> self-validation - Scanned with Clou</a:t>
                      </a:r>
                      <a:r>
                        <a:rPr lang="en-BE" sz="900" dirty="0">
                          <a:effectLst/>
                        </a:rPr>
                        <a:t>d</a:t>
                      </a:r>
                      <a:r>
                        <a:rPr lang="en-US" sz="900" dirty="0">
                          <a:effectLst/>
                        </a:rPr>
                        <a:t>Scan, self-validated</a:t>
                      </a:r>
                    </a:p>
                    <a:p>
                      <a:r>
                        <a:rPr lang="en-US" sz="900" dirty="0" err="1">
                          <a:effectLst/>
                        </a:rPr>
                        <a:t>CloudScan</a:t>
                      </a:r>
                      <a:r>
                        <a:rPr lang="en-US" sz="900" dirty="0">
                          <a:effectLst/>
                        </a:rPr>
                        <a:t> Basware validation, Scanned with </a:t>
                      </a:r>
                      <a:r>
                        <a:rPr lang="en-US" sz="900" dirty="0" err="1">
                          <a:effectLst/>
                        </a:rPr>
                        <a:t>CloudScan</a:t>
                      </a:r>
                      <a:r>
                        <a:rPr lang="en-US" sz="900" dirty="0">
                          <a:effectLst/>
                        </a:rPr>
                        <a:t> application, validated by Basware</a:t>
                      </a:r>
                    </a:p>
                    <a:p>
                      <a:r>
                        <a:rPr lang="en-US" sz="900" dirty="0">
                          <a:effectLst/>
                        </a:rPr>
                        <a:t>Manual: Manually created by user in</a:t>
                      </a:r>
                      <a:r>
                        <a:rPr lang="en-BE" sz="900" dirty="0">
                          <a:effectLst/>
                        </a:rPr>
                        <a:t> Basware</a:t>
                      </a:r>
                      <a:r>
                        <a:rPr lang="en-US" sz="900" dirty="0">
                          <a:effectLst/>
                        </a:rPr>
                        <a:t> </a:t>
                      </a:r>
                      <a:r>
                        <a:rPr lang="en-BE" sz="900" dirty="0">
                          <a:effectLst/>
                        </a:rPr>
                        <a:t>AP Automation</a:t>
                      </a:r>
                      <a:endParaRPr lang="en-US" sz="900" dirty="0">
                        <a:effectLst/>
                      </a:endParaRPr>
                    </a:p>
                    <a:p>
                      <a:r>
                        <a:rPr lang="en-US" sz="900" dirty="0">
                          <a:effectLst/>
                        </a:rPr>
                        <a:t>Migration Basware P2P - migration</a:t>
                      </a:r>
                    </a:p>
                    <a:p>
                      <a:r>
                        <a:rPr lang="en-US" sz="900" dirty="0">
                          <a:effectLst/>
                        </a:rPr>
                        <a:t>External - External invoices imported from other sources than BT</a:t>
                      </a:r>
                    </a:p>
                    <a:p>
                      <a:r>
                        <a:rPr lang="en-US" sz="900" dirty="0">
                          <a:effectLst/>
                        </a:rPr>
                        <a:t>3rd party OCR: One directional point-to-point integration of OCR service providers</a:t>
                      </a:r>
                    </a:p>
                  </a:txBody>
                  <a:tcPr marL="31305" marR="31305" marT="15652" marB="156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2064648"/>
                  </a:ext>
                </a:extLst>
              </a:tr>
            </a:tbl>
          </a:graphicData>
        </a:graphic>
      </p:graphicFrame>
      <p:sp>
        <p:nvSpPr>
          <p:cNvPr id="7" name="Rectangle 1">
            <a:extLst>
              <a:ext uri="{FF2B5EF4-FFF2-40B4-BE49-F238E27FC236}">
                <a16:creationId xmlns:a16="http://schemas.microsoft.com/office/drawing/2014/main" id="{C7780538-98A3-BD70-52FE-1E76BBAE58A2}"/>
              </a:ext>
            </a:extLst>
          </p:cNvPr>
          <p:cNvSpPr>
            <a:spLocks noChangeArrowheads="1"/>
          </p:cNvSpPr>
          <p:nvPr/>
        </p:nvSpPr>
        <p:spPr bwMode="auto">
          <a:xfrm>
            <a:off x="4295775" y="1825625"/>
            <a:ext cx="250729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BE"/>
          </a:p>
        </p:txBody>
      </p:sp>
    </p:spTree>
    <p:extLst>
      <p:ext uri="{BB962C8B-B14F-4D97-AF65-F5344CB8AC3E}">
        <p14:creationId xmlns:p14="http://schemas.microsoft.com/office/powerpoint/2010/main" val="192026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19F9-DD47-CBD2-AA14-00D4E366A726}"/>
              </a:ext>
            </a:extLst>
          </p:cNvPr>
          <p:cNvSpPr>
            <a:spLocks noGrp="1"/>
          </p:cNvSpPr>
          <p:nvPr>
            <p:ph type="title"/>
          </p:nvPr>
        </p:nvSpPr>
        <p:spPr/>
        <p:txBody>
          <a:bodyPr/>
          <a:lstStyle/>
          <a:p>
            <a:r>
              <a:rPr lang="en-BE" dirty="0"/>
              <a:t>Invoice Origin Discovery</a:t>
            </a:r>
          </a:p>
        </p:txBody>
      </p:sp>
      <p:sp>
        <p:nvSpPr>
          <p:cNvPr id="5" name="Content Placeholder 4">
            <a:extLst>
              <a:ext uri="{FF2B5EF4-FFF2-40B4-BE49-F238E27FC236}">
                <a16:creationId xmlns:a16="http://schemas.microsoft.com/office/drawing/2014/main" id="{658D4852-AEC3-DED1-2D08-48F4D289F6D9}"/>
              </a:ext>
            </a:extLst>
          </p:cNvPr>
          <p:cNvSpPr>
            <a:spLocks noGrp="1"/>
          </p:cNvSpPr>
          <p:nvPr>
            <p:ph sz="half" idx="1"/>
          </p:nvPr>
        </p:nvSpPr>
        <p:spPr>
          <a:xfrm>
            <a:off x="940749" y="3682700"/>
            <a:ext cx="7630683" cy="2735192"/>
          </a:xfrm>
        </p:spPr>
        <p:txBody>
          <a:bodyPr/>
          <a:lstStyle/>
          <a:p>
            <a:r>
              <a:rPr lang="en-US" sz="1400" b="1" dirty="0"/>
              <a:t>E-invoices</a:t>
            </a:r>
            <a:r>
              <a:rPr lang="en-US" sz="1400" dirty="0"/>
              <a:t> are issued, received, and processed in digital form throughout its life</a:t>
            </a:r>
            <a:r>
              <a:rPr lang="en-BE" sz="1400" dirty="0"/>
              <a:t>-</a:t>
            </a:r>
            <a:r>
              <a:rPr lang="en-US" sz="1400" dirty="0"/>
              <a:t> cycle. </a:t>
            </a:r>
            <a:r>
              <a:rPr lang="en-BE" sz="1400" dirty="0"/>
              <a:t>(e.g. XML, data file, EDI,...)</a:t>
            </a:r>
          </a:p>
          <a:p>
            <a:r>
              <a:rPr lang="en-US" sz="1400" b="1" dirty="0"/>
              <a:t>Smart invoices </a:t>
            </a:r>
            <a:r>
              <a:rPr lang="en-US" sz="1400" dirty="0"/>
              <a:t>are digitized through automated extraction of invoice content. </a:t>
            </a:r>
            <a:r>
              <a:rPr lang="en-BE" sz="1400" dirty="0"/>
              <a:t>(mostly from PDF)</a:t>
            </a:r>
          </a:p>
          <a:p>
            <a:r>
              <a:rPr lang="en-US" sz="1400" b="1" dirty="0"/>
              <a:t>Manually extracted </a:t>
            </a:r>
            <a:r>
              <a:rPr lang="en-US" sz="1400" dirty="0"/>
              <a:t>invoices require manual intervention for content extraction. </a:t>
            </a:r>
            <a:br>
              <a:rPr lang="en-BE" sz="1400" dirty="0"/>
            </a:br>
            <a:r>
              <a:rPr lang="en-US" sz="1400" dirty="0"/>
              <a:t>In visualizations, smart invoices and manually extracted invoices together are referred to as non-e-invoices </a:t>
            </a:r>
            <a:endParaRPr lang="en-BE" sz="1400" dirty="0"/>
          </a:p>
          <a:p>
            <a:r>
              <a:rPr lang="en-BE" sz="1400" b="1" dirty="0"/>
              <a:t>Invoice Origin for my selection: </a:t>
            </a:r>
            <a:r>
              <a:rPr lang="en-BE" sz="1400" dirty="0"/>
              <a:t>This KPI allows you to choose the specific invoice origin to filter on, </a:t>
            </a:r>
            <a:r>
              <a:rPr lang="en-BE" sz="1400" dirty="0" err="1"/>
              <a:t>als</a:t>
            </a:r>
            <a:r>
              <a:rPr lang="en-BE" sz="1400" dirty="0"/>
              <a:t> show the percentage of invoices from the total, received via this solution.</a:t>
            </a:r>
          </a:p>
        </p:txBody>
      </p:sp>
      <p:sp>
        <p:nvSpPr>
          <p:cNvPr id="6" name="Text Placeholder 5">
            <a:extLst>
              <a:ext uri="{FF2B5EF4-FFF2-40B4-BE49-F238E27FC236}">
                <a16:creationId xmlns:a16="http://schemas.microsoft.com/office/drawing/2014/main" id="{2136E3E9-3497-BC3D-78F7-8A73D89EB478}"/>
              </a:ext>
            </a:extLst>
          </p:cNvPr>
          <p:cNvSpPr>
            <a:spLocks noGrp="1"/>
          </p:cNvSpPr>
          <p:nvPr>
            <p:ph type="body" sz="quarter" idx="13"/>
          </p:nvPr>
        </p:nvSpPr>
        <p:spPr>
          <a:xfrm>
            <a:off x="940749" y="3336629"/>
            <a:ext cx="10028235" cy="336550"/>
          </a:xfrm>
        </p:spPr>
        <p:txBody>
          <a:bodyPr/>
          <a:lstStyle/>
          <a:p>
            <a:r>
              <a:rPr lang="en-BE" sz="1400" dirty="0"/>
              <a:t>Main </a:t>
            </a:r>
            <a:r>
              <a:rPr lang="en-BE" sz="1400" dirty="0" err="1"/>
              <a:t>KPI’s</a:t>
            </a:r>
            <a:endParaRPr lang="en-BE" sz="1400" dirty="0"/>
          </a:p>
        </p:txBody>
      </p:sp>
      <p:pic>
        <p:nvPicPr>
          <p:cNvPr id="3" name="Picture 2">
            <a:extLst>
              <a:ext uri="{FF2B5EF4-FFF2-40B4-BE49-F238E27FC236}">
                <a16:creationId xmlns:a16="http://schemas.microsoft.com/office/drawing/2014/main" id="{54BDF6A9-E9B6-2910-4C4D-822C1B785EBD}"/>
              </a:ext>
            </a:extLst>
          </p:cNvPr>
          <p:cNvPicPr>
            <a:picLocks noChangeAspect="1"/>
          </p:cNvPicPr>
          <p:nvPr/>
        </p:nvPicPr>
        <p:blipFill>
          <a:blip r:embed="rId2"/>
          <a:stretch>
            <a:fillRect/>
          </a:stretch>
        </p:blipFill>
        <p:spPr>
          <a:xfrm>
            <a:off x="3046323" y="1550216"/>
            <a:ext cx="5801535" cy="1495634"/>
          </a:xfrm>
          <a:prstGeom prst="rect">
            <a:avLst/>
          </a:prstGeom>
          <a:effectLst>
            <a:outerShdw blurRad="50800" dist="38100" dir="2700000">
              <a:srgbClr val="000000">
                <a:alpha val="40000"/>
              </a:srgbClr>
            </a:outerShdw>
          </a:effectLst>
        </p:spPr>
      </p:pic>
      <p:grpSp>
        <p:nvGrpSpPr>
          <p:cNvPr id="11" name="Group 10">
            <a:extLst>
              <a:ext uri="{FF2B5EF4-FFF2-40B4-BE49-F238E27FC236}">
                <a16:creationId xmlns:a16="http://schemas.microsoft.com/office/drawing/2014/main" id="{E346966D-14F9-181E-34EF-6EFAB1E6793D}"/>
              </a:ext>
            </a:extLst>
          </p:cNvPr>
          <p:cNvGrpSpPr/>
          <p:nvPr/>
        </p:nvGrpSpPr>
        <p:grpSpPr>
          <a:xfrm>
            <a:off x="9227843" y="1377496"/>
            <a:ext cx="2557757" cy="5311421"/>
            <a:chOff x="8911893" y="1574258"/>
            <a:chExt cx="3124636" cy="6177912"/>
          </a:xfrm>
          <a:effectLst>
            <a:outerShdw blurRad="50800" dist="38100" dir="5400000" algn="t" rotWithShape="0">
              <a:prstClr val="black">
                <a:alpha val="40000"/>
              </a:prstClr>
            </a:outerShdw>
          </a:effectLst>
        </p:grpSpPr>
        <p:pic>
          <p:nvPicPr>
            <p:cNvPr id="8" name="Picture 7">
              <a:extLst>
                <a:ext uri="{FF2B5EF4-FFF2-40B4-BE49-F238E27FC236}">
                  <a16:creationId xmlns:a16="http://schemas.microsoft.com/office/drawing/2014/main" id="{557E6C2E-E2E5-6CE6-0D21-4757CFA9B5AE}"/>
                </a:ext>
              </a:extLst>
            </p:cNvPr>
            <p:cNvPicPr>
              <a:picLocks noChangeAspect="1"/>
            </p:cNvPicPr>
            <p:nvPr/>
          </p:nvPicPr>
          <p:blipFill>
            <a:blip r:embed="rId3"/>
            <a:stretch>
              <a:fillRect/>
            </a:stretch>
          </p:blipFill>
          <p:spPr>
            <a:xfrm>
              <a:off x="8911893" y="1574258"/>
              <a:ext cx="3124636" cy="3524742"/>
            </a:xfrm>
            <a:prstGeom prst="rect">
              <a:avLst/>
            </a:prstGeom>
          </p:spPr>
        </p:pic>
        <p:pic>
          <p:nvPicPr>
            <p:cNvPr id="10" name="Picture 9">
              <a:extLst>
                <a:ext uri="{FF2B5EF4-FFF2-40B4-BE49-F238E27FC236}">
                  <a16:creationId xmlns:a16="http://schemas.microsoft.com/office/drawing/2014/main" id="{C46A076B-2237-B13E-632D-401155EF9DA5}"/>
                </a:ext>
              </a:extLst>
            </p:cNvPr>
            <p:cNvPicPr>
              <a:picLocks noChangeAspect="1"/>
            </p:cNvPicPr>
            <p:nvPr/>
          </p:nvPicPr>
          <p:blipFill>
            <a:blip r:embed="rId4"/>
            <a:stretch>
              <a:fillRect/>
            </a:stretch>
          </p:blipFill>
          <p:spPr>
            <a:xfrm>
              <a:off x="9002687" y="4865692"/>
              <a:ext cx="2753109" cy="2886478"/>
            </a:xfrm>
            <a:prstGeom prst="rect">
              <a:avLst/>
            </a:prstGeom>
          </p:spPr>
        </p:pic>
      </p:grpSp>
    </p:spTree>
    <p:extLst>
      <p:ext uri="{BB962C8B-B14F-4D97-AF65-F5344CB8AC3E}">
        <p14:creationId xmlns:p14="http://schemas.microsoft.com/office/powerpoint/2010/main" val="51835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05DF-C459-E19F-2002-E5CE9AB4DCD9}"/>
              </a:ext>
            </a:extLst>
          </p:cNvPr>
          <p:cNvSpPr>
            <a:spLocks noGrp="1"/>
          </p:cNvSpPr>
          <p:nvPr>
            <p:ph type="title"/>
          </p:nvPr>
        </p:nvSpPr>
        <p:spPr/>
        <p:txBody>
          <a:bodyPr/>
          <a:lstStyle/>
          <a:p>
            <a:r>
              <a:rPr lang="en-BE" dirty="0"/>
              <a:t>Insights Origin Discovery</a:t>
            </a:r>
          </a:p>
        </p:txBody>
      </p:sp>
      <p:pic>
        <p:nvPicPr>
          <p:cNvPr id="7" name="Picture 6">
            <a:extLst>
              <a:ext uri="{FF2B5EF4-FFF2-40B4-BE49-F238E27FC236}">
                <a16:creationId xmlns:a16="http://schemas.microsoft.com/office/drawing/2014/main" id="{80B300F4-42A9-96E4-6AC3-DCC3A571C43B}"/>
              </a:ext>
            </a:extLst>
          </p:cNvPr>
          <p:cNvPicPr>
            <a:picLocks noChangeAspect="1"/>
          </p:cNvPicPr>
          <p:nvPr/>
        </p:nvPicPr>
        <p:blipFill>
          <a:blip r:embed="rId2"/>
          <a:stretch>
            <a:fillRect/>
          </a:stretch>
        </p:blipFill>
        <p:spPr>
          <a:xfrm>
            <a:off x="5584252" y="1467541"/>
            <a:ext cx="6079428" cy="5025334"/>
          </a:xfrm>
          <a:prstGeom prst="rect">
            <a:avLst/>
          </a:prstGeom>
          <a:effectLst>
            <a:outerShdw blurRad="50800" dist="38100" dir="5400000" algn="t" rotWithShape="0">
              <a:prstClr val="black">
                <a:alpha val="40000"/>
              </a:prstClr>
            </a:outerShdw>
          </a:effectLst>
        </p:spPr>
      </p:pic>
      <p:sp>
        <p:nvSpPr>
          <p:cNvPr id="8" name="Content Placeholder 3">
            <a:extLst>
              <a:ext uri="{FF2B5EF4-FFF2-40B4-BE49-F238E27FC236}">
                <a16:creationId xmlns:a16="http://schemas.microsoft.com/office/drawing/2014/main" id="{F2807821-E615-22E2-BCB2-D1E65563B0FD}"/>
              </a:ext>
            </a:extLst>
          </p:cNvPr>
          <p:cNvSpPr txBox="1">
            <a:spLocks/>
          </p:cNvSpPr>
          <p:nvPr/>
        </p:nvSpPr>
        <p:spPr>
          <a:xfrm>
            <a:off x="186441" y="2203375"/>
            <a:ext cx="5214932" cy="4039088"/>
          </a:xfrm>
          <a:prstGeom prst="rect">
            <a:avLst/>
          </a:prstGeom>
        </p:spPr>
        <p:txBody>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BE" sz="1200" b="1" dirty="0"/>
              <a:t>Invoice Processing time</a:t>
            </a:r>
            <a:r>
              <a:rPr lang="en-BE" sz="1200" dirty="0"/>
              <a:t>: </a:t>
            </a:r>
            <a:r>
              <a:rPr lang="en-BE" sz="1200" dirty="0" err="1"/>
              <a:t>Calulates</a:t>
            </a:r>
            <a:r>
              <a:rPr lang="en-BE" sz="1200" dirty="0"/>
              <a:t> the average time taken between the invoice creation in AP automation and the transfer completed time of the invoice for all received invoices of the defined origin type (column header).</a:t>
            </a:r>
          </a:p>
          <a:p>
            <a:pPr lvl="1"/>
            <a:r>
              <a:rPr lang="en-BE" sz="1200" dirty="0"/>
              <a:t>Times are in number of days</a:t>
            </a:r>
          </a:p>
          <a:p>
            <a:r>
              <a:rPr lang="en-BE" sz="1200" b="1" dirty="0"/>
              <a:t>Invoice Arrival time</a:t>
            </a:r>
            <a:r>
              <a:rPr lang="en-BE" sz="1200" dirty="0"/>
              <a:t>: Average time for an invoice to arrive in Basware AP automation after the sup</a:t>
            </a:r>
            <a:r>
              <a:rPr lang="fi-FI" sz="1200" dirty="0"/>
              <a:t>p</a:t>
            </a:r>
            <a:r>
              <a:rPr lang="en-BE" sz="1200" dirty="0" err="1"/>
              <a:t>lier</a:t>
            </a:r>
            <a:r>
              <a:rPr lang="en-BE" sz="1200" dirty="0"/>
              <a:t> has issued it. It is calculated as the difference between the invoice date and creation date in AP automation</a:t>
            </a:r>
          </a:p>
          <a:p>
            <a:pPr lvl="1"/>
            <a:r>
              <a:rPr lang="en-BE" sz="1200" dirty="0"/>
              <a:t>Times are in number of days lost</a:t>
            </a:r>
          </a:p>
          <a:p>
            <a:r>
              <a:rPr lang="en-BE" sz="1200" b="1" dirty="0"/>
              <a:t>On time transfer rate: </a:t>
            </a:r>
            <a:r>
              <a:rPr lang="en-BE" sz="1200" dirty="0"/>
              <a:t>Calculates the amount of Invoices transferred before the due date on the invoice, compared to the total number of transferred invoices of the defined origin type (column header</a:t>
            </a:r>
          </a:p>
          <a:p>
            <a:r>
              <a:rPr lang="en-BE" sz="1200" b="1" dirty="0"/>
              <a:t>Insights</a:t>
            </a:r>
            <a:r>
              <a:rPr lang="en-BE" sz="1200" dirty="0"/>
              <a:t>: Provides helpful insights to pinpoint on which suppliers to focus to reach a higher </a:t>
            </a:r>
            <a:r>
              <a:rPr lang="en-BE" sz="1200" dirty="0" err="1"/>
              <a:t>e-invoicing</a:t>
            </a:r>
            <a:r>
              <a:rPr lang="en-BE" sz="1200" dirty="0"/>
              <a:t> rate. </a:t>
            </a:r>
            <a:r>
              <a:rPr lang="fi-FI" sz="1200" dirty="0"/>
              <a:t>W</a:t>
            </a:r>
            <a:r>
              <a:rPr lang="en-BE" sz="1200" dirty="0" err="1"/>
              <a:t>ho</a:t>
            </a:r>
            <a:r>
              <a:rPr lang="en-BE" sz="1200" dirty="0"/>
              <a:t> to focus on to get better results with converting suppliers and points out h</a:t>
            </a:r>
            <a:r>
              <a:rPr lang="fi-FI" sz="1200" dirty="0"/>
              <a:t>y</a:t>
            </a:r>
            <a:r>
              <a:rPr lang="en-BE" sz="1200" dirty="0" err="1"/>
              <a:t>brid</a:t>
            </a:r>
            <a:r>
              <a:rPr lang="en-BE" sz="1200" dirty="0"/>
              <a:t> suppliers who have regressed.</a:t>
            </a:r>
          </a:p>
        </p:txBody>
      </p:sp>
      <p:sp>
        <p:nvSpPr>
          <p:cNvPr id="9" name="Text Placeholder 4">
            <a:extLst>
              <a:ext uri="{FF2B5EF4-FFF2-40B4-BE49-F238E27FC236}">
                <a16:creationId xmlns:a16="http://schemas.microsoft.com/office/drawing/2014/main" id="{6A8A2B50-1066-83AF-A256-9A7CAECC9653}"/>
              </a:ext>
            </a:extLst>
          </p:cNvPr>
          <p:cNvSpPr txBox="1">
            <a:spLocks/>
          </p:cNvSpPr>
          <p:nvPr/>
        </p:nvSpPr>
        <p:spPr>
          <a:xfrm>
            <a:off x="186441" y="1824436"/>
            <a:ext cx="5214932" cy="564023"/>
          </a:xfrm>
          <a:prstGeom prst="rect">
            <a:avLst/>
          </a:prstGeom>
        </p:spPr>
        <p:txBody>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en-BE" sz="1400" b="1" dirty="0"/>
              <a:t>Impact to Key Metrics</a:t>
            </a:r>
          </a:p>
          <a:p>
            <a:endParaRPr lang="en-BE" sz="1400" dirty="0"/>
          </a:p>
        </p:txBody>
      </p:sp>
    </p:spTree>
    <p:extLst>
      <p:ext uri="{BB962C8B-B14F-4D97-AF65-F5344CB8AC3E}">
        <p14:creationId xmlns:p14="http://schemas.microsoft.com/office/powerpoint/2010/main" val="340417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19F9-DD47-CBD2-AA14-00D4E366A726}"/>
              </a:ext>
            </a:extLst>
          </p:cNvPr>
          <p:cNvSpPr>
            <a:spLocks noGrp="1"/>
          </p:cNvSpPr>
          <p:nvPr>
            <p:ph type="title"/>
          </p:nvPr>
        </p:nvSpPr>
        <p:spPr/>
        <p:txBody>
          <a:bodyPr/>
          <a:lstStyle/>
          <a:p>
            <a:r>
              <a:rPr lang="en-BE" dirty="0"/>
              <a:t>Invoice Origin Discovery</a:t>
            </a:r>
          </a:p>
        </p:txBody>
      </p:sp>
      <p:sp>
        <p:nvSpPr>
          <p:cNvPr id="5" name="Content Placeholder 4">
            <a:extLst>
              <a:ext uri="{FF2B5EF4-FFF2-40B4-BE49-F238E27FC236}">
                <a16:creationId xmlns:a16="http://schemas.microsoft.com/office/drawing/2014/main" id="{658D4852-AEC3-DED1-2D08-48F4D289F6D9}"/>
              </a:ext>
            </a:extLst>
          </p:cNvPr>
          <p:cNvSpPr>
            <a:spLocks noGrp="1"/>
          </p:cNvSpPr>
          <p:nvPr>
            <p:ph sz="half" idx="1"/>
          </p:nvPr>
        </p:nvSpPr>
        <p:spPr>
          <a:xfrm>
            <a:off x="940748" y="3685878"/>
            <a:ext cx="10895176" cy="1991170"/>
          </a:xfrm>
        </p:spPr>
        <p:txBody>
          <a:bodyPr/>
          <a:lstStyle/>
          <a:p>
            <a:r>
              <a:rPr lang="en-BE" sz="1400" b="1" dirty="0"/>
              <a:t>Invoice Origin Distribution</a:t>
            </a:r>
            <a:r>
              <a:rPr lang="en-BE" sz="1400" dirty="0"/>
              <a:t>:</a:t>
            </a:r>
          </a:p>
          <a:p>
            <a:pPr lvl="1"/>
            <a:r>
              <a:rPr lang="en-BE" sz="1400" dirty="0"/>
              <a:t>This Diagram shows how all of the invoice origins used by suppliers compare to each other in terms of invoice volumes</a:t>
            </a:r>
          </a:p>
          <a:p>
            <a:pPr lvl="1"/>
            <a:r>
              <a:rPr lang="fi-FI" sz="1400" dirty="0"/>
              <a:t>T</a:t>
            </a:r>
            <a:r>
              <a:rPr lang="en-BE" sz="1400" dirty="0"/>
              <a:t>he number in the middle is the total number of received invoices, clicking on 1 of the metrics will allow you to show you how much are received via the selected invoice origin, or exclude the origin from the metric entirely.</a:t>
            </a:r>
          </a:p>
          <a:p>
            <a:pPr lvl="1"/>
            <a:r>
              <a:rPr lang="en-BE" sz="1400" dirty="0"/>
              <a:t>Clicking a specific origin also allows you to drill down on volumes of selected months in the circle diagram.</a:t>
            </a:r>
          </a:p>
          <a:p>
            <a:r>
              <a:rPr lang="en-BE" sz="1400" b="1" dirty="0"/>
              <a:t>Invoice Count by Invoice origins over time</a:t>
            </a:r>
          </a:p>
          <a:p>
            <a:pPr lvl="1"/>
            <a:r>
              <a:rPr lang="en-BE" sz="1400" dirty="0"/>
              <a:t>This chart also shows how many invoices are received via which invoice origin, but details how these invoice volumes per solution evolve over different timeframes.</a:t>
            </a:r>
          </a:p>
          <a:p>
            <a:pPr lvl="1"/>
            <a:r>
              <a:rPr lang="en-BE" sz="1400" dirty="0"/>
              <a:t>Clicking a specific invoice origin will allow for not only the bar graph but also the circle diagram to filter. Deselect by clicking the origin again in the bar chart.</a:t>
            </a:r>
          </a:p>
        </p:txBody>
      </p:sp>
      <p:sp>
        <p:nvSpPr>
          <p:cNvPr id="6" name="Text Placeholder 5">
            <a:extLst>
              <a:ext uri="{FF2B5EF4-FFF2-40B4-BE49-F238E27FC236}">
                <a16:creationId xmlns:a16="http://schemas.microsoft.com/office/drawing/2014/main" id="{2136E3E9-3497-BC3D-78F7-8A73D89EB478}"/>
              </a:ext>
            </a:extLst>
          </p:cNvPr>
          <p:cNvSpPr>
            <a:spLocks noGrp="1"/>
          </p:cNvSpPr>
          <p:nvPr>
            <p:ph type="body" sz="quarter" idx="13"/>
          </p:nvPr>
        </p:nvSpPr>
        <p:spPr>
          <a:xfrm>
            <a:off x="940748" y="3349328"/>
            <a:ext cx="10028235" cy="336550"/>
          </a:xfrm>
        </p:spPr>
        <p:txBody>
          <a:bodyPr/>
          <a:lstStyle/>
          <a:p>
            <a:r>
              <a:rPr lang="en-BE" sz="1400" dirty="0"/>
              <a:t>Invoice origin distribution and Invoice Count by Invoice origins over time</a:t>
            </a:r>
          </a:p>
        </p:txBody>
      </p:sp>
      <p:pic>
        <p:nvPicPr>
          <p:cNvPr id="8" name="Picture 7">
            <a:extLst>
              <a:ext uri="{FF2B5EF4-FFF2-40B4-BE49-F238E27FC236}">
                <a16:creationId xmlns:a16="http://schemas.microsoft.com/office/drawing/2014/main" id="{D27D390C-52C7-42A0-C48E-D2C9475E3030}"/>
              </a:ext>
            </a:extLst>
          </p:cNvPr>
          <p:cNvPicPr>
            <a:picLocks noChangeAspect="1"/>
          </p:cNvPicPr>
          <p:nvPr/>
        </p:nvPicPr>
        <p:blipFill>
          <a:blip r:embed="rId2"/>
          <a:stretch>
            <a:fillRect/>
          </a:stretch>
        </p:blipFill>
        <p:spPr>
          <a:xfrm>
            <a:off x="1050894" y="1436687"/>
            <a:ext cx="8109011" cy="1828503"/>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412157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8342-FA6D-B66F-2EB8-94AE0A62A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AE033-E3A8-DC22-06A1-21ED6215A382}"/>
              </a:ext>
            </a:extLst>
          </p:cNvPr>
          <p:cNvSpPr>
            <a:spLocks noGrp="1"/>
          </p:cNvSpPr>
          <p:nvPr>
            <p:ph type="title"/>
          </p:nvPr>
        </p:nvSpPr>
        <p:spPr/>
        <p:txBody>
          <a:bodyPr/>
          <a:lstStyle/>
          <a:p>
            <a:r>
              <a:rPr lang="en-BE" dirty="0"/>
              <a:t>Invoice Origin Discovery</a:t>
            </a:r>
          </a:p>
        </p:txBody>
      </p:sp>
      <p:sp>
        <p:nvSpPr>
          <p:cNvPr id="5" name="Content Placeholder 4">
            <a:extLst>
              <a:ext uri="{FF2B5EF4-FFF2-40B4-BE49-F238E27FC236}">
                <a16:creationId xmlns:a16="http://schemas.microsoft.com/office/drawing/2014/main" id="{9AD5D042-D54B-235A-7397-31ACFB969961}"/>
              </a:ext>
            </a:extLst>
          </p:cNvPr>
          <p:cNvSpPr>
            <a:spLocks noGrp="1"/>
          </p:cNvSpPr>
          <p:nvPr>
            <p:ph sz="half" idx="1"/>
          </p:nvPr>
        </p:nvSpPr>
        <p:spPr>
          <a:xfrm>
            <a:off x="351007" y="2119504"/>
            <a:ext cx="6887199" cy="1540364"/>
          </a:xfrm>
        </p:spPr>
        <p:txBody>
          <a:bodyPr/>
          <a:lstStyle/>
          <a:p>
            <a:r>
              <a:rPr lang="en-US" sz="1400" dirty="0"/>
              <a:t>This visualization categorizes suppliers based on </a:t>
            </a:r>
            <a:r>
              <a:rPr lang="en-BE" sz="1400" dirty="0"/>
              <a:t>their</a:t>
            </a:r>
            <a:br>
              <a:rPr lang="en-BE" sz="1400" dirty="0"/>
            </a:br>
            <a:r>
              <a:rPr lang="en-BE" sz="1400" dirty="0"/>
              <a:t>Adherence to </a:t>
            </a:r>
            <a:r>
              <a:rPr lang="en-BE" sz="1400" dirty="0" err="1"/>
              <a:t>e-invoicing</a:t>
            </a:r>
            <a:r>
              <a:rPr lang="en-US" sz="1400" dirty="0"/>
              <a:t>:</a:t>
            </a:r>
          </a:p>
          <a:p>
            <a:r>
              <a:rPr lang="en-US" sz="1400" dirty="0"/>
              <a:t>Suppliers can be fully </a:t>
            </a:r>
            <a:r>
              <a:rPr lang="en-BE" sz="1400" dirty="0"/>
              <a:t>adherent (</a:t>
            </a:r>
            <a:r>
              <a:rPr lang="en-BE" sz="1400" dirty="0" err="1"/>
              <a:t>e-invoicing</a:t>
            </a:r>
            <a:r>
              <a:rPr lang="en-BE" sz="1400" dirty="0"/>
              <a:t> only, no pdf, no manual)</a:t>
            </a:r>
            <a:r>
              <a:rPr lang="en-US" sz="1400" dirty="0"/>
              <a:t>, </a:t>
            </a:r>
            <a:r>
              <a:rPr lang="en-BE" sz="1400" dirty="0"/>
              <a:t>non adherent (no </a:t>
            </a:r>
            <a:r>
              <a:rPr lang="en-BE" sz="1400" dirty="0" err="1"/>
              <a:t>e-invoicing</a:t>
            </a:r>
            <a:r>
              <a:rPr lang="en-BE" sz="1400" dirty="0"/>
              <a:t>)</a:t>
            </a:r>
            <a:r>
              <a:rPr lang="en-US" sz="1400" dirty="0"/>
              <a:t>, or partially compliant</a:t>
            </a:r>
            <a:r>
              <a:rPr lang="en-BE" sz="1400" dirty="0"/>
              <a:t> (sends both e-invoice and pdf/paper or invoices created manually)</a:t>
            </a:r>
            <a:r>
              <a:rPr lang="en-US" sz="1400" dirty="0"/>
              <a:t>.</a:t>
            </a:r>
            <a:endParaRPr lang="en-BE" sz="1400" dirty="0"/>
          </a:p>
          <a:p>
            <a:r>
              <a:rPr lang="en-US" sz="1400" dirty="0"/>
              <a:t>Suppliers are categorized based on how they have sent invoices </a:t>
            </a:r>
            <a:br>
              <a:rPr lang="en-BE" sz="1400" dirty="0"/>
            </a:br>
            <a:r>
              <a:rPr lang="en-US" sz="1400" dirty="0"/>
              <a:t>for the past 12 months</a:t>
            </a:r>
            <a:r>
              <a:rPr lang="en-BE" sz="1400" dirty="0"/>
              <a:t> (default – can not be changed via controls)</a:t>
            </a:r>
            <a:r>
              <a:rPr lang="en-US" sz="1400" dirty="0"/>
              <a:t>.</a:t>
            </a:r>
          </a:p>
          <a:p>
            <a:r>
              <a:rPr lang="en-US" sz="1400" b="1" dirty="0"/>
              <a:t>Fully </a:t>
            </a:r>
            <a:r>
              <a:rPr lang="en-BE" sz="1400" b="1" dirty="0"/>
              <a:t>Adherent</a:t>
            </a:r>
            <a:r>
              <a:rPr lang="en-US" sz="1400" b="1" dirty="0"/>
              <a:t> supplier: </a:t>
            </a:r>
            <a:r>
              <a:rPr lang="en-US" sz="1400" dirty="0"/>
              <a:t>has sent only compliant invoices</a:t>
            </a:r>
          </a:p>
          <a:p>
            <a:r>
              <a:rPr lang="en-US" sz="1400" b="1" dirty="0"/>
              <a:t>Partially </a:t>
            </a:r>
            <a:r>
              <a:rPr lang="en-BE" sz="1400" b="1" dirty="0"/>
              <a:t>Adherent</a:t>
            </a:r>
            <a:r>
              <a:rPr lang="en-US" sz="1400" b="1" dirty="0"/>
              <a:t> supplier</a:t>
            </a:r>
            <a:r>
              <a:rPr lang="en-US" sz="1400" dirty="0"/>
              <a:t>: has sent both </a:t>
            </a:r>
            <a:r>
              <a:rPr lang="en-BE" sz="1400" dirty="0"/>
              <a:t>adherent</a:t>
            </a:r>
            <a:r>
              <a:rPr lang="en-US" sz="1400" dirty="0"/>
              <a:t> and  </a:t>
            </a:r>
            <a:r>
              <a:rPr lang="en-BE" sz="1400" dirty="0"/>
              <a:t>non adherent</a:t>
            </a:r>
            <a:r>
              <a:rPr lang="en-US" sz="1400" dirty="0"/>
              <a:t> invoices</a:t>
            </a:r>
          </a:p>
          <a:p>
            <a:r>
              <a:rPr lang="en-US" sz="1400" b="1" dirty="0"/>
              <a:t>Non</a:t>
            </a:r>
            <a:r>
              <a:rPr lang="en-BE" sz="1400" b="1" dirty="0"/>
              <a:t> Adherent</a:t>
            </a:r>
            <a:r>
              <a:rPr lang="en-US" sz="1400" b="1" dirty="0"/>
              <a:t> supplier</a:t>
            </a:r>
            <a:r>
              <a:rPr lang="en-US" sz="1400" dirty="0"/>
              <a:t>: has sent only non </a:t>
            </a:r>
            <a:r>
              <a:rPr lang="en-BE" sz="1400" dirty="0"/>
              <a:t>adherent</a:t>
            </a:r>
            <a:r>
              <a:rPr lang="en-US" sz="1400" dirty="0"/>
              <a:t> invoices</a:t>
            </a:r>
            <a:endParaRPr lang="en-BE" sz="1400" dirty="0"/>
          </a:p>
          <a:p>
            <a:r>
              <a:rPr lang="en-BE" sz="1400" dirty="0"/>
              <a:t>You can also change the adherence filters based on your selection in the top of the dashboard in the section: “Invoice origin for my selection”</a:t>
            </a:r>
          </a:p>
          <a:p>
            <a:r>
              <a:rPr lang="en-BE" sz="1400" dirty="0"/>
              <a:t>Changing the filters will also change the table on the right where supplier </a:t>
            </a:r>
            <a:r>
              <a:rPr lang="en-BE" sz="1400" dirty="0" err="1"/>
              <a:t>adherency</a:t>
            </a:r>
            <a:r>
              <a:rPr lang="en-BE" sz="1400" dirty="0"/>
              <a:t> is shown month by month for the timeframe selected</a:t>
            </a:r>
          </a:p>
        </p:txBody>
      </p:sp>
      <p:sp>
        <p:nvSpPr>
          <p:cNvPr id="6" name="Text Placeholder 5">
            <a:extLst>
              <a:ext uri="{FF2B5EF4-FFF2-40B4-BE49-F238E27FC236}">
                <a16:creationId xmlns:a16="http://schemas.microsoft.com/office/drawing/2014/main" id="{73DD61B6-F627-112D-11BB-59AA727BA526}"/>
              </a:ext>
            </a:extLst>
          </p:cNvPr>
          <p:cNvSpPr>
            <a:spLocks noGrp="1"/>
          </p:cNvSpPr>
          <p:nvPr>
            <p:ph type="body" sz="quarter" idx="13"/>
          </p:nvPr>
        </p:nvSpPr>
        <p:spPr>
          <a:xfrm>
            <a:off x="351007" y="1631791"/>
            <a:ext cx="10028235" cy="336550"/>
          </a:xfrm>
        </p:spPr>
        <p:txBody>
          <a:bodyPr/>
          <a:lstStyle/>
          <a:p>
            <a:r>
              <a:rPr lang="en-BE" sz="1400" dirty="0"/>
              <a:t>Adherence Definition</a:t>
            </a:r>
          </a:p>
        </p:txBody>
      </p:sp>
      <p:pic>
        <p:nvPicPr>
          <p:cNvPr id="10" name="Picture 9">
            <a:extLst>
              <a:ext uri="{FF2B5EF4-FFF2-40B4-BE49-F238E27FC236}">
                <a16:creationId xmlns:a16="http://schemas.microsoft.com/office/drawing/2014/main" id="{BCBC24F2-C40D-C626-1B80-E025FE3D3BC2}"/>
              </a:ext>
            </a:extLst>
          </p:cNvPr>
          <p:cNvPicPr>
            <a:picLocks noChangeAspect="1"/>
          </p:cNvPicPr>
          <p:nvPr/>
        </p:nvPicPr>
        <p:blipFill>
          <a:blip r:embed="rId2"/>
          <a:stretch>
            <a:fillRect/>
          </a:stretch>
        </p:blipFill>
        <p:spPr>
          <a:xfrm>
            <a:off x="7611352" y="446381"/>
            <a:ext cx="3127768" cy="3439819"/>
          </a:xfrm>
          <a:prstGeom prst="rect">
            <a:avLst/>
          </a:prstGeom>
          <a:effectLst>
            <a:outerShdw blurRad="50800" dist="38100" dir="2700000">
              <a:srgbClr val="000000">
                <a:alpha val="40000"/>
              </a:srgbClr>
            </a:outerShdw>
          </a:effectLst>
        </p:spPr>
      </p:pic>
      <p:pic>
        <p:nvPicPr>
          <p:cNvPr id="12" name="Picture 11">
            <a:extLst>
              <a:ext uri="{FF2B5EF4-FFF2-40B4-BE49-F238E27FC236}">
                <a16:creationId xmlns:a16="http://schemas.microsoft.com/office/drawing/2014/main" id="{255DCBC0-AD7C-7136-2DCE-46A054B2C4E1}"/>
              </a:ext>
            </a:extLst>
          </p:cNvPr>
          <p:cNvPicPr>
            <a:picLocks noChangeAspect="1"/>
          </p:cNvPicPr>
          <p:nvPr/>
        </p:nvPicPr>
        <p:blipFill>
          <a:blip r:embed="rId3"/>
          <a:stretch>
            <a:fillRect/>
          </a:stretch>
        </p:blipFill>
        <p:spPr>
          <a:xfrm>
            <a:off x="8003788" y="3968083"/>
            <a:ext cx="4066025" cy="2519790"/>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329404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asware - Now it all just happens">
      <a:dk1>
        <a:srgbClr val="120A48"/>
      </a:dk1>
      <a:lt1>
        <a:sysClr val="window" lastClr="FFFFFF"/>
      </a:lt1>
      <a:dk2>
        <a:srgbClr val="333333"/>
      </a:dk2>
      <a:lt2>
        <a:srgbClr val="EAEFFF"/>
      </a:lt2>
      <a:accent1>
        <a:srgbClr val="04D3AA"/>
      </a:accent1>
      <a:accent2>
        <a:srgbClr val="549CFF"/>
      </a:accent2>
      <a:accent3>
        <a:srgbClr val="FA6496"/>
      </a:accent3>
      <a:accent4>
        <a:srgbClr val="6404DA"/>
      </a:accent4>
      <a:accent5>
        <a:srgbClr val="120A48"/>
      </a:accent5>
      <a:accent6>
        <a:srgbClr val="EAEFFF"/>
      </a:accent6>
      <a:hlink>
        <a:srgbClr val="549CFF"/>
      </a:hlink>
      <a:folHlink>
        <a:srgbClr val="6404DA"/>
      </a:folHlink>
    </a:clrScheme>
    <a:fontScheme name="Inter">
      <a:majorFont>
        <a:latin typeface="Inter Extra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ware Presentation Template Finalized" id="{4CCE0CB5-D4AF-4997-8FDF-098AC69A3CFF}" vid="{84E051C0-A685-4E5A-97D0-7963A542A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BA14B6F5C04C4388980EA7648E7B7F" ma:contentTypeVersion="14" ma:contentTypeDescription="Create a new document." ma:contentTypeScope="" ma:versionID="91ad081767c4ab8bebc35d904d06ca04">
  <xsd:schema xmlns:xsd="http://www.w3.org/2001/XMLSchema" xmlns:xs="http://www.w3.org/2001/XMLSchema" xmlns:p="http://schemas.microsoft.com/office/2006/metadata/properties" xmlns:ns2="d8732223-c9df-4e1c-8a15-8e2d35da7866" xmlns:ns3="bf7afc72-a310-4c93-83e9-21ce9b8f8abd" targetNamespace="http://schemas.microsoft.com/office/2006/metadata/properties" ma:root="true" ma:fieldsID="07f2e5efa26c1d5d558fe4face5794ee" ns2:_="" ns3:_="">
    <xsd:import namespace="d8732223-c9df-4e1c-8a15-8e2d35da7866"/>
    <xsd:import namespace="bf7afc72-a310-4c93-83e9-21ce9b8f8a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32223-c9df-4e1c-8a15-8e2d35da7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7b19439-60cf-4e0a-9723-6b74af8c3ce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7afc72-a310-4c93-83e9-21ce9b8f8ab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4ac04e8-da66-42a4-98c8-493df02263cd}" ma:internalName="TaxCatchAll" ma:showField="CatchAllData" ma:web="bf7afc72-a310-4c93-83e9-21ce9b8f8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f7afc72-a310-4c93-83e9-21ce9b8f8abd" xsi:nil="true"/>
    <lcf76f155ced4ddcb4097134ff3c332f xmlns="d8732223-c9df-4e1c-8a15-8e2d35da78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C85836-1E6A-4A62-8143-0B91DC0BED0C}">
  <ds:schemaRefs>
    <ds:schemaRef ds:uri="http://schemas.microsoft.com/sharepoint/v3/contenttype/forms"/>
  </ds:schemaRefs>
</ds:datastoreItem>
</file>

<file path=customXml/itemProps2.xml><?xml version="1.0" encoding="utf-8"?>
<ds:datastoreItem xmlns:ds="http://schemas.openxmlformats.org/officeDocument/2006/customXml" ds:itemID="{B930F94C-A592-4560-87B5-D98422896F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732223-c9df-4e1c-8a15-8e2d35da7866"/>
    <ds:schemaRef ds:uri="bf7afc72-a310-4c93-83e9-21ce9b8f8a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1CB666-D931-41EB-A8E5-F8F34968AE66}">
  <ds:schemaRefs>
    <ds:schemaRef ds:uri="http://schemas.microsoft.com/office/2006/metadata/properties"/>
    <ds:schemaRef ds:uri="http://purl.org/dc/elements/1.1/"/>
    <ds:schemaRef ds:uri="d8732223-c9df-4e1c-8a15-8e2d35da7866"/>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bf7afc72-a310-4c93-83e9-21ce9b8f8ab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1040</TotalTime>
  <Words>1229</Words>
  <Application>Microsoft Office PowerPoint</Application>
  <PresentationFormat>Widescreen</PresentationFormat>
  <Paragraphs>93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ui-sans-serif</vt:lpstr>
      <vt:lpstr>Arial</vt:lpstr>
      <vt:lpstr>Inter</vt:lpstr>
      <vt:lpstr>Office Theme</vt:lpstr>
      <vt:lpstr>Invoice Origin discovery</vt:lpstr>
      <vt:lpstr>Invoice Origin Discovery</vt:lpstr>
      <vt:lpstr>Invoice Origin Overview</vt:lpstr>
      <vt:lpstr>Invoice Origin Controls</vt:lpstr>
      <vt:lpstr>Invoice Origin Groups</vt:lpstr>
      <vt:lpstr>Invoice Origin Discovery</vt:lpstr>
      <vt:lpstr>Insights Origin Discovery</vt:lpstr>
      <vt:lpstr>Invoice Origin Discovery</vt:lpstr>
      <vt:lpstr>Invoice Origin Discovery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Van Vaerenbergh</dc:creator>
  <cp:lastModifiedBy>Kaisa Välimäki</cp:lastModifiedBy>
  <cp:revision>91</cp:revision>
  <dcterms:created xsi:type="dcterms:W3CDTF">2025-01-22T14:35:08Z</dcterms:created>
  <dcterms:modified xsi:type="dcterms:W3CDTF">2025-03-11T09:01:01Z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1e97fa-b66f-4aa1-9b90-3f31ca839e6c_Enabled">
    <vt:lpwstr>true</vt:lpwstr>
  </property>
  <property fmtid="{D5CDD505-2E9C-101B-9397-08002B2CF9AE}" pid="3" name="MSIP_Label_eb1e97fa-b66f-4aa1-9b90-3f31ca839e6c_SetDate">
    <vt:lpwstr>2025-01-22T14:45:24Z</vt:lpwstr>
  </property>
  <property fmtid="{D5CDD505-2E9C-101B-9397-08002B2CF9AE}" pid="4" name="MSIP_Label_eb1e97fa-b66f-4aa1-9b90-3f31ca839e6c_Method">
    <vt:lpwstr>Standard</vt:lpwstr>
  </property>
  <property fmtid="{D5CDD505-2E9C-101B-9397-08002B2CF9AE}" pid="5" name="MSIP_Label_eb1e97fa-b66f-4aa1-9b90-3f31ca839e6c_Name">
    <vt:lpwstr>Private</vt:lpwstr>
  </property>
  <property fmtid="{D5CDD505-2E9C-101B-9397-08002B2CF9AE}" pid="6" name="MSIP_Label_eb1e97fa-b66f-4aa1-9b90-3f31ca839e6c_SiteId">
    <vt:lpwstr>9737b55a-4455-48e4-8c47-a26a6ee65c97</vt:lpwstr>
  </property>
  <property fmtid="{D5CDD505-2E9C-101B-9397-08002B2CF9AE}" pid="7" name="MSIP_Label_eb1e97fa-b66f-4aa1-9b90-3f31ca839e6c_ActionId">
    <vt:lpwstr>3220a420-f597-4faf-9cbd-9d8c20cb35b8</vt:lpwstr>
  </property>
  <property fmtid="{D5CDD505-2E9C-101B-9397-08002B2CF9AE}" pid="8" name="MSIP_Label_eb1e97fa-b66f-4aa1-9b90-3f31ca839e6c_ContentBits">
    <vt:lpwstr>2</vt:lpwstr>
  </property>
  <property fmtid="{D5CDD505-2E9C-101B-9397-08002B2CF9AE}" pid="9" name="ClassificationContentMarkingFooterLocations">
    <vt:lpwstr>Office Theme:6</vt:lpwstr>
  </property>
  <property fmtid="{D5CDD505-2E9C-101B-9397-08002B2CF9AE}" pid="10" name="ClassificationContentMarkingFooterText">
    <vt:lpwstr>Classified as Private</vt:lpwstr>
  </property>
  <property fmtid="{D5CDD505-2E9C-101B-9397-08002B2CF9AE}" pid="11" name="ContentTypeId">
    <vt:lpwstr>0x01010072BA14B6F5C04C4388980EA7648E7B7F</vt:lpwstr>
  </property>
  <property fmtid="{D5CDD505-2E9C-101B-9397-08002B2CF9AE}" pid="12" name="MediaServiceImageTags">
    <vt:lpwstr/>
  </property>
</Properties>
</file>