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476" r:id="rId5"/>
    <p:sldId id="477" r:id="rId6"/>
    <p:sldId id="478" r:id="rId7"/>
    <p:sldId id="600" r:id="rId8"/>
    <p:sldId id="602" r:id="rId9"/>
    <p:sldId id="603" r:id="rId10"/>
    <p:sldId id="605" r:id="rId11"/>
    <p:sldId id="606" r:id="rId12"/>
    <p:sldId id="601" r:id="rId13"/>
    <p:sldId id="604" r:id="rId14"/>
    <p:sldId id="607" r:id="rId15"/>
  </p:sldIdLst>
  <p:sldSz cx="12192000" cy="6858000"/>
  <p:notesSz cx="6858000" cy="9144000"/>
  <p:embeddedFontLst>
    <p:embeddedFont>
      <p:font typeface="Inter" panose="02000503000000020004" pitchFamily="2" charset="0"/>
      <p:regular r:id="rId17"/>
      <p:bold r:id="rId18"/>
      <p:italic r:id="rId19"/>
      <p:boldItalic r:id="rId2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43F76-FA01-BD28-E3B3-CA89A5528E38}" name="Nikita Bazalo-Prins" initials="NB" userId="S::nikita.bazalo-prins@basware.com::3eba2ab9-9a82-4ad9-8403-facffa0b83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2839D-CFE3-43B6-8B1C-A87C58C88F05}" v="1" dt="2025-03-11T08:38:26.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6807" autoAdjust="0"/>
  </p:normalViewPr>
  <p:slideViewPr>
    <p:cSldViewPr snapToGrid="0">
      <p:cViewPr varScale="1">
        <p:scale>
          <a:sx n="67" d="100"/>
          <a:sy n="67" d="100"/>
        </p:scale>
        <p:origin x="648" y="272"/>
      </p:cViewPr>
      <p:guideLst/>
    </p:cSldViewPr>
  </p:slideViewPr>
  <p:outlineViewPr>
    <p:cViewPr>
      <p:scale>
        <a:sx n="33" d="100"/>
        <a:sy n="33" d="100"/>
      </p:scale>
      <p:origin x="0" y="-1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sa Välimäki" userId="748bfbdf-5648-43ca-b5dc-bdb32b059750" providerId="ADAL" clId="{DC32839D-CFE3-43B6-8B1C-A87C58C88F05}"/>
    <pc:docChg chg="addSld delSld modSld">
      <pc:chgData name="Kaisa Välimäki" userId="748bfbdf-5648-43ca-b5dc-bdb32b059750" providerId="ADAL" clId="{DC32839D-CFE3-43B6-8B1C-A87C58C88F05}" dt="2025-03-11T08:59:19.778" v="4" actId="14100"/>
      <pc:docMkLst>
        <pc:docMk/>
      </pc:docMkLst>
      <pc:sldChg chg="del">
        <pc:chgData name="Kaisa Välimäki" userId="748bfbdf-5648-43ca-b5dc-bdb32b059750" providerId="ADAL" clId="{DC32839D-CFE3-43B6-8B1C-A87C58C88F05}" dt="2025-03-11T08:38:32.685" v="1" actId="47"/>
        <pc:sldMkLst>
          <pc:docMk/>
          <pc:sldMk cId="3596869539" sldId="321"/>
        </pc:sldMkLst>
      </pc:sldChg>
      <pc:sldChg chg="del">
        <pc:chgData name="Kaisa Välimäki" userId="748bfbdf-5648-43ca-b5dc-bdb32b059750" providerId="ADAL" clId="{DC32839D-CFE3-43B6-8B1C-A87C58C88F05}" dt="2025-03-11T08:38:32.685" v="1" actId="47"/>
        <pc:sldMkLst>
          <pc:docMk/>
          <pc:sldMk cId="788703727" sldId="322"/>
        </pc:sldMkLst>
      </pc:sldChg>
      <pc:sldChg chg="del">
        <pc:chgData name="Kaisa Välimäki" userId="748bfbdf-5648-43ca-b5dc-bdb32b059750" providerId="ADAL" clId="{DC32839D-CFE3-43B6-8B1C-A87C58C88F05}" dt="2025-03-11T08:38:32.685" v="1" actId="47"/>
        <pc:sldMkLst>
          <pc:docMk/>
          <pc:sldMk cId="369860492" sldId="332"/>
        </pc:sldMkLst>
      </pc:sldChg>
      <pc:sldChg chg="del">
        <pc:chgData name="Kaisa Välimäki" userId="748bfbdf-5648-43ca-b5dc-bdb32b059750" providerId="ADAL" clId="{DC32839D-CFE3-43B6-8B1C-A87C58C88F05}" dt="2025-03-11T08:38:32.685" v="1" actId="47"/>
        <pc:sldMkLst>
          <pc:docMk/>
          <pc:sldMk cId="3843426578" sldId="412"/>
        </pc:sldMkLst>
      </pc:sldChg>
      <pc:sldChg chg="del">
        <pc:chgData name="Kaisa Välimäki" userId="748bfbdf-5648-43ca-b5dc-bdb32b059750" providerId="ADAL" clId="{DC32839D-CFE3-43B6-8B1C-A87C58C88F05}" dt="2025-03-11T08:38:32.685" v="1" actId="47"/>
        <pc:sldMkLst>
          <pc:docMk/>
          <pc:sldMk cId="247291449" sldId="451"/>
        </pc:sldMkLst>
      </pc:sldChg>
      <pc:sldChg chg="del">
        <pc:chgData name="Kaisa Välimäki" userId="748bfbdf-5648-43ca-b5dc-bdb32b059750" providerId="ADAL" clId="{DC32839D-CFE3-43B6-8B1C-A87C58C88F05}" dt="2025-03-11T08:38:32.685" v="1" actId="47"/>
        <pc:sldMkLst>
          <pc:docMk/>
          <pc:sldMk cId="3571062616" sldId="452"/>
        </pc:sldMkLst>
      </pc:sldChg>
      <pc:sldChg chg="add">
        <pc:chgData name="Kaisa Välimäki" userId="748bfbdf-5648-43ca-b5dc-bdb32b059750" providerId="ADAL" clId="{DC32839D-CFE3-43B6-8B1C-A87C58C88F05}" dt="2025-03-11T08:38:26.259" v="0"/>
        <pc:sldMkLst>
          <pc:docMk/>
          <pc:sldMk cId="1452870135" sldId="476"/>
        </pc:sldMkLst>
      </pc:sldChg>
      <pc:sldChg chg="modSp add mod">
        <pc:chgData name="Kaisa Välimäki" userId="748bfbdf-5648-43ca-b5dc-bdb32b059750" providerId="ADAL" clId="{DC32839D-CFE3-43B6-8B1C-A87C58C88F05}" dt="2025-03-11T08:58:37.722" v="2" actId="207"/>
        <pc:sldMkLst>
          <pc:docMk/>
          <pc:sldMk cId="2547566699" sldId="477"/>
        </pc:sldMkLst>
        <pc:spChg chg="mod">
          <ac:chgData name="Kaisa Välimäki" userId="748bfbdf-5648-43ca-b5dc-bdb32b059750" providerId="ADAL" clId="{DC32839D-CFE3-43B6-8B1C-A87C58C88F05}" dt="2025-03-11T08:58:37.722" v="2" actId="207"/>
          <ac:spMkLst>
            <pc:docMk/>
            <pc:sldMk cId="2547566699" sldId="477"/>
            <ac:spMk id="4" creationId="{71991A5A-45B3-FCD0-4C4F-AC9AD1632C26}"/>
          </ac:spMkLst>
        </pc:spChg>
      </pc:sldChg>
      <pc:sldChg chg="add">
        <pc:chgData name="Kaisa Välimäki" userId="748bfbdf-5648-43ca-b5dc-bdb32b059750" providerId="ADAL" clId="{DC32839D-CFE3-43B6-8B1C-A87C58C88F05}" dt="2025-03-11T08:38:26.259" v="0"/>
        <pc:sldMkLst>
          <pc:docMk/>
          <pc:sldMk cId="4059423675" sldId="478"/>
        </pc:sldMkLst>
      </pc:sldChg>
      <pc:sldChg chg="add">
        <pc:chgData name="Kaisa Välimäki" userId="748bfbdf-5648-43ca-b5dc-bdb32b059750" providerId="ADAL" clId="{DC32839D-CFE3-43B6-8B1C-A87C58C88F05}" dt="2025-03-11T08:38:26.259" v="0"/>
        <pc:sldMkLst>
          <pc:docMk/>
          <pc:sldMk cId="2112794070" sldId="600"/>
        </pc:sldMkLst>
      </pc:sldChg>
      <pc:sldChg chg="add">
        <pc:chgData name="Kaisa Välimäki" userId="748bfbdf-5648-43ca-b5dc-bdb32b059750" providerId="ADAL" clId="{DC32839D-CFE3-43B6-8B1C-A87C58C88F05}" dt="2025-03-11T08:38:26.259" v="0"/>
        <pc:sldMkLst>
          <pc:docMk/>
          <pc:sldMk cId="635399204" sldId="601"/>
        </pc:sldMkLst>
      </pc:sldChg>
      <pc:sldChg chg="modSp add mod">
        <pc:chgData name="Kaisa Välimäki" userId="748bfbdf-5648-43ca-b5dc-bdb32b059750" providerId="ADAL" clId="{DC32839D-CFE3-43B6-8B1C-A87C58C88F05}" dt="2025-03-11T08:59:05.863" v="3" actId="255"/>
        <pc:sldMkLst>
          <pc:docMk/>
          <pc:sldMk cId="2698017717" sldId="602"/>
        </pc:sldMkLst>
        <pc:spChg chg="mod">
          <ac:chgData name="Kaisa Välimäki" userId="748bfbdf-5648-43ca-b5dc-bdb32b059750" providerId="ADAL" clId="{DC32839D-CFE3-43B6-8B1C-A87C58C88F05}" dt="2025-03-11T08:59:05.863" v="3" actId="255"/>
          <ac:spMkLst>
            <pc:docMk/>
            <pc:sldMk cId="2698017717" sldId="602"/>
            <ac:spMk id="22" creationId="{00AFB9A8-02BE-8250-D800-E79C71196EF8}"/>
          </ac:spMkLst>
        </pc:spChg>
      </pc:sldChg>
      <pc:sldChg chg="add">
        <pc:chgData name="Kaisa Välimäki" userId="748bfbdf-5648-43ca-b5dc-bdb32b059750" providerId="ADAL" clId="{DC32839D-CFE3-43B6-8B1C-A87C58C88F05}" dt="2025-03-11T08:38:26.259" v="0"/>
        <pc:sldMkLst>
          <pc:docMk/>
          <pc:sldMk cId="223128181" sldId="603"/>
        </pc:sldMkLst>
      </pc:sldChg>
      <pc:sldChg chg="modSp add mod">
        <pc:chgData name="Kaisa Välimäki" userId="748bfbdf-5648-43ca-b5dc-bdb32b059750" providerId="ADAL" clId="{DC32839D-CFE3-43B6-8B1C-A87C58C88F05}" dt="2025-03-11T08:59:19.778" v="4" actId="14100"/>
        <pc:sldMkLst>
          <pc:docMk/>
          <pc:sldMk cId="3754078535" sldId="604"/>
        </pc:sldMkLst>
        <pc:spChg chg="mod">
          <ac:chgData name="Kaisa Välimäki" userId="748bfbdf-5648-43ca-b5dc-bdb32b059750" providerId="ADAL" clId="{DC32839D-CFE3-43B6-8B1C-A87C58C88F05}" dt="2025-03-11T08:59:19.778" v="4" actId="14100"/>
          <ac:spMkLst>
            <pc:docMk/>
            <pc:sldMk cId="3754078535" sldId="604"/>
            <ac:spMk id="3" creationId="{24E7A93A-F39F-E2B6-A383-10E6BFF49745}"/>
          </ac:spMkLst>
        </pc:spChg>
      </pc:sldChg>
      <pc:sldChg chg="add">
        <pc:chgData name="Kaisa Välimäki" userId="748bfbdf-5648-43ca-b5dc-bdb32b059750" providerId="ADAL" clId="{DC32839D-CFE3-43B6-8B1C-A87C58C88F05}" dt="2025-03-11T08:38:26.259" v="0"/>
        <pc:sldMkLst>
          <pc:docMk/>
          <pc:sldMk cId="1070337266" sldId="605"/>
        </pc:sldMkLst>
      </pc:sldChg>
      <pc:sldChg chg="add">
        <pc:chgData name="Kaisa Välimäki" userId="748bfbdf-5648-43ca-b5dc-bdb32b059750" providerId="ADAL" clId="{DC32839D-CFE3-43B6-8B1C-A87C58C88F05}" dt="2025-03-11T08:38:26.259" v="0"/>
        <pc:sldMkLst>
          <pc:docMk/>
          <pc:sldMk cId="3297032300" sldId="606"/>
        </pc:sldMkLst>
      </pc:sldChg>
      <pc:sldChg chg="add">
        <pc:chgData name="Kaisa Välimäki" userId="748bfbdf-5648-43ca-b5dc-bdb32b059750" providerId="ADAL" clId="{DC32839D-CFE3-43B6-8B1C-A87C58C88F05}" dt="2025-03-11T08:38:26.259" v="0"/>
        <pc:sldMkLst>
          <pc:docMk/>
          <pc:sldMk cId="3197138464" sldId="607"/>
        </pc:sldMkLst>
      </pc:sldChg>
    </pc:docChg>
  </pc:docChgLst>
  <pc:docChgLst>
    <pc:chgData name="Kaisa Välimäki" userId="S::kaisaval@basware.com::748bfbdf-5648-43ca-b5dc-bdb32b059750" providerId="AD" clId="Web-{B18FABC5-2ABE-4D5D-A235-105529CF8459}"/>
    <pc:docChg chg="modSld">
      <pc:chgData name="Kaisa Välimäki" userId="S::kaisaval@basware.com::748bfbdf-5648-43ca-b5dc-bdb32b059750" providerId="AD" clId="Web-{B18FABC5-2ABE-4D5D-A235-105529CF8459}" dt="2025-03-03T09:17:50.534" v="9"/>
      <pc:docMkLst>
        <pc:docMk/>
      </pc:docMkLst>
      <pc:sldChg chg="modSp">
        <pc:chgData name="Kaisa Välimäki" userId="S::kaisaval@basware.com::748bfbdf-5648-43ca-b5dc-bdb32b059750" providerId="AD" clId="Web-{B18FABC5-2ABE-4D5D-A235-105529CF8459}" dt="2025-03-03T09:15:46.546" v="0"/>
        <pc:sldMkLst>
          <pc:docMk/>
          <pc:sldMk cId="3596869539" sldId="321"/>
        </pc:sldMkLst>
      </pc:sldChg>
      <pc:sldChg chg="modSp">
        <pc:chgData name="Kaisa Välimäki" userId="S::kaisaval@basware.com::748bfbdf-5648-43ca-b5dc-bdb32b059750" providerId="AD" clId="Web-{B18FABC5-2ABE-4D5D-A235-105529CF8459}" dt="2025-03-03T09:16:14.578" v="2"/>
        <pc:sldMkLst>
          <pc:docMk/>
          <pc:sldMk cId="788703727" sldId="322"/>
        </pc:sldMkLst>
      </pc:sldChg>
      <pc:sldChg chg="modSp">
        <pc:chgData name="Kaisa Välimäki" userId="S::kaisaval@basware.com::748bfbdf-5648-43ca-b5dc-bdb32b059750" providerId="AD" clId="Web-{B18FABC5-2ABE-4D5D-A235-105529CF8459}" dt="2025-03-03T09:17:16.439" v="6"/>
        <pc:sldMkLst>
          <pc:docMk/>
          <pc:sldMk cId="3843426578" sldId="412"/>
        </pc:sldMkLst>
      </pc:sldChg>
      <pc:sldChg chg="modSp">
        <pc:chgData name="Kaisa Välimäki" userId="S::kaisaval@basware.com::748bfbdf-5648-43ca-b5dc-bdb32b059750" providerId="AD" clId="Web-{B18FABC5-2ABE-4D5D-A235-105529CF8459}" dt="2025-03-03T09:17:50.534" v="9"/>
        <pc:sldMkLst>
          <pc:docMk/>
          <pc:sldMk cId="3571062616" sldId="452"/>
        </pc:sldMkLst>
      </pc:sldChg>
    </pc:docChg>
  </pc:docChgLst>
  <pc:docChgLst>
    <pc:chgData name="Kaisa Välimäki" userId="748bfbdf-5648-43ca-b5dc-bdb32b059750" providerId="ADAL" clId="{8E516E62-C817-44CB-BDEC-98E58D3DFED1}"/>
    <pc:docChg chg="custSel delSld modSld">
      <pc:chgData name="Kaisa Välimäki" userId="748bfbdf-5648-43ca-b5dc-bdb32b059750" providerId="ADAL" clId="{8E516E62-C817-44CB-BDEC-98E58D3DFED1}" dt="2025-02-25T11:44:57.084" v="2" actId="47"/>
      <pc:docMkLst>
        <pc:docMk/>
      </pc:docMkLst>
      <pc:sldChg chg="del">
        <pc:chgData name="Kaisa Välimäki" userId="748bfbdf-5648-43ca-b5dc-bdb32b059750" providerId="ADAL" clId="{8E516E62-C817-44CB-BDEC-98E58D3DFED1}" dt="2025-02-25T11:43:42.928" v="0" actId="47"/>
        <pc:sldMkLst>
          <pc:docMk/>
          <pc:sldMk cId="1854199711" sldId="256"/>
        </pc:sldMkLst>
      </pc:sldChg>
      <pc:sldChg chg="del">
        <pc:chgData name="Kaisa Välimäki" userId="748bfbdf-5648-43ca-b5dc-bdb32b059750" providerId="ADAL" clId="{8E516E62-C817-44CB-BDEC-98E58D3DFED1}" dt="2025-02-25T11:44:57.084" v="2" actId="47"/>
        <pc:sldMkLst>
          <pc:docMk/>
          <pc:sldMk cId="4205618619" sldId="299"/>
        </pc:sldMkLst>
      </pc:sldChg>
      <pc:sldChg chg="del">
        <pc:chgData name="Kaisa Välimäki" userId="748bfbdf-5648-43ca-b5dc-bdb32b059750" providerId="ADAL" clId="{8E516E62-C817-44CB-BDEC-98E58D3DFED1}" dt="2025-02-25T11:43:42.928" v="0" actId="47"/>
        <pc:sldMkLst>
          <pc:docMk/>
          <pc:sldMk cId="1653512687" sldId="300"/>
        </pc:sldMkLst>
      </pc:sldChg>
      <pc:sldChg chg="del">
        <pc:chgData name="Kaisa Välimäki" userId="748bfbdf-5648-43ca-b5dc-bdb32b059750" providerId="ADAL" clId="{8E516E62-C817-44CB-BDEC-98E58D3DFED1}" dt="2025-02-25T11:43:42.928" v="0" actId="47"/>
        <pc:sldMkLst>
          <pc:docMk/>
          <pc:sldMk cId="3988930583" sldId="301"/>
        </pc:sldMkLst>
      </pc:sldChg>
      <pc:sldChg chg="del">
        <pc:chgData name="Kaisa Välimäki" userId="748bfbdf-5648-43ca-b5dc-bdb32b059750" providerId="ADAL" clId="{8E516E62-C817-44CB-BDEC-98E58D3DFED1}" dt="2025-02-25T11:43:42.928" v="0" actId="47"/>
        <pc:sldMkLst>
          <pc:docMk/>
          <pc:sldMk cId="4121071900" sldId="302"/>
        </pc:sldMkLst>
      </pc:sldChg>
      <pc:sldChg chg="del">
        <pc:chgData name="Kaisa Välimäki" userId="748bfbdf-5648-43ca-b5dc-bdb32b059750" providerId="ADAL" clId="{8E516E62-C817-44CB-BDEC-98E58D3DFED1}" dt="2025-02-25T11:43:42.928" v="0" actId="47"/>
        <pc:sldMkLst>
          <pc:docMk/>
          <pc:sldMk cId="1968994710" sldId="303"/>
        </pc:sldMkLst>
      </pc:sldChg>
      <pc:sldChg chg="del">
        <pc:chgData name="Kaisa Välimäki" userId="748bfbdf-5648-43ca-b5dc-bdb32b059750" providerId="ADAL" clId="{8E516E62-C817-44CB-BDEC-98E58D3DFED1}" dt="2025-02-25T11:43:42.928" v="0" actId="47"/>
        <pc:sldMkLst>
          <pc:docMk/>
          <pc:sldMk cId="3551993988" sldId="304"/>
        </pc:sldMkLst>
      </pc:sldChg>
      <pc:sldChg chg="del">
        <pc:chgData name="Kaisa Välimäki" userId="748bfbdf-5648-43ca-b5dc-bdb32b059750" providerId="ADAL" clId="{8E516E62-C817-44CB-BDEC-98E58D3DFED1}" dt="2025-02-25T11:43:42.928" v="0" actId="47"/>
        <pc:sldMkLst>
          <pc:docMk/>
          <pc:sldMk cId="2135301328" sldId="306"/>
        </pc:sldMkLst>
      </pc:sldChg>
      <pc:sldChg chg="del">
        <pc:chgData name="Kaisa Välimäki" userId="748bfbdf-5648-43ca-b5dc-bdb32b059750" providerId="ADAL" clId="{8E516E62-C817-44CB-BDEC-98E58D3DFED1}" dt="2025-02-25T11:43:42.928" v="0" actId="47"/>
        <pc:sldMkLst>
          <pc:docMk/>
          <pc:sldMk cId="3894949806" sldId="307"/>
        </pc:sldMkLst>
      </pc:sldChg>
      <pc:sldChg chg="del">
        <pc:chgData name="Kaisa Välimäki" userId="748bfbdf-5648-43ca-b5dc-bdb32b059750" providerId="ADAL" clId="{8E516E62-C817-44CB-BDEC-98E58D3DFED1}" dt="2025-02-25T11:43:42.928" v="0" actId="47"/>
        <pc:sldMkLst>
          <pc:docMk/>
          <pc:sldMk cId="1797233310" sldId="308"/>
        </pc:sldMkLst>
      </pc:sldChg>
      <pc:sldChg chg="del">
        <pc:chgData name="Kaisa Välimäki" userId="748bfbdf-5648-43ca-b5dc-bdb32b059750" providerId="ADAL" clId="{8E516E62-C817-44CB-BDEC-98E58D3DFED1}" dt="2025-02-25T11:43:42.928" v="0" actId="47"/>
        <pc:sldMkLst>
          <pc:docMk/>
          <pc:sldMk cId="548834975" sldId="309"/>
        </pc:sldMkLst>
      </pc:sldChg>
      <pc:sldChg chg="del">
        <pc:chgData name="Kaisa Välimäki" userId="748bfbdf-5648-43ca-b5dc-bdb32b059750" providerId="ADAL" clId="{8E516E62-C817-44CB-BDEC-98E58D3DFED1}" dt="2025-02-25T11:43:42.928" v="0" actId="47"/>
        <pc:sldMkLst>
          <pc:docMk/>
          <pc:sldMk cId="4012759927" sldId="311"/>
        </pc:sldMkLst>
      </pc:sldChg>
      <pc:sldChg chg="del">
        <pc:chgData name="Kaisa Välimäki" userId="748bfbdf-5648-43ca-b5dc-bdb32b059750" providerId="ADAL" clId="{8E516E62-C817-44CB-BDEC-98E58D3DFED1}" dt="2025-02-25T11:43:42.928" v="0" actId="47"/>
        <pc:sldMkLst>
          <pc:docMk/>
          <pc:sldMk cId="560756354" sldId="312"/>
        </pc:sldMkLst>
      </pc:sldChg>
      <pc:sldChg chg="del">
        <pc:chgData name="Kaisa Välimäki" userId="748bfbdf-5648-43ca-b5dc-bdb32b059750" providerId="ADAL" clId="{8E516E62-C817-44CB-BDEC-98E58D3DFED1}" dt="2025-02-25T11:43:42.928" v="0" actId="47"/>
        <pc:sldMkLst>
          <pc:docMk/>
          <pc:sldMk cId="3450190320" sldId="313"/>
        </pc:sldMkLst>
      </pc:sldChg>
      <pc:sldChg chg="del">
        <pc:chgData name="Kaisa Välimäki" userId="748bfbdf-5648-43ca-b5dc-bdb32b059750" providerId="ADAL" clId="{8E516E62-C817-44CB-BDEC-98E58D3DFED1}" dt="2025-02-25T11:43:42.928" v="0" actId="47"/>
        <pc:sldMkLst>
          <pc:docMk/>
          <pc:sldMk cId="3524311119" sldId="314"/>
        </pc:sldMkLst>
      </pc:sldChg>
      <pc:sldChg chg="del">
        <pc:chgData name="Kaisa Välimäki" userId="748bfbdf-5648-43ca-b5dc-bdb32b059750" providerId="ADAL" clId="{8E516E62-C817-44CB-BDEC-98E58D3DFED1}" dt="2025-02-25T11:43:42.928" v="0" actId="47"/>
        <pc:sldMkLst>
          <pc:docMk/>
          <pc:sldMk cId="1527830879" sldId="315"/>
        </pc:sldMkLst>
      </pc:sldChg>
      <pc:sldChg chg="del">
        <pc:chgData name="Kaisa Välimäki" userId="748bfbdf-5648-43ca-b5dc-bdb32b059750" providerId="ADAL" clId="{8E516E62-C817-44CB-BDEC-98E58D3DFED1}" dt="2025-02-25T11:43:42.928" v="0" actId="47"/>
        <pc:sldMkLst>
          <pc:docMk/>
          <pc:sldMk cId="672348335" sldId="316"/>
        </pc:sldMkLst>
      </pc:sldChg>
      <pc:sldChg chg="del">
        <pc:chgData name="Kaisa Välimäki" userId="748bfbdf-5648-43ca-b5dc-bdb32b059750" providerId="ADAL" clId="{8E516E62-C817-44CB-BDEC-98E58D3DFED1}" dt="2025-02-25T11:43:42.928" v="0" actId="47"/>
        <pc:sldMkLst>
          <pc:docMk/>
          <pc:sldMk cId="2030065872" sldId="318"/>
        </pc:sldMkLst>
      </pc:sldChg>
      <pc:sldChg chg="del">
        <pc:chgData name="Kaisa Välimäki" userId="748bfbdf-5648-43ca-b5dc-bdb32b059750" providerId="ADAL" clId="{8E516E62-C817-44CB-BDEC-98E58D3DFED1}" dt="2025-02-25T11:43:42.928" v="0" actId="47"/>
        <pc:sldMkLst>
          <pc:docMk/>
          <pc:sldMk cId="2378528983" sldId="319"/>
        </pc:sldMkLst>
      </pc:sldChg>
      <pc:sldChg chg="del">
        <pc:chgData name="Kaisa Välimäki" userId="748bfbdf-5648-43ca-b5dc-bdb32b059750" providerId="ADAL" clId="{8E516E62-C817-44CB-BDEC-98E58D3DFED1}" dt="2025-02-25T11:43:42.928" v="0" actId="47"/>
        <pc:sldMkLst>
          <pc:docMk/>
          <pc:sldMk cId="1221248950" sldId="323"/>
        </pc:sldMkLst>
      </pc:sldChg>
      <pc:sldChg chg="del">
        <pc:chgData name="Kaisa Välimäki" userId="748bfbdf-5648-43ca-b5dc-bdb32b059750" providerId="ADAL" clId="{8E516E62-C817-44CB-BDEC-98E58D3DFED1}" dt="2025-02-25T11:43:42.928" v="0" actId="47"/>
        <pc:sldMkLst>
          <pc:docMk/>
          <pc:sldMk cId="1310029527" sldId="324"/>
        </pc:sldMkLst>
      </pc:sldChg>
      <pc:sldChg chg="del">
        <pc:chgData name="Kaisa Välimäki" userId="748bfbdf-5648-43ca-b5dc-bdb32b059750" providerId="ADAL" clId="{8E516E62-C817-44CB-BDEC-98E58D3DFED1}" dt="2025-02-25T11:43:42.928" v="0" actId="47"/>
        <pc:sldMkLst>
          <pc:docMk/>
          <pc:sldMk cId="154904080" sldId="325"/>
        </pc:sldMkLst>
      </pc:sldChg>
      <pc:sldChg chg="del">
        <pc:chgData name="Kaisa Välimäki" userId="748bfbdf-5648-43ca-b5dc-bdb32b059750" providerId="ADAL" clId="{8E516E62-C817-44CB-BDEC-98E58D3DFED1}" dt="2025-02-25T11:43:42.928" v="0" actId="47"/>
        <pc:sldMkLst>
          <pc:docMk/>
          <pc:sldMk cId="3538597282" sldId="326"/>
        </pc:sldMkLst>
      </pc:sldChg>
      <pc:sldChg chg="del">
        <pc:chgData name="Kaisa Välimäki" userId="748bfbdf-5648-43ca-b5dc-bdb32b059750" providerId="ADAL" clId="{8E516E62-C817-44CB-BDEC-98E58D3DFED1}" dt="2025-02-25T11:43:42.928" v="0" actId="47"/>
        <pc:sldMkLst>
          <pc:docMk/>
          <pc:sldMk cId="1835384343" sldId="327"/>
        </pc:sldMkLst>
      </pc:sldChg>
      <pc:sldChg chg="del">
        <pc:chgData name="Kaisa Välimäki" userId="748bfbdf-5648-43ca-b5dc-bdb32b059750" providerId="ADAL" clId="{8E516E62-C817-44CB-BDEC-98E58D3DFED1}" dt="2025-02-25T11:43:42.928" v="0" actId="47"/>
        <pc:sldMkLst>
          <pc:docMk/>
          <pc:sldMk cId="2717657524" sldId="328"/>
        </pc:sldMkLst>
      </pc:sldChg>
      <pc:sldChg chg="del">
        <pc:chgData name="Kaisa Välimäki" userId="748bfbdf-5648-43ca-b5dc-bdb32b059750" providerId="ADAL" clId="{8E516E62-C817-44CB-BDEC-98E58D3DFED1}" dt="2025-02-25T11:43:42.928" v="0" actId="47"/>
        <pc:sldMkLst>
          <pc:docMk/>
          <pc:sldMk cId="1018246919" sldId="329"/>
        </pc:sldMkLst>
      </pc:sldChg>
      <pc:sldChg chg="del">
        <pc:chgData name="Kaisa Välimäki" userId="748bfbdf-5648-43ca-b5dc-bdb32b059750" providerId="ADAL" clId="{8E516E62-C817-44CB-BDEC-98E58D3DFED1}" dt="2025-02-25T11:43:42.928" v="0" actId="47"/>
        <pc:sldMkLst>
          <pc:docMk/>
          <pc:sldMk cId="864699528" sldId="330"/>
        </pc:sldMkLst>
      </pc:sldChg>
      <pc:sldChg chg="del">
        <pc:chgData name="Kaisa Välimäki" userId="748bfbdf-5648-43ca-b5dc-bdb32b059750" providerId="ADAL" clId="{8E516E62-C817-44CB-BDEC-98E58D3DFED1}" dt="2025-02-25T11:43:42.928" v="0" actId="47"/>
        <pc:sldMkLst>
          <pc:docMk/>
          <pc:sldMk cId="3292936495" sldId="331"/>
        </pc:sldMkLst>
      </pc:sldChg>
      <pc:sldChg chg="modSp mod modClrScheme chgLayout">
        <pc:chgData name="Kaisa Välimäki" userId="748bfbdf-5648-43ca-b5dc-bdb32b059750" providerId="ADAL" clId="{8E516E62-C817-44CB-BDEC-98E58D3DFED1}" dt="2025-02-25T11:44:00.403" v="1" actId="700"/>
        <pc:sldMkLst>
          <pc:docMk/>
          <pc:sldMk cId="369860492" sldId="332"/>
        </pc:sldMkLst>
      </pc:sldChg>
      <pc:sldChg chg="del">
        <pc:chgData name="Kaisa Välimäki" userId="748bfbdf-5648-43ca-b5dc-bdb32b059750" providerId="ADAL" clId="{8E516E62-C817-44CB-BDEC-98E58D3DFED1}" dt="2025-02-25T11:43:42.928" v="0" actId="47"/>
        <pc:sldMkLst>
          <pc:docMk/>
          <pc:sldMk cId="4282255781" sldId="333"/>
        </pc:sldMkLst>
      </pc:sldChg>
      <pc:sldChg chg="del">
        <pc:chgData name="Kaisa Välimäki" userId="748bfbdf-5648-43ca-b5dc-bdb32b059750" providerId="ADAL" clId="{8E516E62-C817-44CB-BDEC-98E58D3DFED1}" dt="2025-02-25T11:43:42.928" v="0" actId="47"/>
        <pc:sldMkLst>
          <pc:docMk/>
          <pc:sldMk cId="3703057547" sldId="339"/>
        </pc:sldMkLst>
      </pc:sldChg>
      <pc:sldChg chg="del">
        <pc:chgData name="Kaisa Välimäki" userId="748bfbdf-5648-43ca-b5dc-bdb32b059750" providerId="ADAL" clId="{8E516E62-C817-44CB-BDEC-98E58D3DFED1}" dt="2025-02-25T11:43:42.928" v="0" actId="47"/>
        <pc:sldMkLst>
          <pc:docMk/>
          <pc:sldMk cId="1687433936" sldId="340"/>
        </pc:sldMkLst>
      </pc:sldChg>
      <pc:sldChg chg="del">
        <pc:chgData name="Kaisa Välimäki" userId="748bfbdf-5648-43ca-b5dc-bdb32b059750" providerId="ADAL" clId="{8E516E62-C817-44CB-BDEC-98E58D3DFED1}" dt="2025-02-25T11:43:42.928" v="0" actId="47"/>
        <pc:sldMkLst>
          <pc:docMk/>
          <pc:sldMk cId="1636642166" sldId="341"/>
        </pc:sldMkLst>
      </pc:sldChg>
      <pc:sldChg chg="del">
        <pc:chgData name="Kaisa Välimäki" userId="748bfbdf-5648-43ca-b5dc-bdb32b059750" providerId="ADAL" clId="{8E516E62-C817-44CB-BDEC-98E58D3DFED1}" dt="2025-02-25T11:43:42.928" v="0" actId="47"/>
        <pc:sldMkLst>
          <pc:docMk/>
          <pc:sldMk cId="1460639307" sldId="342"/>
        </pc:sldMkLst>
      </pc:sldChg>
      <pc:sldChg chg="del">
        <pc:chgData name="Kaisa Välimäki" userId="748bfbdf-5648-43ca-b5dc-bdb32b059750" providerId="ADAL" clId="{8E516E62-C817-44CB-BDEC-98E58D3DFED1}" dt="2025-02-25T11:43:42.928" v="0" actId="47"/>
        <pc:sldMkLst>
          <pc:docMk/>
          <pc:sldMk cId="523001272" sldId="343"/>
        </pc:sldMkLst>
      </pc:sldChg>
      <pc:sldChg chg="del">
        <pc:chgData name="Kaisa Välimäki" userId="748bfbdf-5648-43ca-b5dc-bdb32b059750" providerId="ADAL" clId="{8E516E62-C817-44CB-BDEC-98E58D3DFED1}" dt="2025-02-25T11:43:42.928" v="0" actId="47"/>
        <pc:sldMkLst>
          <pc:docMk/>
          <pc:sldMk cId="2774703633" sldId="345"/>
        </pc:sldMkLst>
      </pc:sldChg>
      <pc:sldChg chg="del">
        <pc:chgData name="Kaisa Välimäki" userId="748bfbdf-5648-43ca-b5dc-bdb32b059750" providerId="ADAL" clId="{8E516E62-C817-44CB-BDEC-98E58D3DFED1}" dt="2025-02-25T11:43:42.928" v="0" actId="47"/>
        <pc:sldMkLst>
          <pc:docMk/>
          <pc:sldMk cId="654317970" sldId="352"/>
        </pc:sldMkLst>
      </pc:sldChg>
      <pc:sldChg chg="del">
        <pc:chgData name="Kaisa Välimäki" userId="748bfbdf-5648-43ca-b5dc-bdb32b059750" providerId="ADAL" clId="{8E516E62-C817-44CB-BDEC-98E58D3DFED1}" dt="2025-02-25T11:43:42.928" v="0" actId="47"/>
        <pc:sldMkLst>
          <pc:docMk/>
          <pc:sldMk cId="1920263595" sldId="363"/>
        </pc:sldMkLst>
      </pc:sldChg>
      <pc:sldChg chg="del">
        <pc:chgData name="Kaisa Välimäki" userId="748bfbdf-5648-43ca-b5dc-bdb32b059750" providerId="ADAL" clId="{8E516E62-C817-44CB-BDEC-98E58D3DFED1}" dt="2025-02-25T11:43:42.928" v="0" actId="47"/>
        <pc:sldMkLst>
          <pc:docMk/>
          <pc:sldMk cId="3298590772" sldId="364"/>
        </pc:sldMkLst>
      </pc:sldChg>
      <pc:sldChg chg="del">
        <pc:chgData name="Kaisa Välimäki" userId="748bfbdf-5648-43ca-b5dc-bdb32b059750" providerId="ADAL" clId="{8E516E62-C817-44CB-BDEC-98E58D3DFED1}" dt="2025-02-25T11:43:42.928" v="0" actId="47"/>
        <pc:sldMkLst>
          <pc:docMk/>
          <pc:sldMk cId="2889952100" sldId="370"/>
        </pc:sldMkLst>
      </pc:sldChg>
      <pc:sldChg chg="del">
        <pc:chgData name="Kaisa Välimäki" userId="748bfbdf-5648-43ca-b5dc-bdb32b059750" providerId="ADAL" clId="{8E516E62-C817-44CB-BDEC-98E58D3DFED1}" dt="2025-02-25T11:43:42.928" v="0" actId="47"/>
        <pc:sldMkLst>
          <pc:docMk/>
          <pc:sldMk cId="203000067" sldId="371"/>
        </pc:sldMkLst>
      </pc:sldChg>
      <pc:sldChg chg="del">
        <pc:chgData name="Kaisa Välimäki" userId="748bfbdf-5648-43ca-b5dc-bdb32b059750" providerId="ADAL" clId="{8E516E62-C817-44CB-BDEC-98E58D3DFED1}" dt="2025-02-25T11:43:42.928" v="0" actId="47"/>
        <pc:sldMkLst>
          <pc:docMk/>
          <pc:sldMk cId="728543628" sldId="372"/>
        </pc:sldMkLst>
      </pc:sldChg>
      <pc:sldChg chg="del">
        <pc:chgData name="Kaisa Välimäki" userId="748bfbdf-5648-43ca-b5dc-bdb32b059750" providerId="ADAL" clId="{8E516E62-C817-44CB-BDEC-98E58D3DFED1}" dt="2025-02-25T11:43:42.928" v="0" actId="47"/>
        <pc:sldMkLst>
          <pc:docMk/>
          <pc:sldMk cId="1274401360" sldId="375"/>
        </pc:sldMkLst>
      </pc:sldChg>
      <pc:sldChg chg="del">
        <pc:chgData name="Kaisa Välimäki" userId="748bfbdf-5648-43ca-b5dc-bdb32b059750" providerId="ADAL" clId="{8E516E62-C817-44CB-BDEC-98E58D3DFED1}" dt="2025-02-25T11:43:42.928" v="0" actId="47"/>
        <pc:sldMkLst>
          <pc:docMk/>
          <pc:sldMk cId="2773473345" sldId="377"/>
        </pc:sldMkLst>
      </pc:sldChg>
      <pc:sldChg chg="del">
        <pc:chgData name="Kaisa Välimäki" userId="748bfbdf-5648-43ca-b5dc-bdb32b059750" providerId="ADAL" clId="{8E516E62-C817-44CB-BDEC-98E58D3DFED1}" dt="2025-02-25T11:43:42.928" v="0" actId="47"/>
        <pc:sldMkLst>
          <pc:docMk/>
          <pc:sldMk cId="3404176935" sldId="382"/>
        </pc:sldMkLst>
      </pc:sldChg>
      <pc:sldChg chg="del">
        <pc:chgData name="Kaisa Välimäki" userId="748bfbdf-5648-43ca-b5dc-bdb32b059750" providerId="ADAL" clId="{8E516E62-C817-44CB-BDEC-98E58D3DFED1}" dt="2025-02-25T11:43:42.928" v="0" actId="47"/>
        <pc:sldMkLst>
          <pc:docMk/>
          <pc:sldMk cId="3610330744" sldId="389"/>
        </pc:sldMkLst>
      </pc:sldChg>
      <pc:sldChg chg="del">
        <pc:chgData name="Kaisa Välimäki" userId="748bfbdf-5648-43ca-b5dc-bdb32b059750" providerId="ADAL" clId="{8E516E62-C817-44CB-BDEC-98E58D3DFED1}" dt="2025-02-25T11:43:42.928" v="0" actId="47"/>
        <pc:sldMkLst>
          <pc:docMk/>
          <pc:sldMk cId="446918987" sldId="393"/>
        </pc:sldMkLst>
      </pc:sldChg>
      <pc:sldChg chg="del">
        <pc:chgData name="Kaisa Välimäki" userId="748bfbdf-5648-43ca-b5dc-bdb32b059750" providerId="ADAL" clId="{8E516E62-C817-44CB-BDEC-98E58D3DFED1}" dt="2025-02-25T11:43:42.928" v="0" actId="47"/>
        <pc:sldMkLst>
          <pc:docMk/>
          <pc:sldMk cId="3833032213" sldId="394"/>
        </pc:sldMkLst>
      </pc:sldChg>
      <pc:sldChg chg="del">
        <pc:chgData name="Kaisa Välimäki" userId="748bfbdf-5648-43ca-b5dc-bdb32b059750" providerId="ADAL" clId="{8E516E62-C817-44CB-BDEC-98E58D3DFED1}" dt="2025-02-25T11:43:42.928" v="0" actId="47"/>
        <pc:sldMkLst>
          <pc:docMk/>
          <pc:sldMk cId="2146332038" sldId="395"/>
        </pc:sldMkLst>
      </pc:sldChg>
      <pc:sldChg chg="del">
        <pc:chgData name="Kaisa Välimäki" userId="748bfbdf-5648-43ca-b5dc-bdb32b059750" providerId="ADAL" clId="{8E516E62-C817-44CB-BDEC-98E58D3DFED1}" dt="2025-02-25T11:43:42.928" v="0" actId="47"/>
        <pc:sldMkLst>
          <pc:docMk/>
          <pc:sldMk cId="3083843901" sldId="396"/>
        </pc:sldMkLst>
      </pc:sldChg>
      <pc:sldChg chg="del">
        <pc:chgData name="Kaisa Välimäki" userId="748bfbdf-5648-43ca-b5dc-bdb32b059750" providerId="ADAL" clId="{8E516E62-C817-44CB-BDEC-98E58D3DFED1}" dt="2025-02-25T11:43:42.928" v="0" actId="47"/>
        <pc:sldMkLst>
          <pc:docMk/>
          <pc:sldMk cId="857440374" sldId="397"/>
        </pc:sldMkLst>
      </pc:sldChg>
      <pc:sldChg chg="del">
        <pc:chgData name="Kaisa Välimäki" userId="748bfbdf-5648-43ca-b5dc-bdb32b059750" providerId="ADAL" clId="{8E516E62-C817-44CB-BDEC-98E58D3DFED1}" dt="2025-02-25T11:43:42.928" v="0" actId="47"/>
        <pc:sldMkLst>
          <pc:docMk/>
          <pc:sldMk cId="839051854" sldId="404"/>
        </pc:sldMkLst>
      </pc:sldChg>
      <pc:sldChg chg="del">
        <pc:chgData name="Kaisa Välimäki" userId="748bfbdf-5648-43ca-b5dc-bdb32b059750" providerId="ADAL" clId="{8E516E62-C817-44CB-BDEC-98E58D3DFED1}" dt="2025-02-25T11:43:42.928" v="0" actId="47"/>
        <pc:sldMkLst>
          <pc:docMk/>
          <pc:sldMk cId="4055447153" sldId="405"/>
        </pc:sldMkLst>
      </pc:sldChg>
      <pc:sldChg chg="del">
        <pc:chgData name="Kaisa Välimäki" userId="748bfbdf-5648-43ca-b5dc-bdb32b059750" providerId="ADAL" clId="{8E516E62-C817-44CB-BDEC-98E58D3DFED1}" dt="2025-02-25T11:43:42.928" v="0" actId="47"/>
        <pc:sldMkLst>
          <pc:docMk/>
          <pc:sldMk cId="2325274459" sldId="406"/>
        </pc:sldMkLst>
      </pc:sldChg>
      <pc:sldChg chg="del">
        <pc:chgData name="Kaisa Välimäki" userId="748bfbdf-5648-43ca-b5dc-bdb32b059750" providerId="ADAL" clId="{8E516E62-C817-44CB-BDEC-98E58D3DFED1}" dt="2025-02-25T11:43:42.928" v="0" actId="47"/>
        <pc:sldMkLst>
          <pc:docMk/>
          <pc:sldMk cId="518354870" sldId="407"/>
        </pc:sldMkLst>
      </pc:sldChg>
      <pc:sldChg chg="del">
        <pc:chgData name="Kaisa Välimäki" userId="748bfbdf-5648-43ca-b5dc-bdb32b059750" providerId="ADAL" clId="{8E516E62-C817-44CB-BDEC-98E58D3DFED1}" dt="2025-02-25T11:43:42.928" v="0" actId="47"/>
        <pc:sldMkLst>
          <pc:docMk/>
          <pc:sldMk cId="4121571201" sldId="408"/>
        </pc:sldMkLst>
      </pc:sldChg>
      <pc:sldChg chg="del">
        <pc:chgData name="Kaisa Välimäki" userId="748bfbdf-5648-43ca-b5dc-bdb32b059750" providerId="ADAL" clId="{8E516E62-C817-44CB-BDEC-98E58D3DFED1}" dt="2025-02-25T11:43:42.928" v="0" actId="47"/>
        <pc:sldMkLst>
          <pc:docMk/>
          <pc:sldMk cId="3294048048" sldId="411"/>
        </pc:sldMkLst>
      </pc:sldChg>
      <pc:sldChg chg="del">
        <pc:chgData name="Kaisa Välimäki" userId="748bfbdf-5648-43ca-b5dc-bdb32b059750" providerId="ADAL" clId="{8E516E62-C817-44CB-BDEC-98E58D3DFED1}" dt="2025-02-25T11:43:42.928" v="0" actId="47"/>
        <pc:sldMkLst>
          <pc:docMk/>
          <pc:sldMk cId="3825823758" sldId="414"/>
        </pc:sldMkLst>
      </pc:sldChg>
      <pc:sldChg chg="del">
        <pc:chgData name="Kaisa Välimäki" userId="748bfbdf-5648-43ca-b5dc-bdb32b059750" providerId="ADAL" clId="{8E516E62-C817-44CB-BDEC-98E58D3DFED1}" dt="2025-02-25T11:43:42.928" v="0" actId="47"/>
        <pc:sldMkLst>
          <pc:docMk/>
          <pc:sldMk cId="1782364706" sldId="415"/>
        </pc:sldMkLst>
      </pc:sldChg>
      <pc:sldChg chg="del">
        <pc:chgData name="Kaisa Välimäki" userId="748bfbdf-5648-43ca-b5dc-bdb32b059750" providerId="ADAL" clId="{8E516E62-C817-44CB-BDEC-98E58D3DFED1}" dt="2025-02-25T11:43:42.928" v="0" actId="47"/>
        <pc:sldMkLst>
          <pc:docMk/>
          <pc:sldMk cId="3203188562" sldId="416"/>
        </pc:sldMkLst>
      </pc:sldChg>
      <pc:sldChg chg="del">
        <pc:chgData name="Kaisa Välimäki" userId="748bfbdf-5648-43ca-b5dc-bdb32b059750" providerId="ADAL" clId="{8E516E62-C817-44CB-BDEC-98E58D3DFED1}" dt="2025-02-25T11:43:42.928" v="0" actId="47"/>
        <pc:sldMkLst>
          <pc:docMk/>
          <pc:sldMk cId="4205675484" sldId="417"/>
        </pc:sldMkLst>
      </pc:sldChg>
      <pc:sldChg chg="del">
        <pc:chgData name="Kaisa Välimäki" userId="748bfbdf-5648-43ca-b5dc-bdb32b059750" providerId="ADAL" clId="{8E516E62-C817-44CB-BDEC-98E58D3DFED1}" dt="2025-02-25T11:43:42.928" v="0" actId="47"/>
        <pc:sldMkLst>
          <pc:docMk/>
          <pc:sldMk cId="2312756513" sldId="418"/>
        </pc:sldMkLst>
      </pc:sldChg>
      <pc:sldChg chg="del">
        <pc:chgData name="Kaisa Välimäki" userId="748bfbdf-5648-43ca-b5dc-bdb32b059750" providerId="ADAL" clId="{8E516E62-C817-44CB-BDEC-98E58D3DFED1}" dt="2025-02-25T11:43:42.928" v="0" actId="47"/>
        <pc:sldMkLst>
          <pc:docMk/>
          <pc:sldMk cId="1782015864" sldId="419"/>
        </pc:sldMkLst>
      </pc:sldChg>
      <pc:sldChg chg="del">
        <pc:chgData name="Kaisa Välimäki" userId="748bfbdf-5648-43ca-b5dc-bdb32b059750" providerId="ADAL" clId="{8E516E62-C817-44CB-BDEC-98E58D3DFED1}" dt="2025-02-25T11:43:42.928" v="0" actId="47"/>
        <pc:sldMkLst>
          <pc:docMk/>
          <pc:sldMk cId="1014431329" sldId="420"/>
        </pc:sldMkLst>
      </pc:sldChg>
      <pc:sldChg chg="del">
        <pc:chgData name="Kaisa Välimäki" userId="748bfbdf-5648-43ca-b5dc-bdb32b059750" providerId="ADAL" clId="{8E516E62-C817-44CB-BDEC-98E58D3DFED1}" dt="2025-02-25T11:43:42.928" v="0" actId="47"/>
        <pc:sldMkLst>
          <pc:docMk/>
          <pc:sldMk cId="1832220462" sldId="421"/>
        </pc:sldMkLst>
      </pc:sldChg>
      <pc:sldChg chg="del">
        <pc:chgData name="Kaisa Välimäki" userId="748bfbdf-5648-43ca-b5dc-bdb32b059750" providerId="ADAL" clId="{8E516E62-C817-44CB-BDEC-98E58D3DFED1}" dt="2025-02-25T11:43:42.928" v="0" actId="47"/>
        <pc:sldMkLst>
          <pc:docMk/>
          <pc:sldMk cId="3758495586" sldId="422"/>
        </pc:sldMkLst>
      </pc:sldChg>
      <pc:sldChg chg="del">
        <pc:chgData name="Kaisa Välimäki" userId="748bfbdf-5648-43ca-b5dc-bdb32b059750" providerId="ADAL" clId="{8E516E62-C817-44CB-BDEC-98E58D3DFED1}" dt="2025-02-25T11:43:42.928" v="0" actId="47"/>
        <pc:sldMkLst>
          <pc:docMk/>
          <pc:sldMk cId="434254014" sldId="423"/>
        </pc:sldMkLst>
      </pc:sldChg>
      <pc:sldChg chg="del">
        <pc:chgData name="Kaisa Välimäki" userId="748bfbdf-5648-43ca-b5dc-bdb32b059750" providerId="ADAL" clId="{8E516E62-C817-44CB-BDEC-98E58D3DFED1}" dt="2025-02-25T11:43:42.928" v="0" actId="47"/>
        <pc:sldMkLst>
          <pc:docMk/>
          <pc:sldMk cId="1755638713" sldId="424"/>
        </pc:sldMkLst>
      </pc:sldChg>
      <pc:sldChg chg="del">
        <pc:chgData name="Kaisa Välimäki" userId="748bfbdf-5648-43ca-b5dc-bdb32b059750" providerId="ADAL" clId="{8E516E62-C817-44CB-BDEC-98E58D3DFED1}" dt="2025-02-25T11:43:42.928" v="0" actId="47"/>
        <pc:sldMkLst>
          <pc:docMk/>
          <pc:sldMk cId="2294796305" sldId="425"/>
        </pc:sldMkLst>
      </pc:sldChg>
      <pc:sldChg chg="del">
        <pc:chgData name="Kaisa Välimäki" userId="748bfbdf-5648-43ca-b5dc-bdb32b059750" providerId="ADAL" clId="{8E516E62-C817-44CB-BDEC-98E58D3DFED1}" dt="2025-02-25T11:43:42.928" v="0" actId="47"/>
        <pc:sldMkLst>
          <pc:docMk/>
          <pc:sldMk cId="675417354" sldId="426"/>
        </pc:sldMkLst>
      </pc:sldChg>
      <pc:sldChg chg="del">
        <pc:chgData name="Kaisa Välimäki" userId="748bfbdf-5648-43ca-b5dc-bdb32b059750" providerId="ADAL" clId="{8E516E62-C817-44CB-BDEC-98E58D3DFED1}" dt="2025-02-25T11:43:42.928" v="0" actId="47"/>
        <pc:sldMkLst>
          <pc:docMk/>
          <pc:sldMk cId="1796327379" sldId="427"/>
        </pc:sldMkLst>
      </pc:sldChg>
      <pc:sldChg chg="del">
        <pc:chgData name="Kaisa Välimäki" userId="748bfbdf-5648-43ca-b5dc-bdb32b059750" providerId="ADAL" clId="{8E516E62-C817-44CB-BDEC-98E58D3DFED1}" dt="2025-02-25T11:43:42.928" v="0" actId="47"/>
        <pc:sldMkLst>
          <pc:docMk/>
          <pc:sldMk cId="3299825545" sldId="428"/>
        </pc:sldMkLst>
      </pc:sldChg>
      <pc:sldChg chg="del">
        <pc:chgData name="Kaisa Välimäki" userId="748bfbdf-5648-43ca-b5dc-bdb32b059750" providerId="ADAL" clId="{8E516E62-C817-44CB-BDEC-98E58D3DFED1}" dt="2025-02-25T11:43:42.928" v="0" actId="47"/>
        <pc:sldMkLst>
          <pc:docMk/>
          <pc:sldMk cId="790074769" sldId="429"/>
        </pc:sldMkLst>
      </pc:sldChg>
      <pc:sldChg chg="del">
        <pc:chgData name="Kaisa Välimäki" userId="748bfbdf-5648-43ca-b5dc-bdb32b059750" providerId="ADAL" clId="{8E516E62-C817-44CB-BDEC-98E58D3DFED1}" dt="2025-02-25T11:43:42.928" v="0" actId="47"/>
        <pc:sldMkLst>
          <pc:docMk/>
          <pc:sldMk cId="4206060040" sldId="430"/>
        </pc:sldMkLst>
      </pc:sldChg>
      <pc:sldChg chg="del">
        <pc:chgData name="Kaisa Välimäki" userId="748bfbdf-5648-43ca-b5dc-bdb32b059750" providerId="ADAL" clId="{8E516E62-C817-44CB-BDEC-98E58D3DFED1}" dt="2025-02-25T11:43:42.928" v="0" actId="47"/>
        <pc:sldMkLst>
          <pc:docMk/>
          <pc:sldMk cId="4177971457" sldId="431"/>
        </pc:sldMkLst>
      </pc:sldChg>
      <pc:sldChg chg="del">
        <pc:chgData name="Kaisa Välimäki" userId="748bfbdf-5648-43ca-b5dc-bdb32b059750" providerId="ADAL" clId="{8E516E62-C817-44CB-BDEC-98E58D3DFED1}" dt="2025-02-25T11:43:42.928" v="0" actId="47"/>
        <pc:sldMkLst>
          <pc:docMk/>
          <pc:sldMk cId="1683054097" sldId="432"/>
        </pc:sldMkLst>
      </pc:sldChg>
      <pc:sldChg chg="del">
        <pc:chgData name="Kaisa Välimäki" userId="748bfbdf-5648-43ca-b5dc-bdb32b059750" providerId="ADAL" clId="{8E516E62-C817-44CB-BDEC-98E58D3DFED1}" dt="2025-02-25T11:43:42.928" v="0" actId="47"/>
        <pc:sldMkLst>
          <pc:docMk/>
          <pc:sldMk cId="646832728" sldId="433"/>
        </pc:sldMkLst>
      </pc:sldChg>
      <pc:sldChg chg="del">
        <pc:chgData name="Kaisa Välimäki" userId="748bfbdf-5648-43ca-b5dc-bdb32b059750" providerId="ADAL" clId="{8E516E62-C817-44CB-BDEC-98E58D3DFED1}" dt="2025-02-25T11:43:42.928" v="0" actId="47"/>
        <pc:sldMkLst>
          <pc:docMk/>
          <pc:sldMk cId="464070695" sldId="434"/>
        </pc:sldMkLst>
      </pc:sldChg>
      <pc:sldChg chg="del">
        <pc:chgData name="Kaisa Välimäki" userId="748bfbdf-5648-43ca-b5dc-bdb32b059750" providerId="ADAL" clId="{8E516E62-C817-44CB-BDEC-98E58D3DFED1}" dt="2025-02-25T11:43:42.928" v="0" actId="47"/>
        <pc:sldMkLst>
          <pc:docMk/>
          <pc:sldMk cId="4139206880" sldId="435"/>
        </pc:sldMkLst>
      </pc:sldChg>
      <pc:sldChg chg="del">
        <pc:chgData name="Kaisa Välimäki" userId="748bfbdf-5648-43ca-b5dc-bdb32b059750" providerId="ADAL" clId="{8E516E62-C817-44CB-BDEC-98E58D3DFED1}" dt="2025-02-25T11:43:42.928" v="0" actId="47"/>
        <pc:sldMkLst>
          <pc:docMk/>
          <pc:sldMk cId="1760853195" sldId="436"/>
        </pc:sldMkLst>
      </pc:sldChg>
      <pc:sldChg chg="del">
        <pc:chgData name="Kaisa Välimäki" userId="748bfbdf-5648-43ca-b5dc-bdb32b059750" providerId="ADAL" clId="{8E516E62-C817-44CB-BDEC-98E58D3DFED1}" dt="2025-02-25T11:43:42.928" v="0" actId="47"/>
        <pc:sldMkLst>
          <pc:docMk/>
          <pc:sldMk cId="1132439745" sldId="438"/>
        </pc:sldMkLst>
      </pc:sldChg>
      <pc:sldChg chg="del">
        <pc:chgData name="Kaisa Välimäki" userId="748bfbdf-5648-43ca-b5dc-bdb32b059750" providerId="ADAL" clId="{8E516E62-C817-44CB-BDEC-98E58D3DFED1}" dt="2025-02-25T11:43:42.928" v="0" actId="47"/>
        <pc:sldMkLst>
          <pc:docMk/>
          <pc:sldMk cId="3335687882" sldId="439"/>
        </pc:sldMkLst>
      </pc:sldChg>
      <pc:sldChg chg="del">
        <pc:chgData name="Kaisa Välimäki" userId="748bfbdf-5648-43ca-b5dc-bdb32b059750" providerId="ADAL" clId="{8E516E62-C817-44CB-BDEC-98E58D3DFED1}" dt="2025-02-25T11:43:42.928" v="0" actId="47"/>
        <pc:sldMkLst>
          <pc:docMk/>
          <pc:sldMk cId="505139554" sldId="440"/>
        </pc:sldMkLst>
      </pc:sldChg>
      <pc:sldChg chg="del">
        <pc:chgData name="Kaisa Välimäki" userId="748bfbdf-5648-43ca-b5dc-bdb32b059750" providerId="ADAL" clId="{8E516E62-C817-44CB-BDEC-98E58D3DFED1}" dt="2025-02-25T11:43:42.928" v="0" actId="47"/>
        <pc:sldMkLst>
          <pc:docMk/>
          <pc:sldMk cId="1292810321" sldId="441"/>
        </pc:sldMkLst>
      </pc:sldChg>
      <pc:sldChg chg="del">
        <pc:chgData name="Kaisa Välimäki" userId="748bfbdf-5648-43ca-b5dc-bdb32b059750" providerId="ADAL" clId="{8E516E62-C817-44CB-BDEC-98E58D3DFED1}" dt="2025-02-25T11:43:42.928" v="0" actId="47"/>
        <pc:sldMkLst>
          <pc:docMk/>
          <pc:sldMk cId="537062472" sldId="442"/>
        </pc:sldMkLst>
      </pc:sldChg>
      <pc:sldChg chg="del">
        <pc:chgData name="Kaisa Välimäki" userId="748bfbdf-5648-43ca-b5dc-bdb32b059750" providerId="ADAL" clId="{8E516E62-C817-44CB-BDEC-98E58D3DFED1}" dt="2025-02-25T11:43:42.928" v="0" actId="47"/>
        <pc:sldMkLst>
          <pc:docMk/>
          <pc:sldMk cId="3232697476" sldId="443"/>
        </pc:sldMkLst>
      </pc:sldChg>
      <pc:sldChg chg="del">
        <pc:chgData name="Kaisa Välimäki" userId="748bfbdf-5648-43ca-b5dc-bdb32b059750" providerId="ADAL" clId="{8E516E62-C817-44CB-BDEC-98E58D3DFED1}" dt="2025-02-25T11:43:42.928" v="0" actId="47"/>
        <pc:sldMkLst>
          <pc:docMk/>
          <pc:sldMk cId="1113918644" sldId="444"/>
        </pc:sldMkLst>
      </pc:sldChg>
      <pc:sldChg chg="del">
        <pc:chgData name="Kaisa Välimäki" userId="748bfbdf-5648-43ca-b5dc-bdb32b059750" providerId="ADAL" clId="{8E516E62-C817-44CB-BDEC-98E58D3DFED1}" dt="2025-02-25T11:43:42.928" v="0" actId="47"/>
        <pc:sldMkLst>
          <pc:docMk/>
          <pc:sldMk cId="2643964112" sldId="445"/>
        </pc:sldMkLst>
      </pc:sldChg>
      <pc:sldChg chg="del">
        <pc:chgData name="Kaisa Välimäki" userId="748bfbdf-5648-43ca-b5dc-bdb32b059750" providerId="ADAL" clId="{8E516E62-C817-44CB-BDEC-98E58D3DFED1}" dt="2025-02-25T11:43:42.928" v="0" actId="47"/>
        <pc:sldMkLst>
          <pc:docMk/>
          <pc:sldMk cId="630122759" sldId="446"/>
        </pc:sldMkLst>
      </pc:sldChg>
      <pc:sldChg chg="del">
        <pc:chgData name="Kaisa Välimäki" userId="748bfbdf-5648-43ca-b5dc-bdb32b059750" providerId="ADAL" clId="{8E516E62-C817-44CB-BDEC-98E58D3DFED1}" dt="2025-02-25T11:43:42.928" v="0" actId="47"/>
        <pc:sldMkLst>
          <pc:docMk/>
          <pc:sldMk cId="4020585427" sldId="447"/>
        </pc:sldMkLst>
      </pc:sldChg>
      <pc:sldChg chg="del">
        <pc:chgData name="Kaisa Välimäki" userId="748bfbdf-5648-43ca-b5dc-bdb32b059750" providerId="ADAL" clId="{8E516E62-C817-44CB-BDEC-98E58D3DFED1}" dt="2025-02-25T11:43:42.928" v="0" actId="47"/>
        <pc:sldMkLst>
          <pc:docMk/>
          <pc:sldMk cId="1431822597" sldId="448"/>
        </pc:sldMkLst>
      </pc:sldChg>
      <pc:sldChg chg="del">
        <pc:chgData name="Kaisa Välimäki" userId="748bfbdf-5648-43ca-b5dc-bdb32b059750" providerId="ADAL" clId="{8E516E62-C817-44CB-BDEC-98E58D3DFED1}" dt="2025-02-25T11:43:42.928" v="0" actId="47"/>
        <pc:sldMkLst>
          <pc:docMk/>
          <pc:sldMk cId="537141026" sldId="449"/>
        </pc:sldMkLst>
      </pc:sldChg>
      <pc:sldChg chg="del">
        <pc:chgData name="Kaisa Välimäki" userId="748bfbdf-5648-43ca-b5dc-bdb32b059750" providerId="ADAL" clId="{8E516E62-C817-44CB-BDEC-98E58D3DFED1}" dt="2025-02-25T11:43:42.928" v="0" actId="47"/>
        <pc:sldMkLst>
          <pc:docMk/>
          <pc:sldMk cId="197231722" sldId="450"/>
        </pc:sldMkLst>
      </pc:sldChg>
      <pc:sldChg chg="del">
        <pc:chgData name="Kaisa Välimäki" userId="748bfbdf-5648-43ca-b5dc-bdb32b059750" providerId="ADAL" clId="{8E516E62-C817-44CB-BDEC-98E58D3DFED1}" dt="2025-02-25T11:43:42.928" v="0" actId="47"/>
        <pc:sldMkLst>
          <pc:docMk/>
          <pc:sldMk cId="2924511251" sldId="453"/>
        </pc:sldMkLst>
      </pc:sldChg>
      <pc:sldChg chg="del">
        <pc:chgData name="Kaisa Välimäki" userId="748bfbdf-5648-43ca-b5dc-bdb32b059750" providerId="ADAL" clId="{8E516E62-C817-44CB-BDEC-98E58D3DFED1}" dt="2025-02-25T11:43:42.928" v="0" actId="47"/>
        <pc:sldMkLst>
          <pc:docMk/>
          <pc:sldMk cId="3908507948" sldId="454"/>
        </pc:sldMkLst>
      </pc:sldChg>
      <pc:sldChg chg="del">
        <pc:chgData name="Kaisa Välimäki" userId="748bfbdf-5648-43ca-b5dc-bdb32b059750" providerId="ADAL" clId="{8E516E62-C817-44CB-BDEC-98E58D3DFED1}" dt="2025-02-25T11:43:42.928" v="0" actId="47"/>
        <pc:sldMkLst>
          <pc:docMk/>
          <pc:sldMk cId="1165129909" sldId="455"/>
        </pc:sldMkLst>
      </pc:sldChg>
      <pc:sldChg chg="del">
        <pc:chgData name="Kaisa Välimäki" userId="748bfbdf-5648-43ca-b5dc-bdb32b059750" providerId="ADAL" clId="{8E516E62-C817-44CB-BDEC-98E58D3DFED1}" dt="2025-02-25T11:43:42.928" v="0" actId="47"/>
        <pc:sldMkLst>
          <pc:docMk/>
          <pc:sldMk cId="781764488" sldId="456"/>
        </pc:sldMkLst>
      </pc:sldChg>
      <pc:sldChg chg="del">
        <pc:chgData name="Kaisa Välimäki" userId="748bfbdf-5648-43ca-b5dc-bdb32b059750" providerId="ADAL" clId="{8E516E62-C817-44CB-BDEC-98E58D3DFED1}" dt="2025-02-25T11:43:42.928" v="0" actId="47"/>
        <pc:sldMkLst>
          <pc:docMk/>
          <pc:sldMk cId="3122399563" sldId="457"/>
        </pc:sldMkLst>
      </pc:sldChg>
      <pc:sldChg chg="del">
        <pc:chgData name="Kaisa Välimäki" userId="748bfbdf-5648-43ca-b5dc-bdb32b059750" providerId="ADAL" clId="{8E516E62-C817-44CB-BDEC-98E58D3DFED1}" dt="2025-02-25T11:43:42.928" v="0" actId="47"/>
        <pc:sldMkLst>
          <pc:docMk/>
          <pc:sldMk cId="3691115067" sldId="458"/>
        </pc:sldMkLst>
      </pc:sldChg>
      <pc:sldChg chg="del">
        <pc:chgData name="Kaisa Välimäki" userId="748bfbdf-5648-43ca-b5dc-bdb32b059750" providerId="ADAL" clId="{8E516E62-C817-44CB-BDEC-98E58D3DFED1}" dt="2025-02-25T11:43:42.928" v="0" actId="47"/>
        <pc:sldMkLst>
          <pc:docMk/>
          <pc:sldMk cId="2971125405" sldId="459"/>
        </pc:sldMkLst>
      </pc:sldChg>
      <pc:sldChg chg="del">
        <pc:chgData name="Kaisa Välimäki" userId="748bfbdf-5648-43ca-b5dc-bdb32b059750" providerId="ADAL" clId="{8E516E62-C817-44CB-BDEC-98E58D3DFED1}" dt="2025-02-25T11:43:42.928" v="0" actId="47"/>
        <pc:sldMkLst>
          <pc:docMk/>
          <pc:sldMk cId="216600083" sldId="460"/>
        </pc:sldMkLst>
      </pc:sldChg>
      <pc:sldChg chg="del">
        <pc:chgData name="Kaisa Välimäki" userId="748bfbdf-5648-43ca-b5dc-bdb32b059750" providerId="ADAL" clId="{8E516E62-C817-44CB-BDEC-98E58D3DFED1}" dt="2025-02-25T11:43:42.928" v="0" actId="47"/>
        <pc:sldMkLst>
          <pc:docMk/>
          <pc:sldMk cId="1039796688" sldId="461"/>
        </pc:sldMkLst>
      </pc:sldChg>
      <pc:sldChg chg="del">
        <pc:chgData name="Kaisa Välimäki" userId="748bfbdf-5648-43ca-b5dc-bdb32b059750" providerId="ADAL" clId="{8E516E62-C817-44CB-BDEC-98E58D3DFED1}" dt="2025-02-25T11:43:42.928" v="0" actId="47"/>
        <pc:sldMkLst>
          <pc:docMk/>
          <pc:sldMk cId="2872253873" sldId="462"/>
        </pc:sldMkLst>
      </pc:sldChg>
      <pc:sldChg chg="del">
        <pc:chgData name="Kaisa Välimäki" userId="748bfbdf-5648-43ca-b5dc-bdb32b059750" providerId="ADAL" clId="{8E516E62-C817-44CB-BDEC-98E58D3DFED1}" dt="2025-02-25T11:43:42.928" v="0" actId="47"/>
        <pc:sldMkLst>
          <pc:docMk/>
          <pc:sldMk cId="3131853744" sldId="463"/>
        </pc:sldMkLst>
      </pc:sldChg>
      <pc:sldChg chg="del">
        <pc:chgData name="Kaisa Välimäki" userId="748bfbdf-5648-43ca-b5dc-bdb32b059750" providerId="ADAL" clId="{8E516E62-C817-44CB-BDEC-98E58D3DFED1}" dt="2025-02-25T11:43:42.928" v="0" actId="47"/>
        <pc:sldMkLst>
          <pc:docMk/>
          <pc:sldMk cId="2327651820" sldId="464"/>
        </pc:sldMkLst>
      </pc:sldChg>
      <pc:sldChg chg="del">
        <pc:chgData name="Kaisa Välimäki" userId="748bfbdf-5648-43ca-b5dc-bdb32b059750" providerId="ADAL" clId="{8E516E62-C817-44CB-BDEC-98E58D3DFED1}" dt="2025-02-25T11:43:42.928" v="0" actId="47"/>
        <pc:sldMkLst>
          <pc:docMk/>
          <pc:sldMk cId="2713975919" sldId="465"/>
        </pc:sldMkLst>
      </pc:sldChg>
      <pc:sldChg chg="del">
        <pc:chgData name="Kaisa Välimäki" userId="748bfbdf-5648-43ca-b5dc-bdb32b059750" providerId="ADAL" clId="{8E516E62-C817-44CB-BDEC-98E58D3DFED1}" dt="2025-02-25T11:43:42.928" v="0" actId="47"/>
        <pc:sldMkLst>
          <pc:docMk/>
          <pc:sldMk cId="1704500328" sldId="466"/>
        </pc:sldMkLst>
      </pc:sldChg>
      <pc:sldChg chg="del">
        <pc:chgData name="Kaisa Välimäki" userId="748bfbdf-5648-43ca-b5dc-bdb32b059750" providerId="ADAL" clId="{8E516E62-C817-44CB-BDEC-98E58D3DFED1}" dt="2025-02-25T11:43:42.928" v="0" actId="47"/>
        <pc:sldMkLst>
          <pc:docMk/>
          <pc:sldMk cId="3142639264" sldId="467"/>
        </pc:sldMkLst>
      </pc:sldChg>
      <pc:sldChg chg="del">
        <pc:chgData name="Kaisa Välimäki" userId="748bfbdf-5648-43ca-b5dc-bdb32b059750" providerId="ADAL" clId="{8E516E62-C817-44CB-BDEC-98E58D3DFED1}" dt="2025-02-25T11:43:42.928" v="0" actId="47"/>
        <pc:sldMkLst>
          <pc:docMk/>
          <pc:sldMk cId="239802349" sldId="468"/>
        </pc:sldMkLst>
      </pc:sldChg>
      <pc:sldChg chg="del">
        <pc:chgData name="Kaisa Välimäki" userId="748bfbdf-5648-43ca-b5dc-bdb32b059750" providerId="ADAL" clId="{8E516E62-C817-44CB-BDEC-98E58D3DFED1}" dt="2025-02-25T11:43:42.928" v="0" actId="47"/>
        <pc:sldMkLst>
          <pc:docMk/>
          <pc:sldMk cId="905749708" sldId="469"/>
        </pc:sldMkLst>
      </pc:sldChg>
      <pc:sldChg chg="del">
        <pc:chgData name="Kaisa Välimäki" userId="748bfbdf-5648-43ca-b5dc-bdb32b059750" providerId="ADAL" clId="{8E516E62-C817-44CB-BDEC-98E58D3DFED1}" dt="2025-02-25T11:43:42.928" v="0" actId="47"/>
        <pc:sldMkLst>
          <pc:docMk/>
          <pc:sldMk cId="304504857" sldId="470"/>
        </pc:sldMkLst>
      </pc:sldChg>
      <pc:sldChg chg="del">
        <pc:chgData name="Kaisa Välimäki" userId="748bfbdf-5648-43ca-b5dc-bdb32b059750" providerId="ADAL" clId="{8E516E62-C817-44CB-BDEC-98E58D3DFED1}" dt="2025-02-25T11:43:42.928" v="0" actId="47"/>
        <pc:sldMkLst>
          <pc:docMk/>
          <pc:sldMk cId="1484822276" sldId="471"/>
        </pc:sldMkLst>
      </pc:sldChg>
      <pc:sldChg chg="del">
        <pc:chgData name="Kaisa Välimäki" userId="748bfbdf-5648-43ca-b5dc-bdb32b059750" providerId="ADAL" clId="{8E516E62-C817-44CB-BDEC-98E58D3DFED1}" dt="2025-02-25T11:43:42.928" v="0" actId="47"/>
        <pc:sldMkLst>
          <pc:docMk/>
          <pc:sldMk cId="2637644860" sldId="472"/>
        </pc:sldMkLst>
      </pc:sldChg>
      <pc:sldChg chg="del">
        <pc:chgData name="Kaisa Välimäki" userId="748bfbdf-5648-43ca-b5dc-bdb32b059750" providerId="ADAL" clId="{8E516E62-C817-44CB-BDEC-98E58D3DFED1}" dt="2025-02-25T11:43:42.928" v="0" actId="47"/>
        <pc:sldMkLst>
          <pc:docMk/>
          <pc:sldMk cId="3433117974" sldId="473"/>
        </pc:sldMkLst>
      </pc:sldChg>
      <pc:sldChg chg="del">
        <pc:chgData name="Kaisa Välimäki" userId="748bfbdf-5648-43ca-b5dc-bdb32b059750" providerId="ADAL" clId="{8E516E62-C817-44CB-BDEC-98E58D3DFED1}" dt="2025-02-25T11:43:42.928" v="0" actId="47"/>
        <pc:sldMkLst>
          <pc:docMk/>
          <pc:sldMk cId="2165698015" sldId="474"/>
        </pc:sldMkLst>
      </pc:sldChg>
      <pc:sldChg chg="del">
        <pc:chgData name="Kaisa Välimäki" userId="748bfbdf-5648-43ca-b5dc-bdb32b059750" providerId="ADAL" clId="{8E516E62-C817-44CB-BDEC-98E58D3DFED1}" dt="2025-02-25T11:43:42.928" v="0" actId="47"/>
        <pc:sldMkLst>
          <pc:docMk/>
          <pc:sldMk cId="1097431664" sldId="4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panose="02000503000000020004" pitchFamily="50" charset="0"/>
              </a:defRPr>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panose="02000503000000020004" pitchFamily="50" charset="0"/>
              </a:defRPr>
            </a:lvl1pPr>
          </a:lstStyle>
          <a:p>
            <a:fld id="{49042933-A333-45D6-9453-722143B2AE1E}" type="datetimeFigureOut">
              <a:rPr lang="fi-FI" smtClean="0"/>
              <a:pPr/>
              <a:t>11.3.2025</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panose="02000503000000020004" pitchFamily="50" charset="0"/>
              </a:defRPr>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panose="02000503000000020004" pitchFamily="50" charset="0"/>
              </a:defRPr>
            </a:lvl1pPr>
          </a:lstStyle>
          <a:p>
            <a:fld id="{26BB66EF-16C6-4772-8BEF-FA03DF44B885}" type="slidenum">
              <a:rPr lang="fi-FI" smtClean="0"/>
              <a:pPr/>
              <a:t>‹#›</a:t>
            </a:fld>
            <a:endParaRPr lang="fi-FI" dirty="0"/>
          </a:p>
        </p:txBody>
      </p:sp>
    </p:spTree>
    <p:extLst>
      <p:ext uri="{BB962C8B-B14F-4D97-AF65-F5344CB8AC3E}">
        <p14:creationId xmlns:p14="http://schemas.microsoft.com/office/powerpoint/2010/main" val="41305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nter" panose="02000503000000020004" pitchFamily="50" charset="0"/>
        <a:ea typeface="+mn-ea"/>
        <a:cs typeface="+mn-cs"/>
      </a:defRPr>
    </a:lvl1pPr>
    <a:lvl2pPr marL="457200" algn="l" defTabSz="914400" rtl="0" eaLnBrk="1" latinLnBrk="0" hangingPunct="1">
      <a:defRPr sz="1200" kern="1200">
        <a:solidFill>
          <a:schemeClr val="tx1"/>
        </a:solidFill>
        <a:latin typeface="Inter" panose="02000503000000020004" pitchFamily="50" charset="0"/>
        <a:ea typeface="+mn-ea"/>
        <a:cs typeface="+mn-cs"/>
      </a:defRPr>
    </a:lvl2pPr>
    <a:lvl3pPr marL="914400" algn="l" defTabSz="914400" rtl="0" eaLnBrk="1" latinLnBrk="0" hangingPunct="1">
      <a:defRPr sz="1200" kern="1200">
        <a:solidFill>
          <a:schemeClr val="tx1"/>
        </a:solidFill>
        <a:latin typeface="Inter" panose="02000503000000020004" pitchFamily="50" charset="0"/>
        <a:ea typeface="+mn-ea"/>
        <a:cs typeface="+mn-cs"/>
      </a:defRPr>
    </a:lvl3pPr>
    <a:lvl4pPr marL="1371600" algn="l" defTabSz="914400" rtl="0" eaLnBrk="1" latinLnBrk="0" hangingPunct="1">
      <a:defRPr sz="1200" kern="1200">
        <a:solidFill>
          <a:schemeClr val="tx1"/>
        </a:solidFill>
        <a:latin typeface="Inter" panose="02000503000000020004" pitchFamily="50" charset="0"/>
        <a:ea typeface="+mn-ea"/>
        <a:cs typeface="+mn-cs"/>
      </a:defRPr>
    </a:lvl4pPr>
    <a:lvl5pPr marL="1828800" algn="l" defTabSz="914400" rtl="0" eaLnBrk="1" latinLnBrk="0" hangingPunct="1">
      <a:defRPr sz="1200" kern="1200">
        <a:solidFill>
          <a:schemeClr val="tx1"/>
        </a:solidFill>
        <a:latin typeface="Inter" panose="0200050300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0.svg"/><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0.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hyperlink" Target="https://blog.basware.com/en" TargetMode="External"/><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27.svg"/><Relationship Id="rId9" Type="http://schemas.openxmlformats.org/officeDocument/2006/relationships/hyperlink" Target="https://www.instagram.com/baswareglobal/"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13" name="Rectangle 12">
            <a:extLst>
              <a:ext uri="{FF2B5EF4-FFF2-40B4-BE49-F238E27FC236}">
                <a16:creationId xmlns:a16="http://schemas.microsoft.com/office/drawing/2014/main" id="{202EBA78-A44C-45D9-B079-5624C43BAA91}"/>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Graphic 14">
            <a:extLst>
              <a:ext uri="{FF2B5EF4-FFF2-40B4-BE49-F238E27FC236}">
                <a16:creationId xmlns:a16="http://schemas.microsoft.com/office/drawing/2014/main" id="{28C358EB-1B1C-44F3-BF5F-7499C96C33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9" name="Title 1">
            <a:extLst>
              <a:ext uri="{FF2B5EF4-FFF2-40B4-BE49-F238E27FC236}">
                <a16:creationId xmlns:a16="http://schemas.microsoft.com/office/drawing/2014/main" id="{FA45EC45-4A35-440C-9B82-4EBDD99A42EC}"/>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
        <p:nvSpPr>
          <p:cNvPr id="10" name="Subtitle 2">
            <a:extLst>
              <a:ext uri="{FF2B5EF4-FFF2-40B4-BE49-F238E27FC236}">
                <a16:creationId xmlns:a16="http://schemas.microsoft.com/office/drawing/2014/main" id="{BEAF8B52-C38B-4DC8-B20C-1AD9592286FD}"/>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Font typeface="Arial" panose="020B0604020202020204" pitchFamily="34" charset="0"/>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21144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hor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itle 1">
            <a:extLst>
              <a:ext uri="{FF2B5EF4-FFF2-40B4-BE49-F238E27FC236}">
                <a16:creationId xmlns:a16="http://schemas.microsoft.com/office/drawing/2014/main" id="{35CCDD72-9376-44AF-AA64-57B9FBCEB179}"/>
              </a:ext>
            </a:extLst>
          </p:cNvPr>
          <p:cNvSpPr>
            <a:spLocks noGrp="1"/>
          </p:cNvSpPr>
          <p:nvPr>
            <p:ph type="title" hasCustomPrompt="1"/>
          </p:nvPr>
        </p:nvSpPr>
        <p:spPr>
          <a:xfrm>
            <a:off x="3829049" y="962024"/>
            <a:ext cx="633040" cy="384344"/>
          </a:xfrm>
        </p:spPr>
        <p:txBody>
          <a:bodyPr>
            <a:noAutofit/>
          </a:bodyPr>
          <a:lstStyle>
            <a:lvl1pPr>
              <a:lnSpc>
                <a:spcPct val="100000"/>
              </a:lnSpc>
              <a:defRPr sz="2400">
                <a:solidFill>
                  <a:schemeClr val="accent3"/>
                </a:solidFill>
              </a:defRPr>
            </a:lvl1pPr>
          </a:lstStyle>
          <a:p>
            <a:r>
              <a:rPr lang="en-US" dirty="0"/>
              <a:t>01</a:t>
            </a:r>
            <a:endParaRPr lang="fi-FI" dirty="0"/>
          </a:p>
        </p:txBody>
      </p:sp>
      <p:sp>
        <p:nvSpPr>
          <p:cNvPr id="66" name="Text Placeholder 349">
            <a:extLst>
              <a:ext uri="{FF2B5EF4-FFF2-40B4-BE49-F238E27FC236}">
                <a16:creationId xmlns:a16="http://schemas.microsoft.com/office/drawing/2014/main" id="{EE818711-0B02-4DBC-BCD7-5F77DE087895}"/>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02</a:t>
            </a:r>
            <a:endParaRPr lang="fi-FI" dirty="0"/>
          </a:p>
        </p:txBody>
      </p:sp>
      <p:sp>
        <p:nvSpPr>
          <p:cNvPr id="67" name="Text Placeholder 349">
            <a:extLst>
              <a:ext uri="{FF2B5EF4-FFF2-40B4-BE49-F238E27FC236}">
                <a16:creationId xmlns:a16="http://schemas.microsoft.com/office/drawing/2014/main" id="{8BE689DB-387D-4518-BEEB-C7EAA5A96F44}"/>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03</a:t>
            </a:r>
            <a:endParaRPr lang="fi-FI" dirty="0"/>
          </a:p>
        </p:txBody>
      </p:sp>
      <p:sp>
        <p:nvSpPr>
          <p:cNvPr id="68" name="Text Placeholder 349">
            <a:extLst>
              <a:ext uri="{FF2B5EF4-FFF2-40B4-BE49-F238E27FC236}">
                <a16:creationId xmlns:a16="http://schemas.microsoft.com/office/drawing/2014/main" id="{AE93B1C1-C3F0-494A-B670-3E8421FE12E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04</a:t>
            </a:r>
            <a:endParaRPr lang="fi-FI" dirty="0"/>
          </a:p>
        </p:txBody>
      </p:sp>
      <p:sp>
        <p:nvSpPr>
          <p:cNvPr id="69" name="Text Placeholder 349">
            <a:extLst>
              <a:ext uri="{FF2B5EF4-FFF2-40B4-BE49-F238E27FC236}">
                <a16:creationId xmlns:a16="http://schemas.microsoft.com/office/drawing/2014/main" id="{26B3CEF1-2F73-4958-9E37-1D57472A6C85}"/>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05</a:t>
            </a:r>
            <a:endParaRPr lang="fi-FI" dirty="0"/>
          </a:p>
        </p:txBody>
      </p:sp>
      <p:sp>
        <p:nvSpPr>
          <p:cNvPr id="70" name="Text Placeholder 349">
            <a:extLst>
              <a:ext uri="{FF2B5EF4-FFF2-40B4-BE49-F238E27FC236}">
                <a16:creationId xmlns:a16="http://schemas.microsoft.com/office/drawing/2014/main" id="{45F7D4BA-56D9-4DA3-B22D-AC195407F2F2}"/>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06</a:t>
            </a:r>
            <a:endParaRPr lang="fi-FI" dirty="0"/>
          </a:p>
        </p:txBody>
      </p:sp>
      <p:sp>
        <p:nvSpPr>
          <p:cNvPr id="5" name="Text Placeholder 4">
            <a:extLst>
              <a:ext uri="{FF2B5EF4-FFF2-40B4-BE49-F238E27FC236}">
                <a16:creationId xmlns:a16="http://schemas.microsoft.com/office/drawing/2014/main" id="{75236034-50EA-46E1-B40B-A8F2EE7CC221}"/>
              </a:ext>
            </a:extLst>
          </p:cNvPr>
          <p:cNvSpPr>
            <a:spLocks noGrp="1"/>
          </p:cNvSpPr>
          <p:nvPr>
            <p:ph type="body" sz="quarter" idx="29" hasCustomPrompt="1"/>
          </p:nvPr>
        </p:nvSpPr>
        <p:spPr>
          <a:xfrm>
            <a:off x="4584700" y="962024"/>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2" name="Text Placeholder 4">
            <a:extLst>
              <a:ext uri="{FF2B5EF4-FFF2-40B4-BE49-F238E27FC236}">
                <a16:creationId xmlns:a16="http://schemas.microsoft.com/office/drawing/2014/main" id="{EDC18650-D8A5-40E8-A3C0-FF8885878C86}"/>
              </a:ext>
            </a:extLst>
          </p:cNvPr>
          <p:cNvSpPr>
            <a:spLocks noGrp="1"/>
          </p:cNvSpPr>
          <p:nvPr>
            <p:ph type="body" sz="quarter" idx="30" hasCustomPrompt="1"/>
          </p:nvPr>
        </p:nvSpPr>
        <p:spPr>
          <a:xfrm>
            <a:off x="4584700" y="1851025"/>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3" name="Text Placeholder 4">
            <a:extLst>
              <a:ext uri="{FF2B5EF4-FFF2-40B4-BE49-F238E27FC236}">
                <a16:creationId xmlns:a16="http://schemas.microsoft.com/office/drawing/2014/main" id="{2C68CBC6-8F65-4C0D-84A6-ADA7F6C95EB4}"/>
              </a:ext>
            </a:extLst>
          </p:cNvPr>
          <p:cNvSpPr>
            <a:spLocks noGrp="1"/>
          </p:cNvSpPr>
          <p:nvPr>
            <p:ph type="body" sz="quarter" idx="31" hasCustomPrompt="1"/>
          </p:nvPr>
        </p:nvSpPr>
        <p:spPr>
          <a:xfrm>
            <a:off x="4584700" y="2740026"/>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4" name="Text Placeholder 4">
            <a:extLst>
              <a:ext uri="{FF2B5EF4-FFF2-40B4-BE49-F238E27FC236}">
                <a16:creationId xmlns:a16="http://schemas.microsoft.com/office/drawing/2014/main" id="{7E6F7AEF-4390-435C-B179-083CA70A5E78}"/>
              </a:ext>
            </a:extLst>
          </p:cNvPr>
          <p:cNvSpPr>
            <a:spLocks noGrp="1"/>
          </p:cNvSpPr>
          <p:nvPr>
            <p:ph type="body" sz="quarter" idx="32" hasCustomPrompt="1"/>
          </p:nvPr>
        </p:nvSpPr>
        <p:spPr>
          <a:xfrm>
            <a:off x="4584700" y="3629027"/>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5" name="Text Placeholder 4">
            <a:extLst>
              <a:ext uri="{FF2B5EF4-FFF2-40B4-BE49-F238E27FC236}">
                <a16:creationId xmlns:a16="http://schemas.microsoft.com/office/drawing/2014/main" id="{D690FA52-B767-4163-BF89-9723E1E2C373}"/>
              </a:ext>
            </a:extLst>
          </p:cNvPr>
          <p:cNvSpPr>
            <a:spLocks noGrp="1"/>
          </p:cNvSpPr>
          <p:nvPr>
            <p:ph type="body" sz="quarter" idx="33" hasCustomPrompt="1"/>
          </p:nvPr>
        </p:nvSpPr>
        <p:spPr>
          <a:xfrm>
            <a:off x="4584700" y="4518028"/>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6" name="Text Placeholder 4">
            <a:extLst>
              <a:ext uri="{FF2B5EF4-FFF2-40B4-BE49-F238E27FC236}">
                <a16:creationId xmlns:a16="http://schemas.microsoft.com/office/drawing/2014/main" id="{D800E652-7E61-4CD2-A57A-24A4AF0675D1}"/>
              </a:ext>
            </a:extLst>
          </p:cNvPr>
          <p:cNvSpPr>
            <a:spLocks noGrp="1"/>
          </p:cNvSpPr>
          <p:nvPr>
            <p:ph type="body" sz="quarter" idx="34" hasCustomPrompt="1"/>
          </p:nvPr>
        </p:nvSpPr>
        <p:spPr>
          <a:xfrm>
            <a:off x="4584700" y="5407029"/>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2" name="TextBox 1">
            <a:extLst>
              <a:ext uri="{FF2B5EF4-FFF2-40B4-BE49-F238E27FC236}">
                <a16:creationId xmlns:a16="http://schemas.microsoft.com/office/drawing/2014/main" id="{C15D89E4-197C-261B-BC3D-188E76B7D24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4" name="Text Placeholder 5">
            <a:extLst>
              <a:ext uri="{FF2B5EF4-FFF2-40B4-BE49-F238E27FC236}">
                <a16:creationId xmlns:a16="http://schemas.microsoft.com/office/drawing/2014/main" id="{8D7457C6-E34F-A809-F4DA-ABD789C2EC7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32565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pic>
        <p:nvPicPr>
          <p:cNvPr id="12" name="Picture 11" descr="A landscape of a mountain range with trees and sun rays&#10;&#10;Description automatically generated with medium confidence">
            <a:extLst>
              <a:ext uri="{FF2B5EF4-FFF2-40B4-BE49-F238E27FC236}">
                <a16:creationId xmlns:a16="http://schemas.microsoft.com/office/drawing/2014/main" id="{EF8DEAB2-45A4-FA1E-6ADC-5CEC109A4B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14" name="Graphic 13">
            <a:extLst>
              <a:ext uri="{FF2B5EF4-FFF2-40B4-BE49-F238E27FC236}">
                <a16:creationId xmlns:a16="http://schemas.microsoft.com/office/drawing/2014/main" id="{BF11D02B-8A03-4D89-BA73-8553447EED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97778">
            <a:off x="8273069" y="4403271"/>
            <a:ext cx="4082687" cy="4073870"/>
          </a:xfrm>
          <a:prstGeom prst="rect">
            <a:avLst/>
          </a:prstGeom>
        </p:spPr>
      </p:pic>
      <p:sp>
        <p:nvSpPr>
          <p:cNvPr id="8" name="Rectangle 7">
            <a:extLst>
              <a:ext uri="{FF2B5EF4-FFF2-40B4-BE49-F238E27FC236}">
                <a16:creationId xmlns:a16="http://schemas.microsoft.com/office/drawing/2014/main" id="{D2B2A267-1642-4169-A96D-AF7D4979E9A6}"/>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0" name="Graphic 9">
            <a:extLst>
              <a:ext uri="{FF2B5EF4-FFF2-40B4-BE49-F238E27FC236}">
                <a16:creationId xmlns:a16="http://schemas.microsoft.com/office/drawing/2014/main" id="{B7FCF747-6223-46EA-81CC-F1A64F8759B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1446043"/>
            <a:ext cx="1635428" cy="536914"/>
          </a:xfrm>
          <a:prstGeom prst="rect">
            <a:avLst/>
          </a:prstGeom>
        </p:spPr>
      </p:pic>
    </p:spTree>
    <p:extLst>
      <p:ext uri="{BB962C8B-B14F-4D97-AF65-F5344CB8AC3E}">
        <p14:creationId xmlns:p14="http://schemas.microsoft.com/office/powerpoint/2010/main" val="2486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5" name="Picture 4" descr="A train at a train station&#10;&#10;Description automatically generated">
            <a:extLst>
              <a:ext uri="{FF2B5EF4-FFF2-40B4-BE49-F238E27FC236}">
                <a16:creationId xmlns:a16="http://schemas.microsoft.com/office/drawing/2014/main" id="{52D99A81-A6CC-1AC7-72CF-9DE0F47956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7" name="Rectangle 16">
            <a:extLst>
              <a:ext uri="{FF2B5EF4-FFF2-40B4-BE49-F238E27FC236}">
                <a16:creationId xmlns:a16="http://schemas.microsoft.com/office/drawing/2014/main" id="{4B038E81-7888-44AA-AA35-7C2C9E5D2145}"/>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8" name="Graphic 17">
            <a:extLst>
              <a:ext uri="{FF2B5EF4-FFF2-40B4-BE49-F238E27FC236}">
                <a16:creationId xmlns:a16="http://schemas.microsoft.com/office/drawing/2014/main" id="{B6E10D64-27B2-450A-8B37-BE3C6631B67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8" name="Title 1">
            <a:extLst>
              <a:ext uri="{FF2B5EF4-FFF2-40B4-BE49-F238E27FC236}">
                <a16:creationId xmlns:a16="http://schemas.microsoft.com/office/drawing/2014/main" id="{B86288DB-0903-44FE-8BFF-ECC881E1B9D1}"/>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82EC55D6-8E37-620D-4C22-6ED5707EA8C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405471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pic>
        <p:nvPicPr>
          <p:cNvPr id="3" name="Picture 2" descr="A group of people walking down a sidewalk&#10;&#10;Description automatically generated">
            <a:extLst>
              <a:ext uri="{FF2B5EF4-FFF2-40B4-BE49-F238E27FC236}">
                <a16:creationId xmlns:a16="http://schemas.microsoft.com/office/drawing/2014/main" id="{E5E25CA6-97BB-8E4A-EAA0-A233D3CCAA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2047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1" name="Rectangle 10">
            <a:extLst>
              <a:ext uri="{FF2B5EF4-FFF2-40B4-BE49-F238E27FC236}">
                <a16:creationId xmlns:a16="http://schemas.microsoft.com/office/drawing/2014/main" id="{8F7A2305-DD36-4E23-BCB9-21D207CBBD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2" name="Graphic 11">
            <a:extLst>
              <a:ext uri="{FF2B5EF4-FFF2-40B4-BE49-F238E27FC236}">
                <a16:creationId xmlns:a16="http://schemas.microsoft.com/office/drawing/2014/main" id="{D58D1476-C0E3-4518-905A-11FD37801F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0" name="Title 1">
            <a:extLst>
              <a:ext uri="{FF2B5EF4-FFF2-40B4-BE49-F238E27FC236}">
                <a16:creationId xmlns:a16="http://schemas.microsoft.com/office/drawing/2014/main" id="{E509B56E-38AD-4EC7-8F2D-B3ED47B922DE}"/>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508AD114-3200-28D6-AC76-CC0998BE024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36267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64842D-DD35-E873-E4D5-07F40E6975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700" y="3314700"/>
            <a:ext cx="12204700" cy="35560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9" name="Rectangle 8">
            <a:extLst>
              <a:ext uri="{FF2B5EF4-FFF2-40B4-BE49-F238E27FC236}">
                <a16:creationId xmlns:a16="http://schemas.microsoft.com/office/drawing/2014/main" id="{CA03C8E5-4F3D-4505-A4C2-5CB2BA7A1A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1" name="Graphic 10">
            <a:extLst>
              <a:ext uri="{FF2B5EF4-FFF2-40B4-BE49-F238E27FC236}">
                <a16:creationId xmlns:a16="http://schemas.microsoft.com/office/drawing/2014/main" id="{90C60762-2279-4346-BEA9-558EF394BE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2" name="Title 1">
            <a:extLst>
              <a:ext uri="{FF2B5EF4-FFF2-40B4-BE49-F238E27FC236}">
                <a16:creationId xmlns:a16="http://schemas.microsoft.com/office/drawing/2014/main" id="{E7B98C52-F23D-4D07-9444-EE99F7A6EBA8}"/>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bg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68E4465A-50B5-4CC7-D2A9-4B85F784435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14698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3327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440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8215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FCF514EE-7D5F-D402-3A1A-AE67873AE0FC}"/>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40126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648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97EB6266-10DD-4C11-8394-CB6D86AC1505}"/>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CAD2BB20-25B7-43F6-9B77-3BADBB8329D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3" name="Title 1">
            <a:extLst>
              <a:ext uri="{FF2B5EF4-FFF2-40B4-BE49-F238E27FC236}">
                <a16:creationId xmlns:a16="http://schemas.microsoft.com/office/drawing/2014/main" id="{6E1E79E0-4B3E-4FBC-8429-C42BCA7EA1F6}"/>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748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1687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Title 1">
            <a:extLst>
              <a:ext uri="{FF2B5EF4-FFF2-40B4-BE49-F238E27FC236}">
                <a16:creationId xmlns:a16="http://schemas.microsoft.com/office/drawing/2014/main" id="{2088875C-D419-5F80-BEA9-E0B3DF055099}"/>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14059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59C04EA8-3C7D-AAFF-CB3B-19DB54972B6F}"/>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2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in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0662B45D-8FF5-48D8-83D6-8553E1FC93BC}"/>
              </a:ext>
            </a:extLst>
          </p:cNvPr>
          <p:cNvSpPr>
            <a:spLocks noGrp="1"/>
          </p:cNvSpPr>
          <p:nvPr>
            <p:ph type="body" sz="quarter" idx="13"/>
          </p:nvPr>
        </p:nvSpPr>
        <p:spPr>
          <a:xfrm>
            <a:off x="838200" y="2109788"/>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956CEE8F-3A31-434E-9F2A-890CB7F6C463}"/>
              </a:ext>
            </a:extLst>
          </p:cNvPr>
          <p:cNvSpPr>
            <a:spLocks noGrp="1"/>
          </p:cNvSpPr>
          <p:nvPr>
            <p:ph type="body" sz="quarter" idx="14"/>
          </p:nvPr>
        </p:nvSpPr>
        <p:spPr>
          <a:xfrm>
            <a:off x="6172200" y="2109537"/>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00567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5" name="Content Placeholder 2">
            <a:extLst>
              <a:ext uri="{FF2B5EF4-FFF2-40B4-BE49-F238E27FC236}">
                <a16:creationId xmlns:a16="http://schemas.microsoft.com/office/drawing/2014/main" id="{5E1DD038-24EC-1A4C-92CD-0EC0DAE56E2A}"/>
              </a:ext>
            </a:extLst>
          </p:cNvPr>
          <p:cNvSpPr>
            <a:spLocks noGrp="1"/>
          </p:cNvSpPr>
          <p:nvPr>
            <p:ph sz="half" idx="1"/>
          </p:nvPr>
        </p:nvSpPr>
        <p:spPr>
          <a:xfrm>
            <a:off x="838199" y="2515038"/>
            <a:ext cx="10515599" cy="35451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Text Placeholder 5">
            <a:extLst>
              <a:ext uri="{FF2B5EF4-FFF2-40B4-BE49-F238E27FC236}">
                <a16:creationId xmlns:a16="http://schemas.microsoft.com/office/drawing/2014/main" id="{188ACCFB-2AFD-F557-FD54-294B37B8FD05}"/>
              </a:ext>
            </a:extLst>
          </p:cNvPr>
          <p:cNvSpPr>
            <a:spLocks noGrp="1"/>
          </p:cNvSpPr>
          <p:nvPr>
            <p:ph type="body" sz="quarter" idx="13"/>
          </p:nvPr>
        </p:nvSpPr>
        <p:spPr>
          <a:xfrm>
            <a:off x="838199" y="2053327"/>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4960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11" name="Text Placeholder 5">
            <a:extLst>
              <a:ext uri="{FF2B5EF4-FFF2-40B4-BE49-F238E27FC236}">
                <a16:creationId xmlns:a16="http://schemas.microsoft.com/office/drawing/2014/main" id="{9527D27A-8A24-402C-8C6E-EA7BCBFBAF1B}"/>
              </a:ext>
            </a:extLst>
          </p:cNvPr>
          <p:cNvSpPr>
            <a:spLocks noGrp="1"/>
          </p:cNvSpPr>
          <p:nvPr>
            <p:ph type="body" sz="quarter" idx="14"/>
          </p:nvPr>
        </p:nvSpPr>
        <p:spPr>
          <a:xfrm>
            <a:off x="83820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4" name="Text Placeholder 5">
            <a:extLst>
              <a:ext uri="{FF2B5EF4-FFF2-40B4-BE49-F238E27FC236}">
                <a16:creationId xmlns:a16="http://schemas.microsoft.com/office/drawing/2014/main" id="{B89A0ED0-96B1-4EBF-BE5B-D279CDE62D36}"/>
              </a:ext>
            </a:extLst>
          </p:cNvPr>
          <p:cNvSpPr>
            <a:spLocks noGrp="1"/>
          </p:cNvSpPr>
          <p:nvPr>
            <p:ph type="body" sz="quarter" idx="16"/>
          </p:nvPr>
        </p:nvSpPr>
        <p:spPr>
          <a:xfrm>
            <a:off x="4467225"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36DF509F-74FA-4793-9E90-B7ECC38A8853}"/>
              </a:ext>
            </a:extLst>
          </p:cNvPr>
          <p:cNvSpPr>
            <a:spLocks noGrp="1"/>
          </p:cNvSpPr>
          <p:nvPr>
            <p:ph type="body" sz="quarter" idx="18"/>
          </p:nvPr>
        </p:nvSpPr>
        <p:spPr>
          <a:xfrm>
            <a:off x="809625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4">
            <a:extLst>
              <a:ext uri="{FF2B5EF4-FFF2-40B4-BE49-F238E27FC236}">
                <a16:creationId xmlns:a16="http://schemas.microsoft.com/office/drawing/2014/main" id="{72783DF3-3ED5-48E2-AB54-93F555B92438}"/>
              </a:ext>
            </a:extLst>
          </p:cNvPr>
          <p:cNvSpPr>
            <a:spLocks noGrp="1"/>
          </p:cNvSpPr>
          <p:nvPr>
            <p:ph type="body" sz="quarter" idx="29"/>
          </p:nvPr>
        </p:nvSpPr>
        <p:spPr>
          <a:xfrm>
            <a:off x="83820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a:extLst>
              <a:ext uri="{FF2B5EF4-FFF2-40B4-BE49-F238E27FC236}">
                <a16:creationId xmlns:a16="http://schemas.microsoft.com/office/drawing/2014/main" id="{9DDCF15C-6A48-4358-A130-D01874B58580}"/>
              </a:ext>
            </a:extLst>
          </p:cNvPr>
          <p:cNvSpPr>
            <a:spLocks noGrp="1"/>
          </p:cNvSpPr>
          <p:nvPr>
            <p:ph type="body" sz="quarter" idx="30"/>
          </p:nvPr>
        </p:nvSpPr>
        <p:spPr>
          <a:xfrm>
            <a:off x="4467225"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EEFCB2C0-0C37-489A-985E-64A832B5D79A}"/>
              </a:ext>
            </a:extLst>
          </p:cNvPr>
          <p:cNvSpPr>
            <a:spLocks noGrp="1"/>
          </p:cNvSpPr>
          <p:nvPr>
            <p:ph type="body" sz="quarter" idx="31"/>
          </p:nvPr>
        </p:nvSpPr>
        <p:spPr>
          <a:xfrm>
            <a:off x="809625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82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9753-DA52-466C-BC37-07B370BE00F8}"/>
              </a:ext>
            </a:extLst>
          </p:cNvPr>
          <p:cNvSpPr>
            <a:spLocks noGrp="1"/>
          </p:cNvSpPr>
          <p:nvPr>
            <p:ph type="title"/>
          </p:nvPr>
        </p:nvSpPr>
        <p:spPr/>
        <p:txBody>
          <a:bodyPr>
            <a:noAutofit/>
          </a:bodyPr>
          <a:lstStyle/>
          <a:p>
            <a:r>
              <a:rPr lang="en-US"/>
              <a:t>Click to edit Master title style</a:t>
            </a:r>
            <a:endParaRPr lang="fi-FI" dirty="0"/>
          </a:p>
        </p:txBody>
      </p:sp>
      <p:pic>
        <p:nvPicPr>
          <p:cNvPr id="6" name="Graphic 5">
            <a:extLst>
              <a:ext uri="{FF2B5EF4-FFF2-40B4-BE49-F238E27FC236}">
                <a16:creationId xmlns:a16="http://schemas.microsoft.com/office/drawing/2014/main" id="{25F75BD8-3428-489B-8FB5-AF53C1783F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354349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ck Background White Green">
    <p:spTree>
      <p:nvGrpSpPr>
        <p:cNvPr id="1" name=""/>
        <p:cNvGrpSpPr/>
        <p:nvPr/>
      </p:nvGrpSpPr>
      <p:grpSpPr>
        <a:xfrm>
          <a:off x="0" y="0"/>
          <a:ext cx="0" cy="0"/>
          <a:chOff x="0" y="0"/>
          <a:chExt cx="0" cy="0"/>
        </a:xfrm>
      </p:grpSpPr>
      <p:pic>
        <p:nvPicPr>
          <p:cNvPr id="345" name="Picture 344" descr="A picture containing pattern, screenshot, fabric, art&#10;&#10;Description automatically generated">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504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ck Background White Blue">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1242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ck Background White Red">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4691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0FB1B8F0-7E80-47A9-B29E-E42BAEA32D8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DC46EA54-C431-450A-9704-F052C295AE7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9AF63FB1-EF58-457D-9E81-55A017B967D5}"/>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CE8743F5-58F6-47E6-8CE2-5A53CCAF30B2}"/>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4174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ick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4B930E6C-08AF-4F37-8267-71E77CA394B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1A052458-01BF-F880-E588-288596B395E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1184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ic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EAD64F8D-5751-46F5-B60F-862FC1D8020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E219ABF0-0765-6267-9F7E-9324DAFA417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3310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Tick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D24C7CD0-3B05-415D-A99B-9441D0D9480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1AE0C09-0EB3-C67C-20FA-6316C9B237D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8246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ic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B56194E2-8D66-4D7C-BA38-BDFFC9A1F5C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68D831E-6BF6-217B-30BD-1E407617C45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7747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hoto Tick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04924"/>
            <a:ext cx="4772025" cy="35530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171ACD27-5A0C-4ED9-8C69-FE940E8D3B6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32467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hoto Tic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00424"/>
            <a:ext cx="4772025" cy="34575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A6B7F2DA-E14F-4170-B158-527C12000D7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5866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Photo Tick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13643"/>
            <a:ext cx="4772025" cy="344435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82F7E2E1-32FB-43A4-B4F0-6215C299381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41468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Photo Tick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1" y="3413123"/>
            <a:ext cx="4772025" cy="344487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5910D81E-93DE-4094-A952-F45150BE54C3}"/>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7955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Tick Circ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E39FFE-5A52-4821-BEC4-80B12DEB8CCA}"/>
              </a:ext>
            </a:extLst>
          </p:cNvPr>
          <p:cNvSpPr/>
          <p:nvPr userDrawn="1"/>
        </p:nvSpPr>
        <p:spPr>
          <a:xfrm>
            <a:off x="0" y="0"/>
            <a:ext cx="47720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5" name="Graphic 14">
            <a:extLst>
              <a:ext uri="{FF2B5EF4-FFF2-40B4-BE49-F238E27FC236}">
                <a16:creationId xmlns:a16="http://schemas.microsoft.com/office/drawing/2014/main" id="{BBF271A5-9E0A-4A3D-81C0-53E1F2374B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697778">
            <a:off x="2533357" y="4816198"/>
            <a:ext cx="2997376" cy="2990902"/>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52437" y="806199"/>
            <a:ext cx="3867151" cy="1816602"/>
          </a:xfrm>
        </p:spPr>
        <p:txBody>
          <a:bodyPr>
            <a:noAutofit/>
          </a:bodyPr>
          <a:lstStyle>
            <a:lvl1pPr>
              <a:defRPr>
                <a:solidFill>
                  <a:schemeClr val="bg1"/>
                </a:solidFill>
              </a:defRPr>
            </a:lvl1pPr>
          </a:lstStyle>
          <a:p>
            <a:r>
              <a:rPr lang="en-US"/>
              <a:t>Click to edit Master title style</a:t>
            </a:r>
            <a:endParaRPr lang="fi-FI" dirty="0"/>
          </a:p>
        </p:txBody>
      </p:sp>
      <p:sp>
        <p:nvSpPr>
          <p:cNvPr id="11" name="Text Placeholder 5">
            <a:extLst>
              <a:ext uri="{FF2B5EF4-FFF2-40B4-BE49-F238E27FC236}">
                <a16:creationId xmlns:a16="http://schemas.microsoft.com/office/drawing/2014/main" id="{69F2E2F6-523E-4631-B0E4-45CD2E4EBEEC}"/>
              </a:ext>
            </a:extLst>
          </p:cNvPr>
          <p:cNvSpPr>
            <a:spLocks noGrp="1"/>
          </p:cNvSpPr>
          <p:nvPr>
            <p:ph type="body" sz="quarter" idx="14"/>
          </p:nvPr>
        </p:nvSpPr>
        <p:spPr>
          <a:xfrm>
            <a:off x="5248275"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D053C832-ED29-4EEB-B738-D66335B923DF}"/>
              </a:ext>
            </a:extLst>
          </p:cNvPr>
          <p:cNvSpPr>
            <a:spLocks noGrp="1"/>
          </p:cNvSpPr>
          <p:nvPr>
            <p:ph type="body" sz="quarter" idx="15"/>
          </p:nvPr>
        </p:nvSpPr>
        <p:spPr>
          <a:xfrm>
            <a:off x="8662988"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4" name="Graphic 13">
            <a:extLst>
              <a:ext uri="{FF2B5EF4-FFF2-40B4-BE49-F238E27FC236}">
                <a16:creationId xmlns:a16="http://schemas.microsoft.com/office/drawing/2014/main" id="{D3640465-1F99-4143-9236-1E1577845E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6" name="Text Placeholder 4">
            <a:extLst>
              <a:ext uri="{FF2B5EF4-FFF2-40B4-BE49-F238E27FC236}">
                <a16:creationId xmlns:a16="http://schemas.microsoft.com/office/drawing/2014/main" id="{6AC49AF0-CCE7-4A6A-8E09-A52C75EEBD0E}"/>
              </a:ext>
            </a:extLst>
          </p:cNvPr>
          <p:cNvSpPr>
            <a:spLocks noGrp="1"/>
          </p:cNvSpPr>
          <p:nvPr>
            <p:ph type="body" sz="quarter" idx="29"/>
          </p:nvPr>
        </p:nvSpPr>
        <p:spPr>
          <a:xfrm>
            <a:off x="5248274"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8D5E10F0-DE4C-4D79-9B9A-F0CF9F4036AD}"/>
              </a:ext>
            </a:extLst>
          </p:cNvPr>
          <p:cNvSpPr>
            <a:spLocks noGrp="1"/>
          </p:cNvSpPr>
          <p:nvPr>
            <p:ph type="body" sz="quarter" idx="30"/>
          </p:nvPr>
        </p:nvSpPr>
        <p:spPr>
          <a:xfrm>
            <a:off x="8662988"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8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ED102C-036E-42BC-9766-40C1659A45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50300" y="-6"/>
            <a:ext cx="3441700" cy="6858005"/>
          </a:xfrm>
          <a:prstGeom prst="rect">
            <a:avLst/>
          </a:prstGeom>
        </p:spPr>
      </p:pic>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3"/>
            <a:ext cx="3441700" cy="6858003"/>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3314701" y="-2"/>
            <a:ext cx="556259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3943350" y="1880876"/>
            <a:ext cx="4533900" cy="1959604"/>
          </a:xfrm>
        </p:spPr>
        <p:txBody>
          <a:bodyPr>
            <a:noAutofit/>
          </a:bodyPr>
          <a:lstStyle>
            <a:lvl1pPr>
              <a:lnSpc>
                <a:spcPts val="3100"/>
              </a:lnSpc>
              <a:defRPr sz="2400">
                <a:solidFill>
                  <a:schemeClr val="bg1"/>
                </a:solidFill>
              </a:defRPr>
            </a:lvl1pPr>
          </a:lstStyle>
          <a:p>
            <a:r>
              <a:rPr lang="en-US" dirty="0"/>
              <a:t>Insert a customer or other quotation here. Keep it short and to the point. Remember to move the quotation marks.</a:t>
            </a:r>
            <a:endParaRPr lang="fi-FI" dirty="0"/>
          </a:p>
        </p:txBody>
      </p:sp>
      <p:pic>
        <p:nvPicPr>
          <p:cNvPr id="19" name="Graphic 18">
            <a:extLst>
              <a:ext uri="{FF2B5EF4-FFF2-40B4-BE49-F238E27FC236}">
                <a16:creationId xmlns:a16="http://schemas.microsoft.com/office/drawing/2014/main" id="{A4F5EA3A-F1DC-444F-9835-99517A60E2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06967" y="2500246"/>
            <a:ext cx="1455364" cy="1857505"/>
          </a:xfrm>
          <a:prstGeom prst="rect">
            <a:avLst/>
          </a:prstGeom>
        </p:spPr>
      </p:pic>
      <p:sp>
        <p:nvSpPr>
          <p:cNvPr id="4" name="Text Placeholder 3">
            <a:extLst>
              <a:ext uri="{FF2B5EF4-FFF2-40B4-BE49-F238E27FC236}">
                <a16:creationId xmlns:a16="http://schemas.microsoft.com/office/drawing/2014/main" id="{B75CEABE-3CED-4ECF-B42A-E78E5B21E99D}"/>
              </a:ext>
            </a:extLst>
          </p:cNvPr>
          <p:cNvSpPr>
            <a:spLocks noGrp="1"/>
          </p:cNvSpPr>
          <p:nvPr>
            <p:ph type="body" sz="quarter" idx="13" hasCustomPrompt="1"/>
          </p:nvPr>
        </p:nvSpPr>
        <p:spPr>
          <a:xfrm>
            <a:off x="3943350" y="4096132"/>
            <a:ext cx="4533900" cy="245744"/>
          </a:xfrm>
        </p:spPr>
        <p:txBody>
          <a:bodyPr anchor="ctr">
            <a:noAutofit/>
          </a:bodyPr>
          <a:lstStyle>
            <a:lvl1pPr marL="0" indent="0">
              <a:lnSpc>
                <a:spcPct val="100000"/>
              </a:lnSpc>
              <a:spcBef>
                <a:spcPts val="200"/>
              </a:spcBef>
              <a:buNone/>
              <a:defRPr lang="en-US" sz="1200" b="1" kern="1200" dirty="0" smtClean="0">
                <a:solidFill>
                  <a:schemeClr val="bg1"/>
                </a:solidFill>
                <a:latin typeface="Inter" panose="02000503000000020004" pitchFamily="2" charset="0"/>
                <a:ea typeface="+mj-ea"/>
                <a:cs typeface="+mj-cs"/>
              </a:defRPr>
            </a:lvl1pPr>
          </a:lstStyle>
          <a:p>
            <a:pPr lvl="0"/>
            <a:r>
              <a:rPr lang="en-US" dirty="0"/>
              <a:t>First Name Last Name</a:t>
            </a:r>
          </a:p>
        </p:txBody>
      </p:sp>
      <p:pic>
        <p:nvPicPr>
          <p:cNvPr id="15" name="Graphic 14">
            <a:extLst>
              <a:ext uri="{FF2B5EF4-FFF2-40B4-BE49-F238E27FC236}">
                <a16:creationId xmlns:a16="http://schemas.microsoft.com/office/drawing/2014/main" id="{D07CD9AF-09D3-4D01-A4BE-F773F52C73A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16" name="Text Placeholder 3">
            <a:extLst>
              <a:ext uri="{FF2B5EF4-FFF2-40B4-BE49-F238E27FC236}">
                <a16:creationId xmlns:a16="http://schemas.microsoft.com/office/drawing/2014/main" id="{016A0AEB-3F84-4E2F-ACF7-ED4A23802379}"/>
              </a:ext>
            </a:extLst>
          </p:cNvPr>
          <p:cNvSpPr>
            <a:spLocks noGrp="1"/>
          </p:cNvSpPr>
          <p:nvPr>
            <p:ph type="body" sz="quarter" idx="14" hasCustomPrompt="1"/>
          </p:nvPr>
        </p:nvSpPr>
        <p:spPr>
          <a:xfrm>
            <a:off x="3943350" y="4383787"/>
            <a:ext cx="4533900" cy="586739"/>
          </a:xfrm>
        </p:spPr>
        <p:txBody>
          <a:bodyPr>
            <a:noAutofit/>
          </a:bodyPr>
          <a:lstStyle>
            <a:lvl1pPr marL="0" indent="0">
              <a:lnSpc>
                <a:spcPct val="100000"/>
              </a:lnSpc>
              <a:spcBef>
                <a:spcPts val="0"/>
              </a:spcBef>
              <a:buNone/>
              <a:defRPr lang="en-US" sz="1200" kern="1200" dirty="0" smtClean="0">
                <a:solidFill>
                  <a:schemeClr val="bg1"/>
                </a:solidFill>
                <a:latin typeface="+mn-lt"/>
                <a:ea typeface="+mj-ea"/>
                <a:cs typeface="+mj-cs"/>
              </a:defRPr>
            </a:lvl1pPr>
          </a:lstStyle>
          <a:p>
            <a:pPr lvl="0"/>
            <a:r>
              <a:rPr lang="en-US" dirty="0"/>
              <a:t>Title </a:t>
            </a:r>
          </a:p>
          <a:p>
            <a:pPr lvl="0"/>
            <a:r>
              <a:rPr lang="en-US" dirty="0"/>
              <a:t>Company</a:t>
            </a:r>
          </a:p>
        </p:txBody>
      </p:sp>
      <p:sp>
        <p:nvSpPr>
          <p:cNvPr id="7" name="TextBox 6">
            <a:extLst>
              <a:ext uri="{FF2B5EF4-FFF2-40B4-BE49-F238E27FC236}">
                <a16:creationId xmlns:a16="http://schemas.microsoft.com/office/drawing/2014/main" id="{2CA84457-18EE-5F72-D535-BA5E40E89A76}"/>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2900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46052C52-64C1-4298-AA35-90FF5361A9A8}"/>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110E79BF-4875-4C13-9F75-BBE734577BE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BCCD73F2-49F3-4AC8-A22E-8D1D9FC7C0BE}"/>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19615A53-DB4B-4754-AB17-4340082141E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23520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42" name="Title 1">
            <a:extLst>
              <a:ext uri="{FF2B5EF4-FFF2-40B4-BE49-F238E27FC236}">
                <a16:creationId xmlns:a16="http://schemas.microsoft.com/office/drawing/2014/main" id="{8EC7D427-889B-4FB0-81B6-B8EAD8BA4A85}"/>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2" name="Rectangle 1">
            <a:extLst>
              <a:ext uri="{FF2B5EF4-FFF2-40B4-BE49-F238E27FC236}">
                <a16:creationId xmlns:a16="http://schemas.microsoft.com/office/drawing/2014/main" id="{ED1AF860-4D15-4C15-ABAD-646C8ACDD36C}"/>
              </a:ext>
            </a:extLst>
          </p:cNvPr>
          <p:cNvSpPr/>
          <p:nvPr userDrawn="1"/>
        </p:nvSpPr>
        <p:spPr>
          <a:xfrm>
            <a:off x="838200" y="2176462"/>
            <a:ext cx="5114925" cy="979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3" name="Text Placeholder 349">
            <a:extLst>
              <a:ext uri="{FF2B5EF4-FFF2-40B4-BE49-F238E27FC236}">
                <a16:creationId xmlns:a16="http://schemas.microsoft.com/office/drawing/2014/main" id="{509BCE2E-EE5B-40F6-9B76-EE8B3EDF7313}"/>
              </a:ext>
            </a:extLst>
          </p:cNvPr>
          <p:cNvSpPr>
            <a:spLocks noGrp="1"/>
          </p:cNvSpPr>
          <p:nvPr>
            <p:ph type="body" sz="quarter" idx="25" hasCustomPrompt="1"/>
          </p:nvPr>
        </p:nvSpPr>
        <p:spPr>
          <a:xfrm>
            <a:off x="929509" y="249246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01</a:t>
            </a:r>
            <a:endParaRPr lang="fi-FI" dirty="0"/>
          </a:p>
        </p:txBody>
      </p:sp>
      <p:sp>
        <p:nvSpPr>
          <p:cNvPr id="5" name="Text Placeholder 4">
            <a:extLst>
              <a:ext uri="{FF2B5EF4-FFF2-40B4-BE49-F238E27FC236}">
                <a16:creationId xmlns:a16="http://schemas.microsoft.com/office/drawing/2014/main" id="{ACE252A7-C2CD-4201-BA4F-28324F49D9F7}"/>
              </a:ext>
            </a:extLst>
          </p:cNvPr>
          <p:cNvSpPr>
            <a:spLocks noGrp="1"/>
          </p:cNvSpPr>
          <p:nvPr>
            <p:ph type="body" sz="quarter" idx="26"/>
          </p:nvPr>
        </p:nvSpPr>
        <p:spPr>
          <a:xfrm>
            <a:off x="1592449" y="231219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7BD5E-1663-4F5F-B3B8-DE7B433CBA3F}"/>
              </a:ext>
            </a:extLst>
          </p:cNvPr>
          <p:cNvSpPr>
            <a:spLocks noGrp="1"/>
          </p:cNvSpPr>
          <p:nvPr>
            <p:ph type="pic" sz="quarter" idx="27" hasCustomPrompt="1"/>
          </p:nvPr>
        </p:nvSpPr>
        <p:spPr>
          <a:xfrm>
            <a:off x="5135881" y="231219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4" name="Rectangle 43">
            <a:extLst>
              <a:ext uri="{FF2B5EF4-FFF2-40B4-BE49-F238E27FC236}">
                <a16:creationId xmlns:a16="http://schemas.microsoft.com/office/drawing/2014/main" id="{684731C3-F956-4C26-BFCB-F1D1A8C4F9DB}"/>
              </a:ext>
            </a:extLst>
          </p:cNvPr>
          <p:cNvSpPr/>
          <p:nvPr userDrawn="1"/>
        </p:nvSpPr>
        <p:spPr>
          <a:xfrm>
            <a:off x="838200" y="3367595"/>
            <a:ext cx="5114925" cy="979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5" name="Text Placeholder 349">
            <a:extLst>
              <a:ext uri="{FF2B5EF4-FFF2-40B4-BE49-F238E27FC236}">
                <a16:creationId xmlns:a16="http://schemas.microsoft.com/office/drawing/2014/main" id="{91EA250C-03D1-487B-B2C0-77BF10B9D3BC}"/>
              </a:ext>
            </a:extLst>
          </p:cNvPr>
          <p:cNvSpPr>
            <a:spLocks noGrp="1"/>
          </p:cNvSpPr>
          <p:nvPr>
            <p:ph type="body" sz="quarter" idx="28" hasCustomPrompt="1"/>
          </p:nvPr>
        </p:nvSpPr>
        <p:spPr>
          <a:xfrm>
            <a:off x="929509" y="3683602"/>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02</a:t>
            </a:r>
            <a:endParaRPr lang="fi-FI" dirty="0"/>
          </a:p>
        </p:txBody>
      </p:sp>
      <p:sp>
        <p:nvSpPr>
          <p:cNvPr id="46" name="Text Placeholder 4">
            <a:extLst>
              <a:ext uri="{FF2B5EF4-FFF2-40B4-BE49-F238E27FC236}">
                <a16:creationId xmlns:a16="http://schemas.microsoft.com/office/drawing/2014/main" id="{DB5CBA1F-6718-470C-B355-615C816C3E4F}"/>
              </a:ext>
            </a:extLst>
          </p:cNvPr>
          <p:cNvSpPr>
            <a:spLocks noGrp="1"/>
          </p:cNvSpPr>
          <p:nvPr>
            <p:ph type="body" sz="quarter" idx="29"/>
          </p:nvPr>
        </p:nvSpPr>
        <p:spPr>
          <a:xfrm>
            <a:off x="1592449" y="3503327"/>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7" name="Picture Placeholder 7">
            <a:extLst>
              <a:ext uri="{FF2B5EF4-FFF2-40B4-BE49-F238E27FC236}">
                <a16:creationId xmlns:a16="http://schemas.microsoft.com/office/drawing/2014/main" id="{9B8504A8-983C-4D58-AE46-66F3FB4923A1}"/>
              </a:ext>
            </a:extLst>
          </p:cNvPr>
          <p:cNvSpPr>
            <a:spLocks noGrp="1"/>
          </p:cNvSpPr>
          <p:nvPr>
            <p:ph type="pic" sz="quarter" idx="30" hasCustomPrompt="1"/>
          </p:nvPr>
        </p:nvSpPr>
        <p:spPr>
          <a:xfrm>
            <a:off x="5135881" y="3503327"/>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8" name="Rectangle 47">
            <a:extLst>
              <a:ext uri="{FF2B5EF4-FFF2-40B4-BE49-F238E27FC236}">
                <a16:creationId xmlns:a16="http://schemas.microsoft.com/office/drawing/2014/main" id="{E8AB8FC7-5F00-4991-814C-A181A7E4CCA0}"/>
              </a:ext>
            </a:extLst>
          </p:cNvPr>
          <p:cNvSpPr/>
          <p:nvPr userDrawn="1"/>
        </p:nvSpPr>
        <p:spPr>
          <a:xfrm>
            <a:off x="838200" y="4559302"/>
            <a:ext cx="5114925" cy="979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9" name="Text Placeholder 349">
            <a:extLst>
              <a:ext uri="{FF2B5EF4-FFF2-40B4-BE49-F238E27FC236}">
                <a16:creationId xmlns:a16="http://schemas.microsoft.com/office/drawing/2014/main" id="{99AECBC3-502D-4CC4-A12A-157D49341CDC}"/>
              </a:ext>
            </a:extLst>
          </p:cNvPr>
          <p:cNvSpPr>
            <a:spLocks noGrp="1"/>
          </p:cNvSpPr>
          <p:nvPr>
            <p:ph type="body" sz="quarter" idx="31" hasCustomPrompt="1"/>
          </p:nvPr>
        </p:nvSpPr>
        <p:spPr>
          <a:xfrm>
            <a:off x="929509" y="487530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03</a:t>
            </a:r>
            <a:endParaRPr lang="fi-FI" dirty="0"/>
          </a:p>
        </p:txBody>
      </p:sp>
      <p:sp>
        <p:nvSpPr>
          <p:cNvPr id="50" name="Text Placeholder 4">
            <a:extLst>
              <a:ext uri="{FF2B5EF4-FFF2-40B4-BE49-F238E27FC236}">
                <a16:creationId xmlns:a16="http://schemas.microsoft.com/office/drawing/2014/main" id="{D0DC41D9-1770-49C0-A4B3-9B935982005B}"/>
              </a:ext>
            </a:extLst>
          </p:cNvPr>
          <p:cNvSpPr>
            <a:spLocks noGrp="1"/>
          </p:cNvSpPr>
          <p:nvPr>
            <p:ph type="body" sz="quarter" idx="32"/>
          </p:nvPr>
        </p:nvSpPr>
        <p:spPr>
          <a:xfrm>
            <a:off x="1592449" y="469503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1" name="Picture Placeholder 7">
            <a:extLst>
              <a:ext uri="{FF2B5EF4-FFF2-40B4-BE49-F238E27FC236}">
                <a16:creationId xmlns:a16="http://schemas.microsoft.com/office/drawing/2014/main" id="{2433F0F9-B0C4-4349-AF6C-8CA71316FA9A}"/>
              </a:ext>
            </a:extLst>
          </p:cNvPr>
          <p:cNvSpPr>
            <a:spLocks noGrp="1"/>
          </p:cNvSpPr>
          <p:nvPr>
            <p:ph type="pic" sz="quarter" idx="33" hasCustomPrompt="1"/>
          </p:nvPr>
        </p:nvSpPr>
        <p:spPr>
          <a:xfrm>
            <a:off x="5135881" y="469503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56" name="Rectangle 55">
            <a:extLst>
              <a:ext uri="{FF2B5EF4-FFF2-40B4-BE49-F238E27FC236}">
                <a16:creationId xmlns:a16="http://schemas.microsoft.com/office/drawing/2014/main" id="{FD261A59-BA05-42E6-8EDF-466370D003D3}"/>
              </a:ext>
            </a:extLst>
          </p:cNvPr>
          <p:cNvSpPr/>
          <p:nvPr userDrawn="1"/>
        </p:nvSpPr>
        <p:spPr>
          <a:xfrm>
            <a:off x="6238875" y="2171003"/>
            <a:ext cx="5114925" cy="979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7" name="Text Placeholder 349">
            <a:extLst>
              <a:ext uri="{FF2B5EF4-FFF2-40B4-BE49-F238E27FC236}">
                <a16:creationId xmlns:a16="http://schemas.microsoft.com/office/drawing/2014/main" id="{39DD410F-C033-441F-BE81-F8DC7D5BD7A0}"/>
              </a:ext>
            </a:extLst>
          </p:cNvPr>
          <p:cNvSpPr>
            <a:spLocks noGrp="1"/>
          </p:cNvSpPr>
          <p:nvPr>
            <p:ph type="body" sz="quarter" idx="34" hasCustomPrompt="1"/>
          </p:nvPr>
        </p:nvSpPr>
        <p:spPr>
          <a:xfrm>
            <a:off x="6330184" y="248701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04</a:t>
            </a:r>
            <a:endParaRPr lang="fi-FI" dirty="0"/>
          </a:p>
        </p:txBody>
      </p:sp>
      <p:sp>
        <p:nvSpPr>
          <p:cNvPr id="58" name="Text Placeholder 4">
            <a:extLst>
              <a:ext uri="{FF2B5EF4-FFF2-40B4-BE49-F238E27FC236}">
                <a16:creationId xmlns:a16="http://schemas.microsoft.com/office/drawing/2014/main" id="{732B0672-0484-430C-BED8-06A126AF6024}"/>
              </a:ext>
            </a:extLst>
          </p:cNvPr>
          <p:cNvSpPr>
            <a:spLocks noGrp="1"/>
          </p:cNvSpPr>
          <p:nvPr>
            <p:ph type="body" sz="quarter" idx="35"/>
          </p:nvPr>
        </p:nvSpPr>
        <p:spPr>
          <a:xfrm>
            <a:off x="6993124" y="230673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9" name="Picture Placeholder 7">
            <a:extLst>
              <a:ext uri="{FF2B5EF4-FFF2-40B4-BE49-F238E27FC236}">
                <a16:creationId xmlns:a16="http://schemas.microsoft.com/office/drawing/2014/main" id="{A2486FB2-E4F6-4E24-B7A6-9E8C6D414EAB}"/>
              </a:ext>
            </a:extLst>
          </p:cNvPr>
          <p:cNvSpPr>
            <a:spLocks noGrp="1"/>
          </p:cNvSpPr>
          <p:nvPr>
            <p:ph type="pic" sz="quarter" idx="36" hasCustomPrompt="1"/>
          </p:nvPr>
        </p:nvSpPr>
        <p:spPr>
          <a:xfrm>
            <a:off x="10536556" y="230673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0" name="Rectangle 59">
            <a:extLst>
              <a:ext uri="{FF2B5EF4-FFF2-40B4-BE49-F238E27FC236}">
                <a16:creationId xmlns:a16="http://schemas.microsoft.com/office/drawing/2014/main" id="{09C0426F-DA57-42CF-915C-6E6EC250F7AB}"/>
              </a:ext>
            </a:extLst>
          </p:cNvPr>
          <p:cNvSpPr/>
          <p:nvPr userDrawn="1"/>
        </p:nvSpPr>
        <p:spPr>
          <a:xfrm>
            <a:off x="6238875" y="3362136"/>
            <a:ext cx="5114925" cy="979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1" name="Text Placeholder 349">
            <a:extLst>
              <a:ext uri="{FF2B5EF4-FFF2-40B4-BE49-F238E27FC236}">
                <a16:creationId xmlns:a16="http://schemas.microsoft.com/office/drawing/2014/main" id="{D59F6C4B-D7D5-41B5-8211-DE98736EC71F}"/>
              </a:ext>
            </a:extLst>
          </p:cNvPr>
          <p:cNvSpPr>
            <a:spLocks noGrp="1"/>
          </p:cNvSpPr>
          <p:nvPr>
            <p:ph type="body" sz="quarter" idx="37" hasCustomPrompt="1"/>
          </p:nvPr>
        </p:nvSpPr>
        <p:spPr>
          <a:xfrm>
            <a:off x="6330184" y="3678143"/>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05</a:t>
            </a:r>
            <a:endParaRPr lang="fi-FI" dirty="0"/>
          </a:p>
        </p:txBody>
      </p:sp>
      <p:sp>
        <p:nvSpPr>
          <p:cNvPr id="62" name="Text Placeholder 4">
            <a:extLst>
              <a:ext uri="{FF2B5EF4-FFF2-40B4-BE49-F238E27FC236}">
                <a16:creationId xmlns:a16="http://schemas.microsoft.com/office/drawing/2014/main" id="{174E8D8E-951E-4347-B586-CF5F638C32F2}"/>
              </a:ext>
            </a:extLst>
          </p:cNvPr>
          <p:cNvSpPr>
            <a:spLocks noGrp="1"/>
          </p:cNvSpPr>
          <p:nvPr>
            <p:ph type="body" sz="quarter" idx="38"/>
          </p:nvPr>
        </p:nvSpPr>
        <p:spPr>
          <a:xfrm>
            <a:off x="6993124" y="3497868"/>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3" name="Picture Placeholder 7">
            <a:extLst>
              <a:ext uri="{FF2B5EF4-FFF2-40B4-BE49-F238E27FC236}">
                <a16:creationId xmlns:a16="http://schemas.microsoft.com/office/drawing/2014/main" id="{C4ADE9DA-55E7-4BA9-969D-EFC9EC3A54DE}"/>
              </a:ext>
            </a:extLst>
          </p:cNvPr>
          <p:cNvSpPr>
            <a:spLocks noGrp="1"/>
          </p:cNvSpPr>
          <p:nvPr>
            <p:ph type="pic" sz="quarter" idx="39" hasCustomPrompt="1"/>
          </p:nvPr>
        </p:nvSpPr>
        <p:spPr>
          <a:xfrm>
            <a:off x="10536556" y="3497868"/>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4" name="Rectangle 63">
            <a:extLst>
              <a:ext uri="{FF2B5EF4-FFF2-40B4-BE49-F238E27FC236}">
                <a16:creationId xmlns:a16="http://schemas.microsoft.com/office/drawing/2014/main" id="{0F17407C-E2D9-44DF-B8C8-D23A82E3313F}"/>
              </a:ext>
            </a:extLst>
          </p:cNvPr>
          <p:cNvSpPr/>
          <p:nvPr userDrawn="1"/>
        </p:nvSpPr>
        <p:spPr>
          <a:xfrm>
            <a:off x="6238875" y="4553843"/>
            <a:ext cx="5114925" cy="979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5" name="Text Placeholder 349">
            <a:extLst>
              <a:ext uri="{FF2B5EF4-FFF2-40B4-BE49-F238E27FC236}">
                <a16:creationId xmlns:a16="http://schemas.microsoft.com/office/drawing/2014/main" id="{7853B2E3-6ABF-4C65-8353-48F3E9F40E29}"/>
              </a:ext>
            </a:extLst>
          </p:cNvPr>
          <p:cNvSpPr>
            <a:spLocks noGrp="1"/>
          </p:cNvSpPr>
          <p:nvPr>
            <p:ph type="body" sz="quarter" idx="40" hasCustomPrompt="1"/>
          </p:nvPr>
        </p:nvSpPr>
        <p:spPr>
          <a:xfrm>
            <a:off x="6330184" y="486985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06</a:t>
            </a:r>
            <a:endParaRPr lang="fi-FI" dirty="0"/>
          </a:p>
        </p:txBody>
      </p:sp>
      <p:sp>
        <p:nvSpPr>
          <p:cNvPr id="66" name="Text Placeholder 4">
            <a:extLst>
              <a:ext uri="{FF2B5EF4-FFF2-40B4-BE49-F238E27FC236}">
                <a16:creationId xmlns:a16="http://schemas.microsoft.com/office/drawing/2014/main" id="{3A3C0B62-9939-4B18-A07E-B086F3BB676C}"/>
              </a:ext>
            </a:extLst>
          </p:cNvPr>
          <p:cNvSpPr>
            <a:spLocks noGrp="1"/>
          </p:cNvSpPr>
          <p:nvPr>
            <p:ph type="body" sz="quarter" idx="41"/>
          </p:nvPr>
        </p:nvSpPr>
        <p:spPr>
          <a:xfrm>
            <a:off x="6993124" y="468957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7" name="Picture Placeholder 7">
            <a:extLst>
              <a:ext uri="{FF2B5EF4-FFF2-40B4-BE49-F238E27FC236}">
                <a16:creationId xmlns:a16="http://schemas.microsoft.com/office/drawing/2014/main" id="{03EBA1FB-50F3-4FE2-9100-B4ACB14C87F9}"/>
              </a:ext>
            </a:extLst>
          </p:cNvPr>
          <p:cNvSpPr>
            <a:spLocks noGrp="1"/>
          </p:cNvSpPr>
          <p:nvPr>
            <p:ph type="pic" sz="quarter" idx="42" hasCustomPrompt="1"/>
          </p:nvPr>
        </p:nvSpPr>
        <p:spPr>
          <a:xfrm>
            <a:off x="10536556" y="468957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3" name="TextBox 2">
            <a:extLst>
              <a:ext uri="{FF2B5EF4-FFF2-40B4-BE49-F238E27FC236}">
                <a16:creationId xmlns:a16="http://schemas.microsoft.com/office/drawing/2014/main" id="{86494150-A55C-9F84-1C3E-0EC5668CAB4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8156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s Tick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28" name="Group 27">
            <a:extLst>
              <a:ext uri="{FF2B5EF4-FFF2-40B4-BE49-F238E27FC236}">
                <a16:creationId xmlns:a16="http://schemas.microsoft.com/office/drawing/2014/main" id="{A588BC37-BEFF-469D-AB27-C5791082146C}"/>
              </a:ext>
            </a:extLst>
          </p:cNvPr>
          <p:cNvGrpSpPr/>
          <p:nvPr userDrawn="1"/>
        </p:nvGrpSpPr>
        <p:grpSpPr>
          <a:xfrm>
            <a:off x="1577976" y="1673059"/>
            <a:ext cx="643856" cy="643854"/>
            <a:chOff x="8877294" y="0"/>
            <a:chExt cx="3314706" cy="3314706"/>
          </a:xfrm>
        </p:grpSpPr>
        <p:sp>
          <p:nvSpPr>
            <p:cNvPr id="29" name="Rectangle 28">
              <a:extLst>
                <a:ext uri="{FF2B5EF4-FFF2-40B4-BE49-F238E27FC236}">
                  <a16:creationId xmlns:a16="http://schemas.microsoft.com/office/drawing/2014/main" id="{5606F9B0-CE86-49CE-8ABE-276CF192481E}"/>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0" name="Graphic 29">
              <a:extLst>
                <a:ext uri="{FF2B5EF4-FFF2-40B4-BE49-F238E27FC236}">
                  <a16:creationId xmlns:a16="http://schemas.microsoft.com/office/drawing/2014/main" id="{01C385CC-D421-4107-B3B1-F08F76813E2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1" name="Group 30">
            <a:extLst>
              <a:ext uri="{FF2B5EF4-FFF2-40B4-BE49-F238E27FC236}">
                <a16:creationId xmlns:a16="http://schemas.microsoft.com/office/drawing/2014/main" id="{F3024D75-BACD-4335-B4AF-D6C9CD5A2C6D}"/>
              </a:ext>
            </a:extLst>
          </p:cNvPr>
          <p:cNvGrpSpPr/>
          <p:nvPr userDrawn="1"/>
        </p:nvGrpSpPr>
        <p:grpSpPr>
          <a:xfrm>
            <a:off x="4425450" y="1673059"/>
            <a:ext cx="643856" cy="643854"/>
            <a:chOff x="8877294" y="0"/>
            <a:chExt cx="3314706" cy="3314706"/>
          </a:xfrm>
        </p:grpSpPr>
        <p:sp>
          <p:nvSpPr>
            <p:cNvPr id="32" name="Rectangle 31">
              <a:extLst>
                <a:ext uri="{FF2B5EF4-FFF2-40B4-BE49-F238E27FC236}">
                  <a16:creationId xmlns:a16="http://schemas.microsoft.com/office/drawing/2014/main" id="{A5060021-4A6A-4F53-88FD-5EEB69F476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3" name="Graphic 32">
              <a:extLst>
                <a:ext uri="{FF2B5EF4-FFF2-40B4-BE49-F238E27FC236}">
                  <a16:creationId xmlns:a16="http://schemas.microsoft.com/office/drawing/2014/main" id="{88645EB2-B721-47BD-8EB3-8E7D17D4BE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4" name="Group 33">
            <a:extLst>
              <a:ext uri="{FF2B5EF4-FFF2-40B4-BE49-F238E27FC236}">
                <a16:creationId xmlns:a16="http://schemas.microsoft.com/office/drawing/2014/main" id="{44B77776-91C2-4AB2-B03B-EE75293E5CB8}"/>
              </a:ext>
            </a:extLst>
          </p:cNvPr>
          <p:cNvGrpSpPr/>
          <p:nvPr userDrawn="1"/>
        </p:nvGrpSpPr>
        <p:grpSpPr>
          <a:xfrm>
            <a:off x="7272924" y="1673059"/>
            <a:ext cx="643856" cy="643854"/>
            <a:chOff x="8877294" y="0"/>
            <a:chExt cx="3314706" cy="3314706"/>
          </a:xfrm>
        </p:grpSpPr>
        <p:sp>
          <p:nvSpPr>
            <p:cNvPr id="35" name="Rectangle 34">
              <a:extLst>
                <a:ext uri="{FF2B5EF4-FFF2-40B4-BE49-F238E27FC236}">
                  <a16:creationId xmlns:a16="http://schemas.microsoft.com/office/drawing/2014/main" id="{4681A716-5220-4BCE-9772-BAC664B01932}"/>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6" name="Graphic 35">
              <a:extLst>
                <a:ext uri="{FF2B5EF4-FFF2-40B4-BE49-F238E27FC236}">
                  <a16:creationId xmlns:a16="http://schemas.microsoft.com/office/drawing/2014/main" id="{30505AF3-2A75-4B54-9E32-962EE121BC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7" name="Group 36">
            <a:extLst>
              <a:ext uri="{FF2B5EF4-FFF2-40B4-BE49-F238E27FC236}">
                <a16:creationId xmlns:a16="http://schemas.microsoft.com/office/drawing/2014/main" id="{EF32A9CE-C90F-4D6C-AAFD-E0853868FE82}"/>
              </a:ext>
            </a:extLst>
          </p:cNvPr>
          <p:cNvGrpSpPr/>
          <p:nvPr userDrawn="1"/>
        </p:nvGrpSpPr>
        <p:grpSpPr>
          <a:xfrm>
            <a:off x="10120398" y="1673059"/>
            <a:ext cx="643856" cy="643854"/>
            <a:chOff x="8877294" y="0"/>
            <a:chExt cx="3314706" cy="3314706"/>
          </a:xfrm>
        </p:grpSpPr>
        <p:sp>
          <p:nvSpPr>
            <p:cNvPr id="38" name="Rectangle 37">
              <a:extLst>
                <a:ext uri="{FF2B5EF4-FFF2-40B4-BE49-F238E27FC236}">
                  <a16:creationId xmlns:a16="http://schemas.microsoft.com/office/drawing/2014/main" id="{0CC7A519-C7A1-47C5-87B2-83314232EDE9}"/>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9" name="Graphic 38">
              <a:extLst>
                <a:ext uri="{FF2B5EF4-FFF2-40B4-BE49-F238E27FC236}">
                  <a16:creationId xmlns:a16="http://schemas.microsoft.com/office/drawing/2014/main" id="{6DACC261-D4D8-4961-8B93-F97F78C317B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2" name="Text Placeholder 4">
            <a:extLst>
              <a:ext uri="{FF2B5EF4-FFF2-40B4-BE49-F238E27FC236}">
                <a16:creationId xmlns:a16="http://schemas.microsoft.com/office/drawing/2014/main" id="{CBC2AE1D-2FBD-4D34-A25B-A365C3EF1E2B}"/>
              </a:ext>
            </a:extLst>
          </p:cNvPr>
          <p:cNvSpPr>
            <a:spLocks noGrp="1"/>
          </p:cNvSpPr>
          <p:nvPr>
            <p:ph type="body" sz="quarter" idx="29"/>
          </p:nvPr>
        </p:nvSpPr>
        <p:spPr>
          <a:xfrm>
            <a:off x="688641"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3" name="Text Placeholder 4">
            <a:extLst>
              <a:ext uri="{FF2B5EF4-FFF2-40B4-BE49-F238E27FC236}">
                <a16:creationId xmlns:a16="http://schemas.microsoft.com/office/drawing/2014/main" id="{EB329F05-640B-4E37-ADBA-5A1621162B09}"/>
              </a:ext>
            </a:extLst>
          </p:cNvPr>
          <p:cNvSpPr>
            <a:spLocks noGrp="1"/>
          </p:cNvSpPr>
          <p:nvPr>
            <p:ph type="body" sz="quarter" idx="30"/>
          </p:nvPr>
        </p:nvSpPr>
        <p:spPr>
          <a:xfrm>
            <a:off x="688641"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1"/>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4" name="Text Placeholder 4">
            <a:extLst>
              <a:ext uri="{FF2B5EF4-FFF2-40B4-BE49-F238E27FC236}">
                <a16:creationId xmlns:a16="http://schemas.microsoft.com/office/drawing/2014/main" id="{5CEDCB86-3684-4B36-BA31-3BC600BEB1AB}"/>
              </a:ext>
            </a:extLst>
          </p:cNvPr>
          <p:cNvSpPr>
            <a:spLocks noGrp="1"/>
          </p:cNvSpPr>
          <p:nvPr>
            <p:ph type="body" sz="quarter" idx="31"/>
          </p:nvPr>
        </p:nvSpPr>
        <p:spPr>
          <a:xfrm>
            <a:off x="3536115"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5" name="Text Placeholder 4">
            <a:extLst>
              <a:ext uri="{FF2B5EF4-FFF2-40B4-BE49-F238E27FC236}">
                <a16:creationId xmlns:a16="http://schemas.microsoft.com/office/drawing/2014/main" id="{822753C4-B860-416E-9D79-5E5AAA45A835}"/>
              </a:ext>
            </a:extLst>
          </p:cNvPr>
          <p:cNvSpPr>
            <a:spLocks noGrp="1"/>
          </p:cNvSpPr>
          <p:nvPr>
            <p:ph type="body" sz="quarter" idx="32"/>
          </p:nvPr>
        </p:nvSpPr>
        <p:spPr>
          <a:xfrm>
            <a:off x="3536115"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2"/>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6" name="Text Placeholder 4">
            <a:extLst>
              <a:ext uri="{FF2B5EF4-FFF2-40B4-BE49-F238E27FC236}">
                <a16:creationId xmlns:a16="http://schemas.microsoft.com/office/drawing/2014/main" id="{81F55F34-89BE-49E7-B10A-75DCAFB248EE}"/>
              </a:ext>
            </a:extLst>
          </p:cNvPr>
          <p:cNvSpPr>
            <a:spLocks noGrp="1"/>
          </p:cNvSpPr>
          <p:nvPr>
            <p:ph type="body" sz="quarter" idx="33"/>
          </p:nvPr>
        </p:nvSpPr>
        <p:spPr>
          <a:xfrm>
            <a:off x="6383589"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7" name="Text Placeholder 4">
            <a:extLst>
              <a:ext uri="{FF2B5EF4-FFF2-40B4-BE49-F238E27FC236}">
                <a16:creationId xmlns:a16="http://schemas.microsoft.com/office/drawing/2014/main" id="{86B156D7-7ABD-4151-B165-7757DA2CB421}"/>
              </a:ext>
            </a:extLst>
          </p:cNvPr>
          <p:cNvSpPr>
            <a:spLocks noGrp="1"/>
          </p:cNvSpPr>
          <p:nvPr>
            <p:ph type="body" sz="quarter" idx="34"/>
          </p:nvPr>
        </p:nvSpPr>
        <p:spPr>
          <a:xfrm>
            <a:off x="6383589"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3"/>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8" name="Text Placeholder 4">
            <a:extLst>
              <a:ext uri="{FF2B5EF4-FFF2-40B4-BE49-F238E27FC236}">
                <a16:creationId xmlns:a16="http://schemas.microsoft.com/office/drawing/2014/main" id="{57847187-13F1-4FC1-A015-FF54BAB09033}"/>
              </a:ext>
            </a:extLst>
          </p:cNvPr>
          <p:cNvSpPr>
            <a:spLocks noGrp="1"/>
          </p:cNvSpPr>
          <p:nvPr>
            <p:ph type="body" sz="quarter" idx="35"/>
          </p:nvPr>
        </p:nvSpPr>
        <p:spPr>
          <a:xfrm>
            <a:off x="9231063"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9" name="Text Placeholder 4">
            <a:extLst>
              <a:ext uri="{FF2B5EF4-FFF2-40B4-BE49-F238E27FC236}">
                <a16:creationId xmlns:a16="http://schemas.microsoft.com/office/drawing/2014/main" id="{654F5CA7-D6DB-4C71-BC1E-9D35952C2332}"/>
              </a:ext>
            </a:extLst>
          </p:cNvPr>
          <p:cNvSpPr>
            <a:spLocks noGrp="1"/>
          </p:cNvSpPr>
          <p:nvPr>
            <p:ph type="body" sz="quarter" idx="36"/>
          </p:nvPr>
        </p:nvSpPr>
        <p:spPr>
          <a:xfrm>
            <a:off x="9231063"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4"/>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50" name="Title 1">
            <a:extLst>
              <a:ext uri="{FF2B5EF4-FFF2-40B4-BE49-F238E27FC236}">
                <a16:creationId xmlns:a16="http://schemas.microsoft.com/office/drawing/2014/main" id="{3C706EAD-47F6-447A-9642-8EDC3BF6110D}"/>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3" name="TextBox 2">
            <a:extLst>
              <a:ext uri="{FF2B5EF4-FFF2-40B4-BE49-F238E27FC236}">
                <a16:creationId xmlns:a16="http://schemas.microsoft.com/office/drawing/2014/main" id="{2703DF4A-4236-3524-7E26-2839EF6E9BDB}"/>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01155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Columns Te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400300"/>
            <a:ext cx="12192000" cy="316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764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67" name="Picture Placeholder 3">
            <a:extLst>
              <a:ext uri="{FF2B5EF4-FFF2-40B4-BE49-F238E27FC236}">
                <a16:creationId xmlns:a16="http://schemas.microsoft.com/office/drawing/2014/main" id="{A698504F-6552-4C7F-BE2C-49B598F12643}"/>
              </a:ext>
            </a:extLst>
          </p:cNvPr>
          <p:cNvSpPr>
            <a:spLocks noGrp="1"/>
          </p:cNvSpPr>
          <p:nvPr>
            <p:ph type="pic" sz="quarter" idx="23" hasCustomPrompt="1"/>
          </p:nvPr>
        </p:nvSpPr>
        <p:spPr>
          <a:xfrm>
            <a:off x="32433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2" name="Text Placeholder 4">
            <a:extLst>
              <a:ext uri="{FF2B5EF4-FFF2-40B4-BE49-F238E27FC236}">
                <a16:creationId xmlns:a16="http://schemas.microsoft.com/office/drawing/2014/main" id="{0E5AC876-BBA4-4864-AB20-F38455C3D791}"/>
              </a:ext>
            </a:extLst>
          </p:cNvPr>
          <p:cNvSpPr>
            <a:spLocks noGrp="1"/>
          </p:cNvSpPr>
          <p:nvPr>
            <p:ph type="body" sz="quarter" idx="35" hasCustomPrompt="1"/>
          </p:nvPr>
        </p:nvSpPr>
        <p:spPr>
          <a:xfrm>
            <a:off x="6985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3" name="Text Placeholder 4">
            <a:extLst>
              <a:ext uri="{FF2B5EF4-FFF2-40B4-BE49-F238E27FC236}">
                <a16:creationId xmlns:a16="http://schemas.microsoft.com/office/drawing/2014/main" id="{8A6E03FC-4FE8-4E3B-B32D-B22265A34B1A}"/>
              </a:ext>
            </a:extLst>
          </p:cNvPr>
          <p:cNvSpPr>
            <a:spLocks noGrp="1"/>
          </p:cNvSpPr>
          <p:nvPr>
            <p:ph type="body" sz="quarter" idx="36" hasCustomPrompt="1"/>
          </p:nvPr>
        </p:nvSpPr>
        <p:spPr>
          <a:xfrm>
            <a:off x="6985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4" name="Text Placeholder 4">
            <a:extLst>
              <a:ext uri="{FF2B5EF4-FFF2-40B4-BE49-F238E27FC236}">
                <a16:creationId xmlns:a16="http://schemas.microsoft.com/office/drawing/2014/main" id="{808CF314-5781-4E9A-8766-15168A68FAD4}"/>
              </a:ext>
            </a:extLst>
          </p:cNvPr>
          <p:cNvSpPr>
            <a:spLocks noGrp="1"/>
          </p:cNvSpPr>
          <p:nvPr>
            <p:ph type="body" sz="quarter" idx="37" hasCustomPrompt="1"/>
          </p:nvPr>
        </p:nvSpPr>
        <p:spPr>
          <a:xfrm>
            <a:off x="29654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5" name="Text Placeholder 4">
            <a:extLst>
              <a:ext uri="{FF2B5EF4-FFF2-40B4-BE49-F238E27FC236}">
                <a16:creationId xmlns:a16="http://schemas.microsoft.com/office/drawing/2014/main" id="{E6DF9966-77CC-440B-AFF6-072BCE0B9A12}"/>
              </a:ext>
            </a:extLst>
          </p:cNvPr>
          <p:cNvSpPr>
            <a:spLocks noGrp="1"/>
          </p:cNvSpPr>
          <p:nvPr>
            <p:ph type="body" sz="quarter" idx="38" hasCustomPrompt="1"/>
          </p:nvPr>
        </p:nvSpPr>
        <p:spPr>
          <a:xfrm>
            <a:off x="29654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6" name="Picture Placeholder 3">
            <a:extLst>
              <a:ext uri="{FF2B5EF4-FFF2-40B4-BE49-F238E27FC236}">
                <a16:creationId xmlns:a16="http://schemas.microsoft.com/office/drawing/2014/main" id="{6EF9C145-3F90-4C1C-9E3F-D49B3F1BEED7}"/>
              </a:ext>
            </a:extLst>
          </p:cNvPr>
          <p:cNvSpPr>
            <a:spLocks noGrp="1"/>
          </p:cNvSpPr>
          <p:nvPr>
            <p:ph type="pic" sz="quarter" idx="39" hasCustomPrompt="1"/>
          </p:nvPr>
        </p:nvSpPr>
        <p:spPr>
          <a:xfrm>
            <a:off x="55103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27" name="Text Placeholder 4">
            <a:extLst>
              <a:ext uri="{FF2B5EF4-FFF2-40B4-BE49-F238E27FC236}">
                <a16:creationId xmlns:a16="http://schemas.microsoft.com/office/drawing/2014/main" id="{119B3225-0C77-4BCA-9FA2-497516EF4E59}"/>
              </a:ext>
            </a:extLst>
          </p:cNvPr>
          <p:cNvSpPr>
            <a:spLocks noGrp="1"/>
          </p:cNvSpPr>
          <p:nvPr>
            <p:ph type="body" sz="quarter" idx="40" hasCustomPrompt="1"/>
          </p:nvPr>
        </p:nvSpPr>
        <p:spPr>
          <a:xfrm>
            <a:off x="52324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8" name="Text Placeholder 4">
            <a:extLst>
              <a:ext uri="{FF2B5EF4-FFF2-40B4-BE49-F238E27FC236}">
                <a16:creationId xmlns:a16="http://schemas.microsoft.com/office/drawing/2014/main" id="{9B71610D-A25A-40BF-B976-CAD6977A7B01}"/>
              </a:ext>
            </a:extLst>
          </p:cNvPr>
          <p:cNvSpPr>
            <a:spLocks noGrp="1"/>
          </p:cNvSpPr>
          <p:nvPr>
            <p:ph type="body" sz="quarter" idx="41" hasCustomPrompt="1"/>
          </p:nvPr>
        </p:nvSpPr>
        <p:spPr>
          <a:xfrm>
            <a:off x="52324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9" name="Picture Placeholder 3">
            <a:extLst>
              <a:ext uri="{FF2B5EF4-FFF2-40B4-BE49-F238E27FC236}">
                <a16:creationId xmlns:a16="http://schemas.microsoft.com/office/drawing/2014/main" id="{F1810314-B172-43A5-A2AF-4F81D1268EA1}"/>
              </a:ext>
            </a:extLst>
          </p:cNvPr>
          <p:cNvSpPr>
            <a:spLocks noGrp="1"/>
          </p:cNvSpPr>
          <p:nvPr>
            <p:ph type="pic" sz="quarter" idx="42" hasCustomPrompt="1"/>
          </p:nvPr>
        </p:nvSpPr>
        <p:spPr>
          <a:xfrm>
            <a:off x="77772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0" name="Text Placeholder 4">
            <a:extLst>
              <a:ext uri="{FF2B5EF4-FFF2-40B4-BE49-F238E27FC236}">
                <a16:creationId xmlns:a16="http://schemas.microsoft.com/office/drawing/2014/main" id="{B38AC59F-A6BF-42DF-AF1C-C8C1AF62E900}"/>
              </a:ext>
            </a:extLst>
          </p:cNvPr>
          <p:cNvSpPr>
            <a:spLocks noGrp="1"/>
          </p:cNvSpPr>
          <p:nvPr>
            <p:ph type="body" sz="quarter" idx="43" hasCustomPrompt="1"/>
          </p:nvPr>
        </p:nvSpPr>
        <p:spPr>
          <a:xfrm>
            <a:off x="74993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1" name="Text Placeholder 4">
            <a:extLst>
              <a:ext uri="{FF2B5EF4-FFF2-40B4-BE49-F238E27FC236}">
                <a16:creationId xmlns:a16="http://schemas.microsoft.com/office/drawing/2014/main" id="{9270029B-7D45-48DE-90DE-D9C37A752318}"/>
              </a:ext>
            </a:extLst>
          </p:cNvPr>
          <p:cNvSpPr>
            <a:spLocks noGrp="1"/>
          </p:cNvSpPr>
          <p:nvPr>
            <p:ph type="body" sz="quarter" idx="44" hasCustomPrompt="1"/>
          </p:nvPr>
        </p:nvSpPr>
        <p:spPr>
          <a:xfrm>
            <a:off x="74993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2" name="Picture Placeholder 3">
            <a:extLst>
              <a:ext uri="{FF2B5EF4-FFF2-40B4-BE49-F238E27FC236}">
                <a16:creationId xmlns:a16="http://schemas.microsoft.com/office/drawing/2014/main" id="{4500CEA6-7DEB-4CE8-B8B5-73C9D9F7A33D}"/>
              </a:ext>
            </a:extLst>
          </p:cNvPr>
          <p:cNvSpPr>
            <a:spLocks noGrp="1"/>
          </p:cNvSpPr>
          <p:nvPr>
            <p:ph type="pic" sz="quarter" idx="45" hasCustomPrompt="1"/>
          </p:nvPr>
        </p:nvSpPr>
        <p:spPr>
          <a:xfrm>
            <a:off x="100442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3" name="Text Placeholder 4">
            <a:extLst>
              <a:ext uri="{FF2B5EF4-FFF2-40B4-BE49-F238E27FC236}">
                <a16:creationId xmlns:a16="http://schemas.microsoft.com/office/drawing/2014/main" id="{6E849C7F-DA4B-4F78-BE2A-44B77156BCAD}"/>
              </a:ext>
            </a:extLst>
          </p:cNvPr>
          <p:cNvSpPr>
            <a:spLocks noGrp="1"/>
          </p:cNvSpPr>
          <p:nvPr>
            <p:ph type="body" sz="quarter" idx="46" hasCustomPrompt="1"/>
          </p:nvPr>
        </p:nvSpPr>
        <p:spPr>
          <a:xfrm>
            <a:off x="97663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4" name="Text Placeholder 4">
            <a:extLst>
              <a:ext uri="{FF2B5EF4-FFF2-40B4-BE49-F238E27FC236}">
                <a16:creationId xmlns:a16="http://schemas.microsoft.com/office/drawing/2014/main" id="{4C873338-ABDF-48B8-824E-661034221970}"/>
              </a:ext>
            </a:extLst>
          </p:cNvPr>
          <p:cNvSpPr>
            <a:spLocks noGrp="1"/>
          </p:cNvSpPr>
          <p:nvPr>
            <p:ph type="body" sz="quarter" idx="47" hasCustomPrompt="1"/>
          </p:nvPr>
        </p:nvSpPr>
        <p:spPr>
          <a:xfrm>
            <a:off x="97663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6972CCA9-85D9-3D60-51A5-8D4B5E35A56D}"/>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4762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Two Ro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669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pic>
        <p:nvPicPr>
          <p:cNvPr id="31" name="Graphic 30">
            <a:extLst>
              <a:ext uri="{FF2B5EF4-FFF2-40B4-BE49-F238E27FC236}">
                <a16:creationId xmlns:a16="http://schemas.microsoft.com/office/drawing/2014/main" id="{CEC3ADCF-69EB-489E-8087-D9D40A16A1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32" name="Text Placeholder 4">
            <a:extLst>
              <a:ext uri="{FF2B5EF4-FFF2-40B4-BE49-F238E27FC236}">
                <a16:creationId xmlns:a16="http://schemas.microsoft.com/office/drawing/2014/main" id="{4672D603-A34F-4AF5-AF72-46C4DBF5251E}"/>
              </a:ext>
            </a:extLst>
          </p:cNvPr>
          <p:cNvSpPr>
            <a:spLocks noGrp="1"/>
          </p:cNvSpPr>
          <p:nvPr>
            <p:ph type="body" sz="quarter" idx="35" hasCustomPrompt="1"/>
          </p:nvPr>
        </p:nvSpPr>
        <p:spPr>
          <a:xfrm>
            <a:off x="6889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3" name="Picture Placeholder 3">
            <a:extLst>
              <a:ext uri="{FF2B5EF4-FFF2-40B4-BE49-F238E27FC236}">
                <a16:creationId xmlns:a16="http://schemas.microsoft.com/office/drawing/2014/main" id="{DABA2404-8151-467A-AD16-236B80F08C43}"/>
              </a:ext>
            </a:extLst>
          </p:cNvPr>
          <p:cNvSpPr>
            <a:spLocks noGrp="1"/>
          </p:cNvSpPr>
          <p:nvPr>
            <p:ph type="pic" sz="quarter" idx="36" hasCustomPrompt="1"/>
          </p:nvPr>
        </p:nvSpPr>
        <p:spPr>
          <a:xfrm>
            <a:off x="32148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34" name="Text Placeholder 4">
            <a:extLst>
              <a:ext uri="{FF2B5EF4-FFF2-40B4-BE49-F238E27FC236}">
                <a16:creationId xmlns:a16="http://schemas.microsoft.com/office/drawing/2014/main" id="{1B3B89C7-E953-4922-A6A3-574CA51100D9}"/>
              </a:ext>
            </a:extLst>
          </p:cNvPr>
          <p:cNvSpPr>
            <a:spLocks noGrp="1"/>
          </p:cNvSpPr>
          <p:nvPr>
            <p:ph type="body" sz="quarter" idx="37" hasCustomPrompt="1"/>
          </p:nvPr>
        </p:nvSpPr>
        <p:spPr>
          <a:xfrm>
            <a:off x="29368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2" name="Picture Placeholder 3">
            <a:extLst>
              <a:ext uri="{FF2B5EF4-FFF2-40B4-BE49-F238E27FC236}">
                <a16:creationId xmlns:a16="http://schemas.microsoft.com/office/drawing/2014/main" id="{6BBD3864-3791-4A5E-B12C-88C8B289EF4C}"/>
              </a:ext>
            </a:extLst>
          </p:cNvPr>
          <p:cNvSpPr>
            <a:spLocks noGrp="1"/>
          </p:cNvSpPr>
          <p:nvPr>
            <p:ph type="pic" sz="quarter" idx="38" hasCustomPrompt="1"/>
          </p:nvPr>
        </p:nvSpPr>
        <p:spPr>
          <a:xfrm>
            <a:off x="54627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3" name="Text Placeholder 4">
            <a:extLst>
              <a:ext uri="{FF2B5EF4-FFF2-40B4-BE49-F238E27FC236}">
                <a16:creationId xmlns:a16="http://schemas.microsoft.com/office/drawing/2014/main" id="{A2B27901-F5B2-4996-9607-1BDA4392B402}"/>
              </a:ext>
            </a:extLst>
          </p:cNvPr>
          <p:cNvSpPr>
            <a:spLocks noGrp="1"/>
          </p:cNvSpPr>
          <p:nvPr>
            <p:ph type="body" sz="quarter" idx="39" hasCustomPrompt="1"/>
          </p:nvPr>
        </p:nvSpPr>
        <p:spPr>
          <a:xfrm>
            <a:off x="51847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4" name="Picture Placeholder 3">
            <a:extLst>
              <a:ext uri="{FF2B5EF4-FFF2-40B4-BE49-F238E27FC236}">
                <a16:creationId xmlns:a16="http://schemas.microsoft.com/office/drawing/2014/main" id="{D1A70C74-0704-4E71-99CE-DF0A740E3443}"/>
              </a:ext>
            </a:extLst>
          </p:cNvPr>
          <p:cNvSpPr>
            <a:spLocks noGrp="1"/>
          </p:cNvSpPr>
          <p:nvPr>
            <p:ph type="pic" sz="quarter" idx="40" hasCustomPrompt="1"/>
          </p:nvPr>
        </p:nvSpPr>
        <p:spPr>
          <a:xfrm>
            <a:off x="77106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5" name="Text Placeholder 4">
            <a:extLst>
              <a:ext uri="{FF2B5EF4-FFF2-40B4-BE49-F238E27FC236}">
                <a16:creationId xmlns:a16="http://schemas.microsoft.com/office/drawing/2014/main" id="{A8BBD25E-29F1-4796-A9D4-AA1EB640F420}"/>
              </a:ext>
            </a:extLst>
          </p:cNvPr>
          <p:cNvSpPr>
            <a:spLocks noGrp="1"/>
          </p:cNvSpPr>
          <p:nvPr>
            <p:ph type="body" sz="quarter" idx="41" hasCustomPrompt="1"/>
          </p:nvPr>
        </p:nvSpPr>
        <p:spPr>
          <a:xfrm>
            <a:off x="74326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6" name="Picture Placeholder 3">
            <a:extLst>
              <a:ext uri="{FF2B5EF4-FFF2-40B4-BE49-F238E27FC236}">
                <a16:creationId xmlns:a16="http://schemas.microsoft.com/office/drawing/2014/main" id="{6941DE84-CDA4-4A08-A33A-0141ECBCE27A}"/>
              </a:ext>
            </a:extLst>
          </p:cNvPr>
          <p:cNvSpPr>
            <a:spLocks noGrp="1"/>
          </p:cNvSpPr>
          <p:nvPr>
            <p:ph type="pic" sz="quarter" idx="42" hasCustomPrompt="1"/>
          </p:nvPr>
        </p:nvSpPr>
        <p:spPr>
          <a:xfrm>
            <a:off x="99585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7" name="Text Placeholder 4">
            <a:extLst>
              <a:ext uri="{FF2B5EF4-FFF2-40B4-BE49-F238E27FC236}">
                <a16:creationId xmlns:a16="http://schemas.microsoft.com/office/drawing/2014/main" id="{0A5EFEF0-9504-45CE-A6DE-9CBE3D804E60}"/>
              </a:ext>
            </a:extLst>
          </p:cNvPr>
          <p:cNvSpPr>
            <a:spLocks noGrp="1"/>
          </p:cNvSpPr>
          <p:nvPr>
            <p:ph type="body" sz="quarter" idx="43" hasCustomPrompt="1"/>
          </p:nvPr>
        </p:nvSpPr>
        <p:spPr>
          <a:xfrm>
            <a:off x="96805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8" name="Picture Placeholder 3">
            <a:extLst>
              <a:ext uri="{FF2B5EF4-FFF2-40B4-BE49-F238E27FC236}">
                <a16:creationId xmlns:a16="http://schemas.microsoft.com/office/drawing/2014/main" id="{3A949550-9A61-483C-A49E-ACB62347EB59}"/>
              </a:ext>
            </a:extLst>
          </p:cNvPr>
          <p:cNvSpPr>
            <a:spLocks noGrp="1"/>
          </p:cNvSpPr>
          <p:nvPr>
            <p:ph type="pic" sz="quarter" idx="44" hasCustomPrompt="1"/>
          </p:nvPr>
        </p:nvSpPr>
        <p:spPr>
          <a:xfrm>
            <a:off x="9669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9" name="Text Placeholder 4">
            <a:extLst>
              <a:ext uri="{FF2B5EF4-FFF2-40B4-BE49-F238E27FC236}">
                <a16:creationId xmlns:a16="http://schemas.microsoft.com/office/drawing/2014/main" id="{8030D674-E62D-4C7C-97B1-AC62B3B23F25}"/>
              </a:ext>
            </a:extLst>
          </p:cNvPr>
          <p:cNvSpPr>
            <a:spLocks noGrp="1"/>
          </p:cNvSpPr>
          <p:nvPr>
            <p:ph type="body" sz="quarter" idx="45" hasCustomPrompt="1"/>
          </p:nvPr>
        </p:nvSpPr>
        <p:spPr>
          <a:xfrm>
            <a:off x="6889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0" name="Picture Placeholder 3">
            <a:extLst>
              <a:ext uri="{FF2B5EF4-FFF2-40B4-BE49-F238E27FC236}">
                <a16:creationId xmlns:a16="http://schemas.microsoft.com/office/drawing/2014/main" id="{AA95DE1F-75E3-40A4-AE13-48EFF95EA654}"/>
              </a:ext>
            </a:extLst>
          </p:cNvPr>
          <p:cNvSpPr>
            <a:spLocks noGrp="1"/>
          </p:cNvSpPr>
          <p:nvPr>
            <p:ph type="pic" sz="quarter" idx="46" hasCustomPrompt="1"/>
          </p:nvPr>
        </p:nvSpPr>
        <p:spPr>
          <a:xfrm>
            <a:off x="32148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1" name="Text Placeholder 4">
            <a:extLst>
              <a:ext uri="{FF2B5EF4-FFF2-40B4-BE49-F238E27FC236}">
                <a16:creationId xmlns:a16="http://schemas.microsoft.com/office/drawing/2014/main" id="{3FC3ABFD-D41B-4A91-879D-5AA9BE5243FE}"/>
              </a:ext>
            </a:extLst>
          </p:cNvPr>
          <p:cNvSpPr>
            <a:spLocks noGrp="1"/>
          </p:cNvSpPr>
          <p:nvPr>
            <p:ph type="body" sz="quarter" idx="47" hasCustomPrompt="1"/>
          </p:nvPr>
        </p:nvSpPr>
        <p:spPr>
          <a:xfrm>
            <a:off x="29368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2" name="Picture Placeholder 3">
            <a:extLst>
              <a:ext uri="{FF2B5EF4-FFF2-40B4-BE49-F238E27FC236}">
                <a16:creationId xmlns:a16="http://schemas.microsoft.com/office/drawing/2014/main" id="{79C36927-C924-4C73-946B-B1C82F0AF8BF}"/>
              </a:ext>
            </a:extLst>
          </p:cNvPr>
          <p:cNvSpPr>
            <a:spLocks noGrp="1"/>
          </p:cNvSpPr>
          <p:nvPr>
            <p:ph type="pic" sz="quarter" idx="48" hasCustomPrompt="1"/>
          </p:nvPr>
        </p:nvSpPr>
        <p:spPr>
          <a:xfrm>
            <a:off x="54627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3" name="Text Placeholder 4">
            <a:extLst>
              <a:ext uri="{FF2B5EF4-FFF2-40B4-BE49-F238E27FC236}">
                <a16:creationId xmlns:a16="http://schemas.microsoft.com/office/drawing/2014/main" id="{3F26E36A-D9D5-48E9-8257-12E617FCCACB}"/>
              </a:ext>
            </a:extLst>
          </p:cNvPr>
          <p:cNvSpPr>
            <a:spLocks noGrp="1"/>
          </p:cNvSpPr>
          <p:nvPr>
            <p:ph type="body" sz="quarter" idx="49" hasCustomPrompt="1"/>
          </p:nvPr>
        </p:nvSpPr>
        <p:spPr>
          <a:xfrm>
            <a:off x="51847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4" name="Picture Placeholder 3">
            <a:extLst>
              <a:ext uri="{FF2B5EF4-FFF2-40B4-BE49-F238E27FC236}">
                <a16:creationId xmlns:a16="http://schemas.microsoft.com/office/drawing/2014/main" id="{48147FD4-20F1-4FB4-8B22-7DBC168F71A1}"/>
              </a:ext>
            </a:extLst>
          </p:cNvPr>
          <p:cNvSpPr>
            <a:spLocks noGrp="1"/>
          </p:cNvSpPr>
          <p:nvPr>
            <p:ph type="pic" sz="quarter" idx="50" hasCustomPrompt="1"/>
          </p:nvPr>
        </p:nvSpPr>
        <p:spPr>
          <a:xfrm>
            <a:off x="77106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5" name="Text Placeholder 4">
            <a:extLst>
              <a:ext uri="{FF2B5EF4-FFF2-40B4-BE49-F238E27FC236}">
                <a16:creationId xmlns:a16="http://schemas.microsoft.com/office/drawing/2014/main" id="{6F3729C6-4B63-4F86-9203-5F4F2F8DAE6C}"/>
              </a:ext>
            </a:extLst>
          </p:cNvPr>
          <p:cNvSpPr>
            <a:spLocks noGrp="1"/>
          </p:cNvSpPr>
          <p:nvPr>
            <p:ph type="body" sz="quarter" idx="51" hasCustomPrompt="1"/>
          </p:nvPr>
        </p:nvSpPr>
        <p:spPr>
          <a:xfrm>
            <a:off x="74326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6" name="Picture Placeholder 3">
            <a:extLst>
              <a:ext uri="{FF2B5EF4-FFF2-40B4-BE49-F238E27FC236}">
                <a16:creationId xmlns:a16="http://schemas.microsoft.com/office/drawing/2014/main" id="{8B0E2F5C-55BC-49BA-B20A-6C1CB18ADF6F}"/>
              </a:ext>
            </a:extLst>
          </p:cNvPr>
          <p:cNvSpPr>
            <a:spLocks noGrp="1"/>
          </p:cNvSpPr>
          <p:nvPr>
            <p:ph type="pic" sz="quarter" idx="52" hasCustomPrompt="1"/>
          </p:nvPr>
        </p:nvSpPr>
        <p:spPr>
          <a:xfrm>
            <a:off x="99585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7" name="Text Placeholder 4">
            <a:extLst>
              <a:ext uri="{FF2B5EF4-FFF2-40B4-BE49-F238E27FC236}">
                <a16:creationId xmlns:a16="http://schemas.microsoft.com/office/drawing/2014/main" id="{91E4BD0E-3AD1-4674-B952-06858D9DB779}"/>
              </a:ext>
            </a:extLst>
          </p:cNvPr>
          <p:cNvSpPr>
            <a:spLocks noGrp="1"/>
          </p:cNvSpPr>
          <p:nvPr>
            <p:ph type="body" sz="quarter" idx="53" hasCustomPrompt="1"/>
          </p:nvPr>
        </p:nvSpPr>
        <p:spPr>
          <a:xfrm>
            <a:off x="96805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A5A93D3F-CE79-92D0-EF07-B50C1FBB31E2}"/>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172059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153391"/>
            <a:ext cx="12192000" cy="375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1" name="Title 1">
            <a:extLst>
              <a:ext uri="{FF2B5EF4-FFF2-40B4-BE49-F238E27FC236}">
                <a16:creationId xmlns:a16="http://schemas.microsoft.com/office/drawing/2014/main" id="{575145E3-F714-4B6E-BCAD-3445CF5B89BD}"/>
              </a:ext>
            </a:extLst>
          </p:cNvPr>
          <p:cNvSpPr>
            <a:spLocks noGrp="1"/>
          </p:cNvSpPr>
          <p:nvPr>
            <p:ph type="title" hasCustomPrompt="1"/>
          </p:nvPr>
        </p:nvSpPr>
        <p:spPr>
          <a:xfrm>
            <a:off x="838200" y="365125"/>
            <a:ext cx="10566394" cy="1319212"/>
          </a:xfrm>
        </p:spPr>
        <p:txBody>
          <a:bodyPr>
            <a:noAutofit/>
          </a:bodyPr>
          <a:lstStyle>
            <a:lvl1pPr>
              <a:defRPr>
                <a:solidFill>
                  <a:schemeClr val="tx1"/>
                </a:solidFill>
              </a:defRPr>
            </a:lvl1pPr>
          </a:lstStyle>
          <a:p>
            <a:r>
              <a:rPr lang="en-US" dirty="0"/>
              <a:t>Click to edit Master title style in two lines</a:t>
            </a:r>
            <a:endParaRPr lang="fi-FI" dirty="0"/>
          </a:p>
        </p:txBody>
      </p:sp>
      <p:cxnSp>
        <p:nvCxnSpPr>
          <p:cNvPr id="6" name="Straight Connector 5">
            <a:extLst>
              <a:ext uri="{FF2B5EF4-FFF2-40B4-BE49-F238E27FC236}">
                <a16:creationId xmlns:a16="http://schemas.microsoft.com/office/drawing/2014/main" id="{AF37ED0D-4C53-4C4F-A447-24532E82382A}"/>
              </a:ext>
            </a:extLst>
          </p:cNvPr>
          <p:cNvCxnSpPr>
            <a:cxnSpLocks/>
          </p:cNvCxnSpPr>
          <p:nvPr userDrawn="1"/>
        </p:nvCxnSpPr>
        <p:spPr>
          <a:xfrm flipV="1">
            <a:off x="0" y="3347065"/>
            <a:ext cx="11569700" cy="414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69C015-C8A6-4E89-BDB4-728E6109F012}"/>
              </a:ext>
            </a:extLst>
          </p:cNvPr>
          <p:cNvGrpSpPr/>
          <p:nvPr userDrawn="1"/>
        </p:nvGrpSpPr>
        <p:grpSpPr>
          <a:xfrm>
            <a:off x="1411152" y="3196251"/>
            <a:ext cx="381269" cy="381269"/>
            <a:chOff x="8877294" y="0"/>
            <a:chExt cx="3314706" cy="3314706"/>
          </a:xfrm>
        </p:grpSpPr>
        <p:sp>
          <p:nvSpPr>
            <p:cNvPr id="23" name="Rectangle 22">
              <a:extLst>
                <a:ext uri="{FF2B5EF4-FFF2-40B4-BE49-F238E27FC236}">
                  <a16:creationId xmlns:a16="http://schemas.microsoft.com/office/drawing/2014/main" id="{56A803CF-C709-49FC-8700-CE8880229CB0}"/>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24" name="Graphic 23">
              <a:extLst>
                <a:ext uri="{FF2B5EF4-FFF2-40B4-BE49-F238E27FC236}">
                  <a16:creationId xmlns:a16="http://schemas.microsoft.com/office/drawing/2014/main" id="{738A6C59-A006-475F-82B4-12F7750495C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6" name="Group 35">
            <a:extLst>
              <a:ext uri="{FF2B5EF4-FFF2-40B4-BE49-F238E27FC236}">
                <a16:creationId xmlns:a16="http://schemas.microsoft.com/office/drawing/2014/main" id="{FDA425A0-3FEB-4844-B72B-F6A7E96B1A98}"/>
              </a:ext>
            </a:extLst>
          </p:cNvPr>
          <p:cNvGrpSpPr/>
          <p:nvPr userDrawn="1"/>
        </p:nvGrpSpPr>
        <p:grpSpPr>
          <a:xfrm>
            <a:off x="3633652" y="3196251"/>
            <a:ext cx="381269" cy="381269"/>
            <a:chOff x="8877294" y="0"/>
            <a:chExt cx="3314706" cy="3314706"/>
          </a:xfrm>
        </p:grpSpPr>
        <p:sp>
          <p:nvSpPr>
            <p:cNvPr id="37" name="Rectangle 36">
              <a:extLst>
                <a:ext uri="{FF2B5EF4-FFF2-40B4-BE49-F238E27FC236}">
                  <a16:creationId xmlns:a16="http://schemas.microsoft.com/office/drawing/2014/main" id="{8DC62D51-1614-4831-A8A8-EF045DE367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8" name="Graphic 37">
              <a:extLst>
                <a:ext uri="{FF2B5EF4-FFF2-40B4-BE49-F238E27FC236}">
                  <a16:creationId xmlns:a16="http://schemas.microsoft.com/office/drawing/2014/main" id="{3121E26F-2132-490B-B2A7-F6ABA51F3D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9" name="Group 38">
            <a:extLst>
              <a:ext uri="{FF2B5EF4-FFF2-40B4-BE49-F238E27FC236}">
                <a16:creationId xmlns:a16="http://schemas.microsoft.com/office/drawing/2014/main" id="{DA20E70A-0839-4F0A-ACC2-B37C5F1E0FB9}"/>
              </a:ext>
            </a:extLst>
          </p:cNvPr>
          <p:cNvGrpSpPr/>
          <p:nvPr userDrawn="1"/>
        </p:nvGrpSpPr>
        <p:grpSpPr>
          <a:xfrm>
            <a:off x="5856152" y="3196251"/>
            <a:ext cx="381269" cy="381269"/>
            <a:chOff x="8877294" y="0"/>
            <a:chExt cx="3314706" cy="3314706"/>
          </a:xfrm>
        </p:grpSpPr>
        <p:sp>
          <p:nvSpPr>
            <p:cNvPr id="41" name="Rectangle 40">
              <a:extLst>
                <a:ext uri="{FF2B5EF4-FFF2-40B4-BE49-F238E27FC236}">
                  <a16:creationId xmlns:a16="http://schemas.microsoft.com/office/drawing/2014/main" id="{41208D7B-B74B-4EDE-A90B-6655073B37C7}"/>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2" name="Graphic 41">
              <a:extLst>
                <a:ext uri="{FF2B5EF4-FFF2-40B4-BE49-F238E27FC236}">
                  <a16:creationId xmlns:a16="http://schemas.microsoft.com/office/drawing/2014/main" id="{CEF2D9E3-F190-46F9-8620-C6DCF34243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3" name="Group 42">
            <a:extLst>
              <a:ext uri="{FF2B5EF4-FFF2-40B4-BE49-F238E27FC236}">
                <a16:creationId xmlns:a16="http://schemas.microsoft.com/office/drawing/2014/main" id="{323E30E7-66C4-4A14-814A-D38622C64D92}"/>
              </a:ext>
            </a:extLst>
          </p:cNvPr>
          <p:cNvGrpSpPr/>
          <p:nvPr userDrawn="1"/>
        </p:nvGrpSpPr>
        <p:grpSpPr>
          <a:xfrm>
            <a:off x="8078652" y="3196251"/>
            <a:ext cx="381269" cy="381269"/>
            <a:chOff x="8877294" y="0"/>
            <a:chExt cx="3314706" cy="3314706"/>
          </a:xfrm>
        </p:grpSpPr>
        <p:sp>
          <p:nvSpPr>
            <p:cNvPr id="44" name="Rectangle 43">
              <a:extLst>
                <a:ext uri="{FF2B5EF4-FFF2-40B4-BE49-F238E27FC236}">
                  <a16:creationId xmlns:a16="http://schemas.microsoft.com/office/drawing/2014/main" id="{30AB38CE-1166-41C5-934F-80A31651C0A0}"/>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5" name="Graphic 44">
              <a:extLst>
                <a:ext uri="{FF2B5EF4-FFF2-40B4-BE49-F238E27FC236}">
                  <a16:creationId xmlns:a16="http://schemas.microsoft.com/office/drawing/2014/main" id="{1ACFD996-0303-4029-917F-7AE350D4AF2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6" name="Group 45">
            <a:extLst>
              <a:ext uri="{FF2B5EF4-FFF2-40B4-BE49-F238E27FC236}">
                <a16:creationId xmlns:a16="http://schemas.microsoft.com/office/drawing/2014/main" id="{B97DAA3C-45C4-4D4B-BA91-7C12C21BE749}"/>
              </a:ext>
            </a:extLst>
          </p:cNvPr>
          <p:cNvGrpSpPr/>
          <p:nvPr userDrawn="1"/>
        </p:nvGrpSpPr>
        <p:grpSpPr>
          <a:xfrm>
            <a:off x="10301152" y="3196251"/>
            <a:ext cx="381269" cy="381269"/>
            <a:chOff x="8877294" y="0"/>
            <a:chExt cx="3314706" cy="3314706"/>
          </a:xfrm>
        </p:grpSpPr>
        <p:sp>
          <p:nvSpPr>
            <p:cNvPr id="47" name="Rectangle 46">
              <a:extLst>
                <a:ext uri="{FF2B5EF4-FFF2-40B4-BE49-F238E27FC236}">
                  <a16:creationId xmlns:a16="http://schemas.microsoft.com/office/drawing/2014/main" id="{31F1E2B9-2E64-4B42-82E5-A4DF550601E4}"/>
                </a:ext>
              </a:extLst>
            </p:cNvPr>
            <p:cNvSpPr/>
            <p:nvPr userDrawn="1"/>
          </p:nvSpPr>
          <p:spPr>
            <a:xfrm>
              <a:off x="8877294" y="0"/>
              <a:ext cx="3314706" cy="331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8" name="Graphic 47">
              <a:extLst>
                <a:ext uri="{FF2B5EF4-FFF2-40B4-BE49-F238E27FC236}">
                  <a16:creationId xmlns:a16="http://schemas.microsoft.com/office/drawing/2014/main" id="{B6C78474-A615-4A83-9CB2-119F50B19C6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6511" y="638679"/>
              <a:ext cx="1596273" cy="2037349"/>
            </a:xfrm>
            <a:prstGeom prst="rect">
              <a:avLst/>
            </a:prstGeom>
          </p:spPr>
        </p:pic>
      </p:grpSp>
      <p:pic>
        <p:nvPicPr>
          <p:cNvPr id="33" name="Graphic 32">
            <a:extLst>
              <a:ext uri="{FF2B5EF4-FFF2-40B4-BE49-F238E27FC236}">
                <a16:creationId xmlns:a16="http://schemas.microsoft.com/office/drawing/2014/main" id="{1D5D43B9-5424-4938-9ED7-DD45E098E81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34" name="Text Placeholder 4">
            <a:extLst>
              <a:ext uri="{FF2B5EF4-FFF2-40B4-BE49-F238E27FC236}">
                <a16:creationId xmlns:a16="http://schemas.microsoft.com/office/drawing/2014/main" id="{AC0A3027-EE8F-4EB3-917E-64341F2188DC}"/>
              </a:ext>
            </a:extLst>
          </p:cNvPr>
          <p:cNvSpPr>
            <a:spLocks noGrp="1"/>
          </p:cNvSpPr>
          <p:nvPr>
            <p:ph type="body" sz="quarter" idx="37" hasCustomPrompt="1"/>
          </p:nvPr>
        </p:nvSpPr>
        <p:spPr>
          <a:xfrm>
            <a:off x="688976" y="2552817"/>
            <a:ext cx="1825624" cy="391207"/>
          </a:xfrm>
        </p:spPr>
        <p:txBody>
          <a:bodyPr>
            <a:noAutofit/>
          </a:bodyPr>
          <a:lstStyle>
            <a:lvl1pPr marL="0" indent="0" algn="ctr">
              <a:buNone/>
              <a:defRPr lang="en-US" sz="2400" b="1" kern="1200" dirty="0" smtClean="0">
                <a:solidFill>
                  <a:schemeClr val="accent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35" name="Text Placeholder 4">
            <a:extLst>
              <a:ext uri="{FF2B5EF4-FFF2-40B4-BE49-F238E27FC236}">
                <a16:creationId xmlns:a16="http://schemas.microsoft.com/office/drawing/2014/main" id="{54A4455C-9172-4CB9-A029-9512A3924CE2}"/>
              </a:ext>
            </a:extLst>
          </p:cNvPr>
          <p:cNvSpPr>
            <a:spLocks noGrp="1"/>
          </p:cNvSpPr>
          <p:nvPr>
            <p:ph type="body" sz="quarter" idx="38" hasCustomPrompt="1"/>
          </p:nvPr>
        </p:nvSpPr>
        <p:spPr>
          <a:xfrm>
            <a:off x="2911476" y="2552817"/>
            <a:ext cx="1825624" cy="391207"/>
          </a:xfrm>
        </p:spPr>
        <p:txBody>
          <a:bodyPr>
            <a:noAutofit/>
          </a:bodyPr>
          <a:lstStyle>
            <a:lvl1pPr marL="0" indent="0" algn="ctr">
              <a:buNone/>
              <a:defRPr lang="en-US" sz="2400" b="1" kern="1200" dirty="0" smtClean="0">
                <a:solidFill>
                  <a:schemeClr val="accent2"/>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0" name="Text Placeholder 4">
            <a:extLst>
              <a:ext uri="{FF2B5EF4-FFF2-40B4-BE49-F238E27FC236}">
                <a16:creationId xmlns:a16="http://schemas.microsoft.com/office/drawing/2014/main" id="{072F5445-A540-46BD-AB45-33FAC23A148B}"/>
              </a:ext>
            </a:extLst>
          </p:cNvPr>
          <p:cNvSpPr>
            <a:spLocks noGrp="1"/>
          </p:cNvSpPr>
          <p:nvPr>
            <p:ph type="body" sz="quarter" idx="39" hasCustomPrompt="1"/>
          </p:nvPr>
        </p:nvSpPr>
        <p:spPr>
          <a:xfrm>
            <a:off x="5133976" y="2552817"/>
            <a:ext cx="1825624" cy="391207"/>
          </a:xfrm>
        </p:spPr>
        <p:txBody>
          <a:bodyPr>
            <a:noAutofit/>
          </a:bodyPr>
          <a:lstStyle>
            <a:lvl1pPr marL="0" indent="0" algn="ctr">
              <a:buNone/>
              <a:defRPr lang="en-US" sz="2400" b="1" kern="1200" dirty="0" smtClean="0">
                <a:solidFill>
                  <a:schemeClr val="accent3"/>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1" name="Text Placeholder 4">
            <a:extLst>
              <a:ext uri="{FF2B5EF4-FFF2-40B4-BE49-F238E27FC236}">
                <a16:creationId xmlns:a16="http://schemas.microsoft.com/office/drawing/2014/main" id="{65A4815E-7C30-4069-AD56-85BE990AD2A5}"/>
              </a:ext>
            </a:extLst>
          </p:cNvPr>
          <p:cNvSpPr>
            <a:spLocks noGrp="1"/>
          </p:cNvSpPr>
          <p:nvPr>
            <p:ph type="body" sz="quarter" idx="40" hasCustomPrompt="1"/>
          </p:nvPr>
        </p:nvSpPr>
        <p:spPr>
          <a:xfrm>
            <a:off x="7356476" y="2552817"/>
            <a:ext cx="1825624" cy="391207"/>
          </a:xfrm>
        </p:spPr>
        <p:txBody>
          <a:bodyPr>
            <a:noAutofit/>
          </a:bodyPr>
          <a:lstStyle>
            <a:lvl1pPr marL="0" indent="0" algn="ctr">
              <a:buNone/>
              <a:defRPr lang="en-US" sz="2400" b="1" kern="1200" dirty="0" smtClean="0">
                <a:solidFill>
                  <a:schemeClr val="accent4"/>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2" name="Text Placeholder 4">
            <a:extLst>
              <a:ext uri="{FF2B5EF4-FFF2-40B4-BE49-F238E27FC236}">
                <a16:creationId xmlns:a16="http://schemas.microsoft.com/office/drawing/2014/main" id="{98FC3F15-760A-4A08-8E08-69B8AA9C0D9E}"/>
              </a:ext>
            </a:extLst>
          </p:cNvPr>
          <p:cNvSpPr>
            <a:spLocks noGrp="1"/>
          </p:cNvSpPr>
          <p:nvPr>
            <p:ph type="body" sz="quarter" idx="41" hasCustomPrompt="1"/>
          </p:nvPr>
        </p:nvSpPr>
        <p:spPr>
          <a:xfrm>
            <a:off x="9578976" y="2552817"/>
            <a:ext cx="1825624" cy="391207"/>
          </a:xfrm>
        </p:spPr>
        <p:txBody>
          <a:bodyPr>
            <a:noAutofit/>
          </a:bodyPr>
          <a:lstStyle>
            <a:lvl1pPr marL="0" indent="0" algn="ctr">
              <a:buNone/>
              <a:defRPr lang="en-US" sz="2400" b="1" kern="1200" dirty="0" smtClean="0">
                <a:solidFill>
                  <a:schemeClr val="bg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3" name="Text Placeholder 4">
            <a:extLst>
              <a:ext uri="{FF2B5EF4-FFF2-40B4-BE49-F238E27FC236}">
                <a16:creationId xmlns:a16="http://schemas.microsoft.com/office/drawing/2014/main" id="{99908268-B275-4B3F-923A-09D8834BF5FD}"/>
              </a:ext>
            </a:extLst>
          </p:cNvPr>
          <p:cNvSpPr>
            <a:spLocks noGrp="1"/>
          </p:cNvSpPr>
          <p:nvPr>
            <p:ph type="body" sz="quarter" idx="36" hasCustomPrompt="1"/>
          </p:nvPr>
        </p:nvSpPr>
        <p:spPr>
          <a:xfrm>
            <a:off x="698500" y="3813789"/>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8" name="Text Placeholder 4">
            <a:extLst>
              <a:ext uri="{FF2B5EF4-FFF2-40B4-BE49-F238E27FC236}">
                <a16:creationId xmlns:a16="http://schemas.microsoft.com/office/drawing/2014/main" id="{A5690867-5F77-41A7-B805-299404DB66E3}"/>
              </a:ext>
            </a:extLst>
          </p:cNvPr>
          <p:cNvSpPr>
            <a:spLocks noGrp="1"/>
          </p:cNvSpPr>
          <p:nvPr>
            <p:ph type="body" sz="quarter" idx="42" hasCustomPrompt="1"/>
          </p:nvPr>
        </p:nvSpPr>
        <p:spPr>
          <a:xfrm>
            <a:off x="2911476" y="3808053"/>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3784AFA6-7CBE-4520-AB2C-FE502BEE7E99}"/>
              </a:ext>
            </a:extLst>
          </p:cNvPr>
          <p:cNvSpPr>
            <a:spLocks noGrp="1"/>
          </p:cNvSpPr>
          <p:nvPr>
            <p:ph type="body" sz="quarter" idx="43" hasCustomPrompt="1"/>
          </p:nvPr>
        </p:nvSpPr>
        <p:spPr>
          <a:xfrm>
            <a:off x="5124452" y="3802317"/>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0" name="Text Placeholder 4">
            <a:extLst>
              <a:ext uri="{FF2B5EF4-FFF2-40B4-BE49-F238E27FC236}">
                <a16:creationId xmlns:a16="http://schemas.microsoft.com/office/drawing/2014/main" id="{DB1E9207-BCE6-4A14-88DF-9B8BFC886EEA}"/>
              </a:ext>
            </a:extLst>
          </p:cNvPr>
          <p:cNvSpPr>
            <a:spLocks noGrp="1"/>
          </p:cNvSpPr>
          <p:nvPr>
            <p:ph type="body" sz="quarter" idx="44" hasCustomPrompt="1"/>
          </p:nvPr>
        </p:nvSpPr>
        <p:spPr>
          <a:xfrm>
            <a:off x="7337428" y="3796581"/>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7D41324D-B29A-4C41-BA99-96F87064AC7D}"/>
              </a:ext>
            </a:extLst>
          </p:cNvPr>
          <p:cNvSpPr>
            <a:spLocks noGrp="1"/>
          </p:cNvSpPr>
          <p:nvPr>
            <p:ph type="body" sz="quarter" idx="45" hasCustomPrompt="1"/>
          </p:nvPr>
        </p:nvSpPr>
        <p:spPr>
          <a:xfrm>
            <a:off x="9550404" y="3790845"/>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DC24BFC4-F140-35EA-E6DC-0F0A6C72696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1122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Light Backgroun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265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ck Background Green">
    <p:spTree>
      <p:nvGrpSpPr>
        <p:cNvPr id="1" name=""/>
        <p:cNvGrpSpPr/>
        <p:nvPr/>
      </p:nvGrpSpPr>
      <p:grpSpPr>
        <a:xfrm>
          <a:off x="0" y="0"/>
          <a:ext cx="0" cy="0"/>
          <a:chOff x="0" y="0"/>
          <a:chExt cx="0" cy="0"/>
        </a:xfrm>
      </p:grpSpPr>
      <p:pic>
        <p:nvPicPr>
          <p:cNvPr id="346" name="Picture 345" descr="A picture containing green, clothing, fabric, pattern&#10;&#10;Description automatically generated">
            <a:extLst>
              <a:ext uri="{FF2B5EF4-FFF2-40B4-BE49-F238E27FC236}">
                <a16:creationId xmlns:a16="http://schemas.microsoft.com/office/drawing/2014/main" id="{3443331A-F7E7-0B98-7328-53EA97DA77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9757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ck Background Blue">
    <p:spTree>
      <p:nvGrpSpPr>
        <p:cNvPr id="1" name=""/>
        <p:cNvGrpSpPr/>
        <p:nvPr/>
      </p:nvGrpSpPr>
      <p:grpSpPr>
        <a:xfrm>
          <a:off x="0" y="0"/>
          <a:ext cx="0" cy="0"/>
          <a:chOff x="0" y="0"/>
          <a:chExt cx="0" cy="0"/>
        </a:xfrm>
      </p:grpSpPr>
      <p:pic>
        <p:nvPicPr>
          <p:cNvPr id="346" name="Picture 345" descr="A picture containing electric blue, azure, screenshot, majorelle blue&#10;&#10;Description automatically generated">
            <a:extLst>
              <a:ext uri="{FF2B5EF4-FFF2-40B4-BE49-F238E27FC236}">
                <a16:creationId xmlns:a16="http://schemas.microsoft.com/office/drawing/2014/main" id="{FFF7DC9D-3C36-B898-D72A-91315A9AF0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4476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ck Background Purple">
    <p:spTree>
      <p:nvGrpSpPr>
        <p:cNvPr id="1" name=""/>
        <p:cNvGrpSpPr/>
        <p:nvPr/>
      </p:nvGrpSpPr>
      <p:grpSpPr>
        <a:xfrm>
          <a:off x="0" y="0"/>
          <a:ext cx="0" cy="0"/>
          <a:chOff x="0" y="0"/>
          <a:chExt cx="0" cy="0"/>
        </a:xfrm>
      </p:grpSpPr>
      <p:pic>
        <p:nvPicPr>
          <p:cNvPr id="346" name="Picture 345" descr="A picture containing lilac, violet, fabric, magenta&#10;&#10;Description automatically generated">
            <a:extLst>
              <a:ext uri="{FF2B5EF4-FFF2-40B4-BE49-F238E27FC236}">
                <a16:creationId xmlns:a16="http://schemas.microsoft.com/office/drawing/2014/main" id="{C5ED828B-C814-CF8F-1C01-8C6145B90A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bg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011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ck Background Pink">
    <p:spTree>
      <p:nvGrpSpPr>
        <p:cNvPr id="1" name=""/>
        <p:cNvGrpSpPr/>
        <p:nvPr/>
      </p:nvGrpSpPr>
      <p:grpSpPr>
        <a:xfrm>
          <a:off x="0" y="0"/>
          <a:ext cx="0" cy="0"/>
          <a:chOff x="0" y="0"/>
          <a:chExt cx="0" cy="0"/>
        </a:xfrm>
      </p:grpSpPr>
      <p:pic>
        <p:nvPicPr>
          <p:cNvPr id="346" name="Picture 345" descr="A picture containing clothing, fabric, pink, lilac&#10;&#10;Description automatically generated">
            <a:extLst>
              <a:ext uri="{FF2B5EF4-FFF2-40B4-BE49-F238E27FC236}">
                <a16:creationId xmlns:a16="http://schemas.microsoft.com/office/drawing/2014/main" id="{DA9E0FE1-780E-896A-8766-1769CB28DF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346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Image Green">
    <p:spTree>
      <p:nvGrpSpPr>
        <p:cNvPr id="1" name=""/>
        <p:cNvGrpSpPr/>
        <p:nvPr/>
      </p:nvGrpSpPr>
      <p:grpSpPr>
        <a:xfrm>
          <a:off x="0" y="0"/>
          <a:ext cx="0" cy="0"/>
          <a:chOff x="0" y="0"/>
          <a:chExt cx="0" cy="0"/>
        </a:xfrm>
      </p:grpSpPr>
      <p:pic>
        <p:nvPicPr>
          <p:cNvPr id="6" name="Picture 5" descr="A green lights in the sky&#10;&#10;Description automatically generated">
            <a:extLst>
              <a:ext uri="{FF2B5EF4-FFF2-40B4-BE49-F238E27FC236}">
                <a16:creationId xmlns:a16="http://schemas.microsoft.com/office/drawing/2014/main" id="{8449186E-B7EB-36F6-F351-64DBA2DA70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40616" y="1227220"/>
            <a:ext cx="3451379" cy="5630779"/>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6268818B-AB89-4264-9F48-14068B4454FA}"/>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3297AA5F-5FB8-4168-957A-0844CEBCC3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Tree>
    <p:extLst>
      <p:ext uri="{BB962C8B-B14F-4D97-AF65-F5344CB8AC3E}">
        <p14:creationId xmlns:p14="http://schemas.microsoft.com/office/powerpoint/2010/main" val="35960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
          <a:stretch/>
        </p:blipFill>
        <p:spPr>
          <a:xfrm>
            <a:off x="1" y="4495376"/>
            <a:ext cx="7779754" cy="2362624"/>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F06E7829-D469-47D3-BF94-124C26327572}"/>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3225F500-B733-472B-8B0B-D5582108EF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2584" y="3100775"/>
            <a:ext cx="1999532" cy="656450"/>
          </a:xfrm>
          <a:prstGeom prst="rect">
            <a:avLst/>
          </a:prstGeom>
        </p:spPr>
      </p:pic>
      <p:sp>
        <p:nvSpPr>
          <p:cNvPr id="6" name="Title 1">
            <a:extLst>
              <a:ext uri="{FF2B5EF4-FFF2-40B4-BE49-F238E27FC236}">
                <a16:creationId xmlns:a16="http://schemas.microsoft.com/office/drawing/2014/main" id="{B7A449B8-3FB4-4920-9D5C-B6C7C14DA0F4}"/>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1534" y="5045041"/>
            <a:ext cx="1089633" cy="1390717"/>
          </a:xfrm>
          <a:prstGeom prst="rect">
            <a:avLst/>
          </a:prstGeom>
        </p:spPr>
      </p:pic>
      <p:sp>
        <p:nvSpPr>
          <p:cNvPr id="8" name="Picture Placeholder 7">
            <a:extLst>
              <a:ext uri="{FF2B5EF4-FFF2-40B4-BE49-F238E27FC236}">
                <a16:creationId xmlns:a16="http://schemas.microsoft.com/office/drawing/2014/main" id="{5ED7714B-09F0-48C1-8D66-B8CA09A22471}"/>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1" name="Text Placeholder 10">
            <a:extLst>
              <a:ext uri="{FF2B5EF4-FFF2-40B4-BE49-F238E27FC236}">
                <a16:creationId xmlns:a16="http://schemas.microsoft.com/office/drawing/2014/main" id="{CB541B99-13DF-4540-869D-D553615B92E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sp>
        <p:nvSpPr>
          <p:cNvPr id="9" name="TextBox 8">
            <a:extLst>
              <a:ext uri="{FF2B5EF4-FFF2-40B4-BE49-F238E27FC236}">
                <a16:creationId xmlns:a16="http://schemas.microsoft.com/office/drawing/2014/main" id="{49CBB84E-44CB-3753-2E64-2EACD20343A5}"/>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17" name="Picture 16">
            <a:hlinkClick r:id="rId7"/>
            <a:extLst>
              <a:ext uri="{FF2B5EF4-FFF2-40B4-BE49-F238E27FC236}">
                <a16:creationId xmlns:a16="http://schemas.microsoft.com/office/drawing/2014/main" id="{511BDDC8-FB78-36A7-3144-F363663D0E57}"/>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21" name="Picture 20">
            <a:hlinkClick r:id="rId9"/>
            <a:extLst>
              <a:ext uri="{FF2B5EF4-FFF2-40B4-BE49-F238E27FC236}">
                <a16:creationId xmlns:a16="http://schemas.microsoft.com/office/drawing/2014/main" id="{CF9B00D2-70D3-9A53-533B-CF4BA4882EBD}"/>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23" name="Picture 22">
            <a:hlinkClick r:id="rId11"/>
            <a:extLst>
              <a:ext uri="{FF2B5EF4-FFF2-40B4-BE49-F238E27FC236}">
                <a16:creationId xmlns:a16="http://schemas.microsoft.com/office/drawing/2014/main" id="{E3CDC0E0-2D3F-9FBF-3A06-24FC1286B775}"/>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3235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22800"/>
            <a:ext cx="7632700" cy="2235200"/>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4CA2EC93-25EE-4D38-B805-4FA8549AAD30}"/>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A83D1C91-65E1-48B9-80AA-38C09A8E69E9}"/>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227ADBF5-8D41-4DDC-BEB2-CA34663EC0CC}"/>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F2512FC-3E40-423D-B908-2D6B3A2153C4}"/>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0DBAD31D-9FAE-5787-DE49-7CEA32417D2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2788A4B1-ECEF-60C4-8F04-C25E203A59EC}"/>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38E7BCB3-A32A-C1C8-5165-2B23DAC5FCE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C49888FA-02EA-C172-CC6D-8F61000394B3}"/>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EB708258-C5B2-7567-A249-445AEB7E1AEC}"/>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87923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618525"/>
            <a:ext cx="7632700" cy="2239475"/>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74AD48AE-903B-4FED-8E44-93CCAFBB347B}"/>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99FDC9C2-7CA7-4F7D-A01D-FB7308974AFF}"/>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6E9C39FB-AB4A-41FA-9929-E36B49064CE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7C32B7D-20DE-4DFD-AFEB-FE57353F6D45}"/>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1EA50471-4E71-36AF-0B0B-1D615BB5D1F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8540488B-5F3F-F4CE-9316-4139990206B8}"/>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2AE093A7-8E49-2D91-3BA1-AF6704707631}"/>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8EC0E714-924D-CEC0-2C28-C65E03756977}"/>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169F9630-96B9-EF66-AB62-5F4EB685233F}"/>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0946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590944"/>
            <a:ext cx="7632700" cy="2267056"/>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DD83683B-50A8-42D0-8458-631E4CE6F12F}"/>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BF0AD7FB-16B9-4F76-A6F2-3B80D2F10ED3}"/>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38C85B6B-AA4A-45B9-A0DF-C3AF47428F4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426C95BE-6539-4781-9486-42B66C4BCBD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FB10503D-5962-2C50-FBCD-E9D0BAD2CFC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3129BBE8-67D2-CE45-8140-418DC8F14F5F}"/>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0C3B73EF-8318-EF2C-5F04-672D456E724C}"/>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AF80C161-F274-8B85-AC4F-5BD838FD1D4E}"/>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F0046F08-28C4-B9ED-D6F1-4272197D8690}"/>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1741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mage Blue">
    <p:spTree>
      <p:nvGrpSpPr>
        <p:cNvPr id="1" name=""/>
        <p:cNvGrpSpPr/>
        <p:nvPr/>
      </p:nvGrpSpPr>
      <p:grpSpPr>
        <a:xfrm>
          <a:off x="0" y="0"/>
          <a:ext cx="0" cy="0"/>
          <a:chOff x="0" y="0"/>
          <a:chExt cx="0" cy="0"/>
        </a:xfrm>
      </p:grpSpPr>
      <p:pic>
        <p:nvPicPr>
          <p:cNvPr id="6" name="Picture 5" descr="A person holding a computer&#10;&#10;Description automatically generated">
            <a:extLst>
              <a:ext uri="{FF2B5EF4-FFF2-40B4-BE49-F238E27FC236}">
                <a16:creationId xmlns:a16="http://schemas.microsoft.com/office/drawing/2014/main" id="{0064F3CE-8BC4-3C4A-DD3A-E2B1B7BB72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83052" y="1283368"/>
            <a:ext cx="3408943" cy="557463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8E994FD7-8A5E-4773-958D-04F7C22607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024795B0-02A7-495C-8B54-7C5EFBD72E4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D9D575BD-86B7-4ECA-9F3E-7A32FDBE830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786DD97-8E1A-48F6-86CA-BD14B959F7DE}"/>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1381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Image Pink">
    <p:spTree>
      <p:nvGrpSpPr>
        <p:cNvPr id="1" name=""/>
        <p:cNvGrpSpPr/>
        <p:nvPr/>
      </p:nvGrpSpPr>
      <p:grpSpPr>
        <a:xfrm>
          <a:off x="0" y="0"/>
          <a:ext cx="0" cy="0"/>
          <a:chOff x="0" y="0"/>
          <a:chExt cx="0" cy="0"/>
        </a:xfrm>
      </p:grpSpPr>
      <p:pic>
        <p:nvPicPr>
          <p:cNvPr id="8" name="Picture 7" descr="A person sitting at a table with a computer&#10;&#10;Description automatically generated">
            <a:extLst>
              <a:ext uri="{FF2B5EF4-FFF2-40B4-BE49-F238E27FC236}">
                <a16:creationId xmlns:a16="http://schemas.microsoft.com/office/drawing/2014/main" id="{8082A6D7-B444-A5EA-998A-73BFB85B7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75032" y="1193800"/>
            <a:ext cx="3417402" cy="56642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244D2E5A-4637-470D-A55E-02DECB6EC06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C1A31140-877C-4573-9B08-4EAC8F0F2610}"/>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36A19338-01E9-493E-B53F-DAC534530BC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DC0C4A5-9D57-4337-ACAD-8DAC5D2CE15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22321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Image Purple">
    <p:spTree>
      <p:nvGrpSpPr>
        <p:cNvPr id="1" name=""/>
        <p:cNvGrpSpPr/>
        <p:nvPr/>
      </p:nvGrpSpPr>
      <p:grpSpPr>
        <a:xfrm>
          <a:off x="0" y="0"/>
          <a:ext cx="0" cy="0"/>
          <a:chOff x="0" y="0"/>
          <a:chExt cx="0" cy="0"/>
        </a:xfrm>
      </p:grpSpPr>
      <p:pic>
        <p:nvPicPr>
          <p:cNvPr id="5" name="Picture 4" descr="A road leading to a snowy mountain&#10;&#10;Description automatically generated">
            <a:extLst>
              <a:ext uri="{FF2B5EF4-FFF2-40B4-BE49-F238E27FC236}">
                <a16:creationId xmlns:a16="http://schemas.microsoft.com/office/drawing/2014/main" id="{98187530-53B2-8B65-C994-22664029F1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91074" y="1203158"/>
            <a:ext cx="3400922" cy="565484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F752FCB5-B64D-47FC-8386-05E2B6AFC3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99CA5C6D-DAFC-4961-BCEB-256642FECE7B}"/>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pic>
        <p:nvPicPr>
          <p:cNvPr id="12" name="Graphic 11">
            <a:extLst>
              <a:ext uri="{FF2B5EF4-FFF2-40B4-BE49-F238E27FC236}">
                <a16:creationId xmlns:a16="http://schemas.microsoft.com/office/drawing/2014/main" id="{3A0EE181-09A1-421A-8A48-C2CD217C4E2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A8E0B079-F871-45AC-9D49-84C31245000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10019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long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14DD62CD-112F-459C-8F81-4DC1D65CC33E}"/>
              </a:ext>
            </a:extLst>
          </p:cNvPr>
          <p:cNvSpPr>
            <a:spLocks noGrp="1"/>
          </p:cNvSpPr>
          <p:nvPr>
            <p:ph type="title" hasCustomPrompt="1"/>
          </p:nvPr>
        </p:nvSpPr>
        <p:spPr>
          <a:xfrm>
            <a:off x="3829049" y="961314"/>
            <a:ext cx="633040" cy="384344"/>
          </a:xfrm>
        </p:spPr>
        <p:txBody>
          <a:bodyPr>
            <a:noAutofit/>
          </a:bodyPr>
          <a:lstStyle>
            <a:lvl1pPr>
              <a:lnSpc>
                <a:spcPct val="100000"/>
              </a:lnSpc>
              <a:defRPr sz="2400">
                <a:solidFill>
                  <a:schemeClr val="accent1"/>
                </a:solidFill>
              </a:defRPr>
            </a:lvl1pPr>
          </a:lstStyle>
          <a:p>
            <a:r>
              <a:rPr lang="en-US" dirty="0"/>
              <a:t>01</a:t>
            </a:r>
            <a:endParaRPr lang="fi-FI" dirty="0"/>
          </a:p>
        </p:txBody>
      </p:sp>
      <p:sp>
        <p:nvSpPr>
          <p:cNvPr id="350" name="Text Placeholder 349">
            <a:extLst>
              <a:ext uri="{FF2B5EF4-FFF2-40B4-BE49-F238E27FC236}">
                <a16:creationId xmlns:a16="http://schemas.microsoft.com/office/drawing/2014/main" id="{4D784AB7-CED8-4200-8123-5411A045A564}"/>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02</a:t>
            </a:r>
            <a:endParaRPr lang="fi-FI" dirty="0"/>
          </a:p>
        </p:txBody>
      </p:sp>
      <p:sp>
        <p:nvSpPr>
          <p:cNvPr id="351" name="Text Placeholder 349">
            <a:extLst>
              <a:ext uri="{FF2B5EF4-FFF2-40B4-BE49-F238E27FC236}">
                <a16:creationId xmlns:a16="http://schemas.microsoft.com/office/drawing/2014/main" id="{3DC3F35A-31CB-4B22-9BA7-BB0CD49744CC}"/>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03</a:t>
            </a:r>
            <a:endParaRPr lang="fi-FI" dirty="0"/>
          </a:p>
        </p:txBody>
      </p:sp>
      <p:sp>
        <p:nvSpPr>
          <p:cNvPr id="352" name="Text Placeholder 349">
            <a:extLst>
              <a:ext uri="{FF2B5EF4-FFF2-40B4-BE49-F238E27FC236}">
                <a16:creationId xmlns:a16="http://schemas.microsoft.com/office/drawing/2014/main" id="{639F329E-95CE-49AD-A6B5-2288AF41282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04</a:t>
            </a:r>
            <a:endParaRPr lang="fi-FI" dirty="0"/>
          </a:p>
        </p:txBody>
      </p:sp>
      <p:sp>
        <p:nvSpPr>
          <p:cNvPr id="353" name="Text Placeholder 349">
            <a:extLst>
              <a:ext uri="{FF2B5EF4-FFF2-40B4-BE49-F238E27FC236}">
                <a16:creationId xmlns:a16="http://schemas.microsoft.com/office/drawing/2014/main" id="{E4CFF5C0-06E3-41B6-9666-1358385841A1}"/>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05</a:t>
            </a:r>
            <a:endParaRPr lang="fi-FI" dirty="0"/>
          </a:p>
        </p:txBody>
      </p:sp>
      <p:sp>
        <p:nvSpPr>
          <p:cNvPr id="354" name="Text Placeholder 349">
            <a:extLst>
              <a:ext uri="{FF2B5EF4-FFF2-40B4-BE49-F238E27FC236}">
                <a16:creationId xmlns:a16="http://schemas.microsoft.com/office/drawing/2014/main" id="{D327A5EE-8ACE-4087-A661-FAB5657E3259}"/>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06</a:t>
            </a:r>
            <a:endParaRPr lang="fi-FI" dirty="0"/>
          </a:p>
        </p:txBody>
      </p:sp>
      <p:sp>
        <p:nvSpPr>
          <p:cNvPr id="356" name="Text Placeholder 349">
            <a:extLst>
              <a:ext uri="{FF2B5EF4-FFF2-40B4-BE49-F238E27FC236}">
                <a16:creationId xmlns:a16="http://schemas.microsoft.com/office/drawing/2014/main" id="{E1EBE735-B104-4DFD-B66D-C7A220F900B8}"/>
              </a:ext>
            </a:extLst>
          </p:cNvPr>
          <p:cNvSpPr>
            <a:spLocks noGrp="1"/>
          </p:cNvSpPr>
          <p:nvPr>
            <p:ph type="body" sz="quarter" idx="29" hasCustomPrompt="1"/>
          </p:nvPr>
        </p:nvSpPr>
        <p:spPr>
          <a:xfrm>
            <a:off x="7922525"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08</a:t>
            </a:r>
            <a:endParaRPr lang="fi-FI" dirty="0"/>
          </a:p>
        </p:txBody>
      </p:sp>
      <p:sp>
        <p:nvSpPr>
          <p:cNvPr id="357" name="Text Placeholder 349">
            <a:extLst>
              <a:ext uri="{FF2B5EF4-FFF2-40B4-BE49-F238E27FC236}">
                <a16:creationId xmlns:a16="http://schemas.microsoft.com/office/drawing/2014/main" id="{0E3A67FF-857D-43BD-BE49-918AA872ABC9}"/>
              </a:ext>
            </a:extLst>
          </p:cNvPr>
          <p:cNvSpPr>
            <a:spLocks noGrp="1"/>
          </p:cNvSpPr>
          <p:nvPr>
            <p:ph type="body" sz="quarter" idx="30" hasCustomPrompt="1"/>
          </p:nvPr>
        </p:nvSpPr>
        <p:spPr>
          <a:xfrm>
            <a:off x="7916537"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09</a:t>
            </a:r>
            <a:endParaRPr lang="fi-FI" dirty="0"/>
          </a:p>
        </p:txBody>
      </p:sp>
      <p:sp>
        <p:nvSpPr>
          <p:cNvPr id="358" name="Text Placeholder 349">
            <a:extLst>
              <a:ext uri="{FF2B5EF4-FFF2-40B4-BE49-F238E27FC236}">
                <a16:creationId xmlns:a16="http://schemas.microsoft.com/office/drawing/2014/main" id="{402D9A78-AE80-436C-97C6-80F4ACA9144A}"/>
              </a:ext>
            </a:extLst>
          </p:cNvPr>
          <p:cNvSpPr>
            <a:spLocks noGrp="1"/>
          </p:cNvSpPr>
          <p:nvPr>
            <p:ph type="body" sz="quarter" idx="31" hasCustomPrompt="1"/>
          </p:nvPr>
        </p:nvSpPr>
        <p:spPr>
          <a:xfrm>
            <a:off x="7916536"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10</a:t>
            </a:r>
            <a:endParaRPr lang="fi-FI" dirty="0"/>
          </a:p>
        </p:txBody>
      </p:sp>
      <p:sp>
        <p:nvSpPr>
          <p:cNvPr id="359" name="Text Placeholder 349">
            <a:extLst>
              <a:ext uri="{FF2B5EF4-FFF2-40B4-BE49-F238E27FC236}">
                <a16:creationId xmlns:a16="http://schemas.microsoft.com/office/drawing/2014/main" id="{437BA9A4-AEE9-492C-AD54-1F32AF0697DB}"/>
              </a:ext>
            </a:extLst>
          </p:cNvPr>
          <p:cNvSpPr>
            <a:spLocks noGrp="1"/>
          </p:cNvSpPr>
          <p:nvPr>
            <p:ph type="body" sz="quarter" idx="32" hasCustomPrompt="1"/>
          </p:nvPr>
        </p:nvSpPr>
        <p:spPr>
          <a:xfrm>
            <a:off x="7916536"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11</a:t>
            </a:r>
            <a:endParaRPr lang="fi-FI" dirty="0"/>
          </a:p>
        </p:txBody>
      </p:sp>
      <p:sp>
        <p:nvSpPr>
          <p:cNvPr id="360" name="Text Placeholder 349">
            <a:extLst>
              <a:ext uri="{FF2B5EF4-FFF2-40B4-BE49-F238E27FC236}">
                <a16:creationId xmlns:a16="http://schemas.microsoft.com/office/drawing/2014/main" id="{CD54CA76-6786-491E-AD81-92312BB3CE46}"/>
              </a:ext>
            </a:extLst>
          </p:cNvPr>
          <p:cNvSpPr>
            <a:spLocks noGrp="1"/>
          </p:cNvSpPr>
          <p:nvPr>
            <p:ph type="body" sz="quarter" idx="33" hasCustomPrompt="1"/>
          </p:nvPr>
        </p:nvSpPr>
        <p:spPr>
          <a:xfrm>
            <a:off x="7916536"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12</a:t>
            </a:r>
            <a:endParaRPr lang="fi-FI" dirty="0"/>
          </a:p>
        </p:txBody>
      </p:sp>
      <p:sp>
        <p:nvSpPr>
          <p:cNvPr id="362" name="Text Placeholder 349">
            <a:extLst>
              <a:ext uri="{FF2B5EF4-FFF2-40B4-BE49-F238E27FC236}">
                <a16:creationId xmlns:a16="http://schemas.microsoft.com/office/drawing/2014/main" id="{2734ACB1-5660-4C69-8950-C77120CE664D}"/>
              </a:ext>
            </a:extLst>
          </p:cNvPr>
          <p:cNvSpPr>
            <a:spLocks noGrp="1"/>
          </p:cNvSpPr>
          <p:nvPr>
            <p:ph type="body" sz="quarter" idx="34" hasCustomPrompt="1"/>
          </p:nvPr>
        </p:nvSpPr>
        <p:spPr>
          <a:xfrm>
            <a:off x="7922186" y="961314"/>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07</a:t>
            </a:r>
            <a:endParaRPr lang="fi-FI" dirty="0"/>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ext Placeholder 4">
            <a:extLst>
              <a:ext uri="{FF2B5EF4-FFF2-40B4-BE49-F238E27FC236}">
                <a16:creationId xmlns:a16="http://schemas.microsoft.com/office/drawing/2014/main" id="{4E7E006F-9DD6-43DA-8C0B-408028C61813}"/>
              </a:ext>
            </a:extLst>
          </p:cNvPr>
          <p:cNvSpPr>
            <a:spLocks noGrp="1"/>
          </p:cNvSpPr>
          <p:nvPr>
            <p:ph type="body" sz="quarter" idx="35" hasCustomPrompt="1"/>
          </p:nvPr>
        </p:nvSpPr>
        <p:spPr>
          <a:xfrm>
            <a:off x="4584225"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9F45C6B2-6D1E-46C0-82ED-3C6E44146544}"/>
              </a:ext>
            </a:extLst>
          </p:cNvPr>
          <p:cNvSpPr>
            <a:spLocks noGrp="1"/>
          </p:cNvSpPr>
          <p:nvPr>
            <p:ph type="body" sz="quarter" idx="36" hasCustomPrompt="1"/>
          </p:nvPr>
        </p:nvSpPr>
        <p:spPr>
          <a:xfrm>
            <a:off x="4584225"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AE81EFB1-D174-4A63-B85E-D3924EF194D1}"/>
              </a:ext>
            </a:extLst>
          </p:cNvPr>
          <p:cNvSpPr>
            <a:spLocks noGrp="1"/>
          </p:cNvSpPr>
          <p:nvPr>
            <p:ph type="body" sz="quarter" idx="37" hasCustomPrompt="1"/>
          </p:nvPr>
        </p:nvSpPr>
        <p:spPr>
          <a:xfrm>
            <a:off x="4584225"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2" name="Text Placeholder 4">
            <a:extLst>
              <a:ext uri="{FF2B5EF4-FFF2-40B4-BE49-F238E27FC236}">
                <a16:creationId xmlns:a16="http://schemas.microsoft.com/office/drawing/2014/main" id="{69501928-E4A8-406B-8E78-5FD1F4E8B585}"/>
              </a:ext>
            </a:extLst>
          </p:cNvPr>
          <p:cNvSpPr>
            <a:spLocks noGrp="1"/>
          </p:cNvSpPr>
          <p:nvPr>
            <p:ph type="body" sz="quarter" idx="38" hasCustomPrompt="1"/>
          </p:nvPr>
        </p:nvSpPr>
        <p:spPr>
          <a:xfrm>
            <a:off x="4584225"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3" name="Text Placeholder 4">
            <a:extLst>
              <a:ext uri="{FF2B5EF4-FFF2-40B4-BE49-F238E27FC236}">
                <a16:creationId xmlns:a16="http://schemas.microsoft.com/office/drawing/2014/main" id="{53380A8B-7F17-439A-8354-21DFC70E9C2C}"/>
              </a:ext>
            </a:extLst>
          </p:cNvPr>
          <p:cNvSpPr>
            <a:spLocks noGrp="1"/>
          </p:cNvSpPr>
          <p:nvPr>
            <p:ph type="body" sz="quarter" idx="39" hasCustomPrompt="1"/>
          </p:nvPr>
        </p:nvSpPr>
        <p:spPr>
          <a:xfrm>
            <a:off x="4584225"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4" name="Text Placeholder 4">
            <a:extLst>
              <a:ext uri="{FF2B5EF4-FFF2-40B4-BE49-F238E27FC236}">
                <a16:creationId xmlns:a16="http://schemas.microsoft.com/office/drawing/2014/main" id="{513C2DAE-4920-4C2B-B86B-B78285C9A838}"/>
              </a:ext>
            </a:extLst>
          </p:cNvPr>
          <p:cNvSpPr>
            <a:spLocks noGrp="1"/>
          </p:cNvSpPr>
          <p:nvPr>
            <p:ph type="body" sz="quarter" idx="40" hasCustomPrompt="1"/>
          </p:nvPr>
        </p:nvSpPr>
        <p:spPr>
          <a:xfrm>
            <a:off x="4584225"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5" name="Text Placeholder 4">
            <a:extLst>
              <a:ext uri="{FF2B5EF4-FFF2-40B4-BE49-F238E27FC236}">
                <a16:creationId xmlns:a16="http://schemas.microsoft.com/office/drawing/2014/main" id="{E1679746-49F9-4DC5-AC35-5BDFDC64D494}"/>
              </a:ext>
            </a:extLst>
          </p:cNvPr>
          <p:cNvSpPr>
            <a:spLocks noGrp="1"/>
          </p:cNvSpPr>
          <p:nvPr>
            <p:ph type="body" sz="quarter" idx="41" hasCustomPrompt="1"/>
          </p:nvPr>
        </p:nvSpPr>
        <p:spPr>
          <a:xfrm>
            <a:off x="8682983"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6" name="Text Placeholder 4">
            <a:extLst>
              <a:ext uri="{FF2B5EF4-FFF2-40B4-BE49-F238E27FC236}">
                <a16:creationId xmlns:a16="http://schemas.microsoft.com/office/drawing/2014/main" id="{9A278724-AD09-4886-8AEE-61F17EE191E4}"/>
              </a:ext>
            </a:extLst>
          </p:cNvPr>
          <p:cNvSpPr>
            <a:spLocks noGrp="1"/>
          </p:cNvSpPr>
          <p:nvPr>
            <p:ph type="body" sz="quarter" idx="42" hasCustomPrompt="1"/>
          </p:nvPr>
        </p:nvSpPr>
        <p:spPr>
          <a:xfrm>
            <a:off x="8682983"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7" name="Text Placeholder 4">
            <a:extLst>
              <a:ext uri="{FF2B5EF4-FFF2-40B4-BE49-F238E27FC236}">
                <a16:creationId xmlns:a16="http://schemas.microsoft.com/office/drawing/2014/main" id="{84AF4F70-4DE3-4DAC-8CD4-CA66986D53CC}"/>
              </a:ext>
            </a:extLst>
          </p:cNvPr>
          <p:cNvSpPr>
            <a:spLocks noGrp="1"/>
          </p:cNvSpPr>
          <p:nvPr>
            <p:ph type="body" sz="quarter" idx="43" hasCustomPrompt="1"/>
          </p:nvPr>
        </p:nvSpPr>
        <p:spPr>
          <a:xfrm>
            <a:off x="8682983"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8" name="Text Placeholder 4">
            <a:extLst>
              <a:ext uri="{FF2B5EF4-FFF2-40B4-BE49-F238E27FC236}">
                <a16:creationId xmlns:a16="http://schemas.microsoft.com/office/drawing/2014/main" id="{09043932-7646-46BE-876C-2D4402B2B43A}"/>
              </a:ext>
            </a:extLst>
          </p:cNvPr>
          <p:cNvSpPr>
            <a:spLocks noGrp="1"/>
          </p:cNvSpPr>
          <p:nvPr>
            <p:ph type="body" sz="quarter" idx="44" hasCustomPrompt="1"/>
          </p:nvPr>
        </p:nvSpPr>
        <p:spPr>
          <a:xfrm>
            <a:off x="8682983"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9" name="Text Placeholder 4">
            <a:extLst>
              <a:ext uri="{FF2B5EF4-FFF2-40B4-BE49-F238E27FC236}">
                <a16:creationId xmlns:a16="http://schemas.microsoft.com/office/drawing/2014/main" id="{27421D64-8187-4443-9600-C9B9549FCE7A}"/>
              </a:ext>
            </a:extLst>
          </p:cNvPr>
          <p:cNvSpPr>
            <a:spLocks noGrp="1"/>
          </p:cNvSpPr>
          <p:nvPr>
            <p:ph type="body" sz="quarter" idx="45" hasCustomPrompt="1"/>
          </p:nvPr>
        </p:nvSpPr>
        <p:spPr>
          <a:xfrm>
            <a:off x="8682983"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70" name="Text Placeholder 4">
            <a:extLst>
              <a:ext uri="{FF2B5EF4-FFF2-40B4-BE49-F238E27FC236}">
                <a16:creationId xmlns:a16="http://schemas.microsoft.com/office/drawing/2014/main" id="{204C7B53-E469-4E88-8D5C-6B2D2FFFA119}"/>
              </a:ext>
            </a:extLst>
          </p:cNvPr>
          <p:cNvSpPr>
            <a:spLocks noGrp="1"/>
          </p:cNvSpPr>
          <p:nvPr>
            <p:ph type="body" sz="quarter" idx="46" hasCustomPrompt="1"/>
          </p:nvPr>
        </p:nvSpPr>
        <p:spPr>
          <a:xfrm>
            <a:off x="8682983"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 name="TextBox 2">
            <a:extLst>
              <a:ext uri="{FF2B5EF4-FFF2-40B4-BE49-F238E27FC236}">
                <a16:creationId xmlns:a16="http://schemas.microsoft.com/office/drawing/2014/main" id="{3EC51624-EFE5-77AC-2E0F-28E57116DCF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 Placeholder 5">
            <a:extLst>
              <a:ext uri="{FF2B5EF4-FFF2-40B4-BE49-F238E27FC236}">
                <a16:creationId xmlns:a16="http://schemas.microsoft.com/office/drawing/2014/main" id="{740A43C1-7D5A-66E1-3C0E-737764CD34F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6154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D2062-FD07-480B-BF40-72C67654E161}"/>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9E5D2406-009D-47EB-AD45-06EFF1B2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4C40417-2048-73F2-51FE-1211C63312A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Box 5">
            <a:extLst>
              <a:ext uri="{FF2B5EF4-FFF2-40B4-BE49-F238E27FC236}">
                <a16:creationId xmlns:a16="http://schemas.microsoft.com/office/drawing/2014/main" id="{DF472B8A-017B-F8A8-D760-E5730E19842A}"/>
              </a:ext>
            </a:extLst>
          </p:cNvPr>
          <p:cNvSpPr txBox="1"/>
          <p:nvPr userDrawn="1">
            <p:extLst>
              <p:ext uri="{1162E1C5-73C7-4A58-AE30-91384D911F3F}">
                <p184:classification xmlns:p184="http://schemas.microsoft.com/office/powerpoint/2018/4/main" val="ftr"/>
              </p:ext>
            </p:extLst>
          </p:nvPr>
        </p:nvSpPr>
        <p:spPr>
          <a:xfrm>
            <a:off x="11118850" y="6642100"/>
            <a:ext cx="1038225" cy="152400"/>
          </a:xfrm>
          <a:prstGeom prst="rect">
            <a:avLst/>
          </a:prstGeom>
        </p:spPr>
        <p:txBody>
          <a:bodyPr horzOverflow="overflow" lIns="0" tIns="0" rIns="0" bIns="0">
            <a:spAutoFit/>
          </a:bodyPr>
          <a:lstStyle/>
          <a:p>
            <a:pPr algn="l"/>
            <a:r>
              <a:rPr lang="en-BE" sz="1000">
                <a:solidFill>
                  <a:srgbClr val="000000"/>
                </a:solidFill>
                <a:latin typeface="Calibri" panose="020F0502020204030204" pitchFamily="34" charset="0"/>
                <a:cs typeface="Calibri" panose="020F0502020204030204" pitchFamily="34" charset="0"/>
              </a:rPr>
              <a:t>Classified as Private</a:t>
            </a:r>
          </a:p>
        </p:txBody>
      </p:sp>
    </p:spTree>
    <p:extLst>
      <p:ext uri="{BB962C8B-B14F-4D97-AF65-F5344CB8AC3E}">
        <p14:creationId xmlns:p14="http://schemas.microsoft.com/office/powerpoint/2010/main" val="30699681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737" r:id="rId5"/>
    <p:sldLayoutId id="2147483739" r:id="rId6"/>
    <p:sldLayoutId id="2147483741" r:id="rId7"/>
    <p:sldLayoutId id="2147483744" r:id="rId8"/>
    <p:sldLayoutId id="2147483650" r:id="rId9"/>
    <p:sldLayoutId id="2147483718" r:id="rId10"/>
    <p:sldLayoutId id="2147483676" r:id="rId11"/>
    <p:sldLayoutId id="2147483677" r:id="rId12"/>
    <p:sldLayoutId id="2147483678" r:id="rId13"/>
    <p:sldLayoutId id="2147483679" r:id="rId14"/>
    <p:sldLayoutId id="2147483652" r:id="rId15"/>
    <p:sldLayoutId id="2147483724" r:id="rId16"/>
    <p:sldLayoutId id="2147483680" r:id="rId17"/>
    <p:sldLayoutId id="2147483725" r:id="rId18"/>
    <p:sldLayoutId id="2147483746" r:id="rId19"/>
    <p:sldLayoutId id="2147483747" r:id="rId20"/>
    <p:sldLayoutId id="2147483748" r:id="rId21"/>
    <p:sldLayoutId id="2147483749" r:id="rId22"/>
    <p:sldLayoutId id="2147483685" r:id="rId23"/>
    <p:sldLayoutId id="2147483726" r:id="rId24"/>
    <p:sldLayoutId id="2147483719" r:id="rId25"/>
    <p:sldLayoutId id="2147483720" r:id="rId26"/>
    <p:sldLayoutId id="2147483731" r:id="rId27"/>
    <p:sldLayoutId id="2147483734" r:id="rId28"/>
    <p:sldLayoutId id="2147483735" r:id="rId29"/>
    <p:sldLayoutId id="2147483686" r:id="rId30"/>
    <p:sldLayoutId id="2147483687" r:id="rId31"/>
    <p:sldLayoutId id="2147483688" r:id="rId32"/>
    <p:sldLayoutId id="2147483689" r:id="rId33"/>
    <p:sldLayoutId id="2147483696" r:id="rId34"/>
    <p:sldLayoutId id="2147483697" r:id="rId35"/>
    <p:sldLayoutId id="2147483698" r:id="rId36"/>
    <p:sldLayoutId id="2147483700" r:id="rId37"/>
    <p:sldLayoutId id="2147483701" r:id="rId38"/>
    <p:sldLayoutId id="2147483710" r:id="rId39"/>
    <p:sldLayoutId id="2147483721" r:id="rId40"/>
    <p:sldLayoutId id="2147483702" r:id="rId41"/>
    <p:sldLayoutId id="2147483703" r:id="rId42"/>
    <p:sldLayoutId id="2147483704" r:id="rId43"/>
    <p:sldLayoutId id="2147483715" r:id="rId44"/>
    <p:sldLayoutId id="2147483723" r:id="rId45"/>
    <p:sldLayoutId id="2147483727" r:id="rId46"/>
    <p:sldLayoutId id="2147483729" r:id="rId47"/>
    <p:sldLayoutId id="2147483728" r:id="rId48"/>
    <p:sldLayoutId id="2147483730" r:id="rId49"/>
    <p:sldLayoutId id="2147483711" r:id="rId50"/>
    <p:sldLayoutId id="2147483712" r:id="rId51"/>
    <p:sldLayoutId id="2147483713" r:id="rId52"/>
    <p:sldLayoutId id="2147483714"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200" b="1" kern="1200">
          <a:solidFill>
            <a:schemeClr val="tx1"/>
          </a:solidFill>
          <a:latin typeface="Inter" panose="02000503000000020004" pitchFamily="2" charset="0"/>
          <a:ea typeface="+mj-ea"/>
          <a:cs typeface="+mj-cs"/>
        </a:defRPr>
      </a:lvl1pPr>
    </p:titleStyle>
    <p:body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1.png"/><Relationship Id="rId1" Type="http://schemas.openxmlformats.org/officeDocument/2006/relationships/slideLayout" Target="../slideLayouts/slideLayout20.xml"/><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0.xml"/><Relationship Id="rId5" Type="http://schemas.openxmlformats.org/officeDocument/2006/relationships/image" Target="../media/image60.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0.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E3A966-B909-8D4A-6E22-D2785416E092}"/>
              </a:ext>
            </a:extLst>
          </p:cNvPr>
          <p:cNvSpPr>
            <a:spLocks noGrp="1"/>
          </p:cNvSpPr>
          <p:nvPr>
            <p:ph type="ctrTitle"/>
          </p:nvPr>
        </p:nvSpPr>
        <p:spPr/>
        <p:txBody>
          <a:bodyPr/>
          <a:lstStyle/>
          <a:p>
            <a:r>
              <a:rPr lang="en-BE" dirty="0"/>
              <a:t>Data &amp; Spend Discovery</a:t>
            </a:r>
          </a:p>
        </p:txBody>
      </p:sp>
      <p:sp>
        <p:nvSpPr>
          <p:cNvPr id="2" name="Rectangle: Rounded Corners 1">
            <a:extLst>
              <a:ext uri="{FF2B5EF4-FFF2-40B4-BE49-F238E27FC236}">
                <a16:creationId xmlns:a16="http://schemas.microsoft.com/office/drawing/2014/main" id="{978BBDAD-0A40-639C-5E09-045FC2974D1E}"/>
              </a:ext>
            </a:extLst>
          </p:cNvPr>
          <p:cNvSpPr/>
          <p:nvPr/>
        </p:nvSpPr>
        <p:spPr>
          <a:xfrm>
            <a:off x="10624558" y="161554"/>
            <a:ext cx="1390116" cy="515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BE" sz="1400" dirty="0"/>
              <a:t>Insights Essentials</a:t>
            </a:r>
          </a:p>
        </p:txBody>
      </p:sp>
      <p:sp>
        <p:nvSpPr>
          <p:cNvPr id="4" name="Rectangle: Rounded Corners 3">
            <a:extLst>
              <a:ext uri="{FF2B5EF4-FFF2-40B4-BE49-F238E27FC236}">
                <a16:creationId xmlns:a16="http://schemas.microsoft.com/office/drawing/2014/main" id="{ED88F5DA-F8C8-1434-1047-5E394D24B982}"/>
              </a:ext>
            </a:extLst>
          </p:cNvPr>
          <p:cNvSpPr/>
          <p:nvPr/>
        </p:nvSpPr>
        <p:spPr>
          <a:xfrm>
            <a:off x="9100558" y="161554"/>
            <a:ext cx="1390116" cy="5150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BE" sz="1400" dirty="0"/>
              <a:t>Insights </a:t>
            </a:r>
            <a:r>
              <a:rPr lang="fi-FI" sz="1400" dirty="0"/>
              <a:t>Pro</a:t>
            </a:r>
            <a:endParaRPr lang="en-BE" sz="1400" dirty="0"/>
          </a:p>
        </p:txBody>
      </p:sp>
    </p:spTree>
    <p:extLst>
      <p:ext uri="{BB962C8B-B14F-4D97-AF65-F5344CB8AC3E}">
        <p14:creationId xmlns:p14="http://schemas.microsoft.com/office/powerpoint/2010/main" val="145287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2D09-72B0-21AB-E4B5-C9E7B96BCCAF}"/>
              </a:ext>
            </a:extLst>
          </p:cNvPr>
          <p:cNvSpPr>
            <a:spLocks noGrp="1"/>
          </p:cNvSpPr>
          <p:nvPr>
            <p:ph type="title"/>
          </p:nvPr>
        </p:nvSpPr>
        <p:spPr/>
        <p:txBody>
          <a:bodyPr/>
          <a:lstStyle/>
          <a:p>
            <a:r>
              <a:rPr lang="en-BE" dirty="0"/>
              <a:t>Spend Data Discovery</a:t>
            </a:r>
          </a:p>
        </p:txBody>
      </p:sp>
      <p:sp>
        <p:nvSpPr>
          <p:cNvPr id="3" name="Content Placeholder 2">
            <a:extLst>
              <a:ext uri="{FF2B5EF4-FFF2-40B4-BE49-F238E27FC236}">
                <a16:creationId xmlns:a16="http://schemas.microsoft.com/office/drawing/2014/main" id="{24E7A93A-F39F-E2B6-A383-10E6BFF49745}"/>
              </a:ext>
            </a:extLst>
          </p:cNvPr>
          <p:cNvSpPr>
            <a:spLocks noGrp="1"/>
          </p:cNvSpPr>
          <p:nvPr>
            <p:ph sz="half" idx="1"/>
          </p:nvPr>
        </p:nvSpPr>
        <p:spPr>
          <a:xfrm>
            <a:off x="5271247" y="2181224"/>
            <a:ext cx="5796803" cy="3822115"/>
          </a:xfrm>
        </p:spPr>
        <p:txBody>
          <a:bodyPr/>
          <a:lstStyle/>
          <a:p>
            <a:r>
              <a:rPr lang="en-BE" b="1" dirty="0"/>
              <a:t>Invoice count</a:t>
            </a:r>
            <a:r>
              <a:rPr lang="en-BE" dirty="0"/>
              <a:t>: Total number of Invoices</a:t>
            </a:r>
          </a:p>
          <a:p>
            <a:r>
              <a:rPr lang="en-BE" b="1" dirty="0"/>
              <a:t>Supplier Count</a:t>
            </a:r>
            <a:r>
              <a:rPr lang="en-BE" dirty="0"/>
              <a:t>: Total number of suppliers</a:t>
            </a:r>
          </a:p>
          <a:p>
            <a:r>
              <a:rPr lang="en-BE" b="1" dirty="0"/>
              <a:t>Invoice Value</a:t>
            </a:r>
            <a:r>
              <a:rPr lang="en-BE" dirty="0"/>
              <a:t>: Total invoice value per Currency</a:t>
            </a:r>
          </a:p>
          <a:p>
            <a:r>
              <a:rPr lang="en-BE" b="1" dirty="0"/>
              <a:t>Dimension 1</a:t>
            </a:r>
            <a:r>
              <a:rPr lang="en-BE" dirty="0"/>
              <a:t>: Select the first dimension to represent the data in the column to the right</a:t>
            </a:r>
          </a:p>
          <a:p>
            <a:r>
              <a:rPr lang="en-BE" b="1" dirty="0"/>
              <a:t>Dimension 2</a:t>
            </a:r>
            <a:r>
              <a:rPr lang="en-BE" dirty="0"/>
              <a:t>: Select the second dimension to represent the data in the column to the right</a:t>
            </a:r>
          </a:p>
          <a:p>
            <a:endParaRPr lang="en-BE" dirty="0"/>
          </a:p>
        </p:txBody>
      </p:sp>
      <p:sp>
        <p:nvSpPr>
          <p:cNvPr id="4" name="Text Placeholder 3">
            <a:extLst>
              <a:ext uri="{FF2B5EF4-FFF2-40B4-BE49-F238E27FC236}">
                <a16:creationId xmlns:a16="http://schemas.microsoft.com/office/drawing/2014/main" id="{975F3429-5C51-9990-0D82-1F35645813FA}"/>
              </a:ext>
            </a:extLst>
          </p:cNvPr>
          <p:cNvSpPr>
            <a:spLocks noGrp="1"/>
          </p:cNvSpPr>
          <p:nvPr>
            <p:ph type="body" sz="quarter" idx="13"/>
          </p:nvPr>
        </p:nvSpPr>
        <p:spPr>
          <a:xfrm>
            <a:off x="5271245" y="1719513"/>
            <a:ext cx="5595189" cy="336550"/>
          </a:xfrm>
        </p:spPr>
        <p:txBody>
          <a:bodyPr/>
          <a:lstStyle/>
          <a:p>
            <a:r>
              <a:rPr lang="en-BE" dirty="0"/>
              <a:t>Main KPI</a:t>
            </a:r>
          </a:p>
        </p:txBody>
      </p:sp>
      <p:pic>
        <p:nvPicPr>
          <p:cNvPr id="6" name="Picture 5">
            <a:extLst>
              <a:ext uri="{FF2B5EF4-FFF2-40B4-BE49-F238E27FC236}">
                <a16:creationId xmlns:a16="http://schemas.microsoft.com/office/drawing/2014/main" id="{69E5DC35-5596-CFD0-8190-1E783B4FB33D}"/>
              </a:ext>
            </a:extLst>
          </p:cNvPr>
          <p:cNvPicPr>
            <a:picLocks noChangeAspect="1"/>
          </p:cNvPicPr>
          <p:nvPr/>
        </p:nvPicPr>
        <p:blipFill>
          <a:blip r:embed="rId2"/>
          <a:srcRect t="2380" r="1262"/>
          <a:stretch/>
        </p:blipFill>
        <p:spPr>
          <a:xfrm>
            <a:off x="428266" y="1828594"/>
            <a:ext cx="4552526" cy="38221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BFE8BC3D-C0E1-438F-05DC-5B1A83513032}"/>
              </a:ext>
            </a:extLst>
          </p:cNvPr>
          <p:cNvPicPr>
            <a:picLocks noChangeAspect="1"/>
          </p:cNvPicPr>
          <p:nvPr/>
        </p:nvPicPr>
        <p:blipFill>
          <a:blip r:embed="rId3"/>
          <a:stretch>
            <a:fillRect/>
          </a:stretch>
        </p:blipFill>
        <p:spPr>
          <a:xfrm>
            <a:off x="3193826" y="2365084"/>
            <a:ext cx="1456992" cy="130626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2D9677F1-065B-DABB-E30E-B22B810B2268}"/>
              </a:ext>
            </a:extLst>
          </p:cNvPr>
          <p:cNvPicPr>
            <a:picLocks noChangeAspect="1"/>
          </p:cNvPicPr>
          <p:nvPr/>
        </p:nvPicPr>
        <p:blipFill>
          <a:blip r:embed="rId4"/>
          <a:stretch>
            <a:fillRect/>
          </a:stretch>
        </p:blipFill>
        <p:spPr>
          <a:xfrm>
            <a:off x="3240371" y="4398389"/>
            <a:ext cx="1410447" cy="14525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5407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53A0E-C808-AAD7-0453-03AE3B383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1E88D-855D-8595-F48B-03E96F0A2BD4}"/>
              </a:ext>
            </a:extLst>
          </p:cNvPr>
          <p:cNvSpPr>
            <a:spLocks noGrp="1"/>
          </p:cNvSpPr>
          <p:nvPr>
            <p:ph type="title"/>
          </p:nvPr>
        </p:nvSpPr>
        <p:spPr/>
        <p:txBody>
          <a:bodyPr/>
          <a:lstStyle/>
          <a:p>
            <a:r>
              <a:rPr lang="en-BE" dirty="0"/>
              <a:t>Spend Data Discovery</a:t>
            </a:r>
          </a:p>
        </p:txBody>
      </p:sp>
      <p:sp>
        <p:nvSpPr>
          <p:cNvPr id="3" name="Content Placeholder 2">
            <a:extLst>
              <a:ext uri="{FF2B5EF4-FFF2-40B4-BE49-F238E27FC236}">
                <a16:creationId xmlns:a16="http://schemas.microsoft.com/office/drawing/2014/main" id="{3370531B-939D-F4B0-0089-5D02FF52F0F4}"/>
              </a:ext>
            </a:extLst>
          </p:cNvPr>
          <p:cNvSpPr>
            <a:spLocks noGrp="1"/>
          </p:cNvSpPr>
          <p:nvPr>
            <p:ph sz="half" idx="1"/>
          </p:nvPr>
        </p:nvSpPr>
        <p:spPr>
          <a:xfrm>
            <a:off x="838200" y="4924612"/>
            <a:ext cx="10028236" cy="1078727"/>
          </a:xfrm>
        </p:spPr>
        <p:txBody>
          <a:bodyPr/>
          <a:lstStyle/>
          <a:p>
            <a:r>
              <a:rPr lang="en-BE" dirty="0"/>
              <a:t>You can choose to show only Basware’s Default fields, or show all fields, which will expand the data to show all custom fields configured in your AP automation solution</a:t>
            </a:r>
          </a:p>
        </p:txBody>
      </p:sp>
      <p:sp>
        <p:nvSpPr>
          <p:cNvPr id="4" name="Text Placeholder 3">
            <a:extLst>
              <a:ext uri="{FF2B5EF4-FFF2-40B4-BE49-F238E27FC236}">
                <a16:creationId xmlns:a16="http://schemas.microsoft.com/office/drawing/2014/main" id="{B029B7AA-7ADD-91BA-D960-B82204C78456}"/>
              </a:ext>
            </a:extLst>
          </p:cNvPr>
          <p:cNvSpPr>
            <a:spLocks noGrp="1"/>
          </p:cNvSpPr>
          <p:nvPr>
            <p:ph type="body" sz="quarter" idx="13"/>
          </p:nvPr>
        </p:nvSpPr>
        <p:spPr/>
        <p:txBody>
          <a:bodyPr/>
          <a:lstStyle/>
          <a:p>
            <a:r>
              <a:rPr lang="en-BE" dirty="0"/>
              <a:t>Invoice List</a:t>
            </a:r>
          </a:p>
        </p:txBody>
      </p:sp>
      <p:pic>
        <p:nvPicPr>
          <p:cNvPr id="6" name="Picture 5">
            <a:extLst>
              <a:ext uri="{FF2B5EF4-FFF2-40B4-BE49-F238E27FC236}">
                <a16:creationId xmlns:a16="http://schemas.microsoft.com/office/drawing/2014/main" id="{0E2FAEBF-A789-C545-D64B-F8751CE396F3}"/>
              </a:ext>
            </a:extLst>
          </p:cNvPr>
          <p:cNvPicPr>
            <a:picLocks noChangeAspect="1"/>
          </p:cNvPicPr>
          <p:nvPr/>
        </p:nvPicPr>
        <p:blipFill>
          <a:blip r:embed="rId2"/>
          <a:stretch>
            <a:fillRect/>
          </a:stretch>
        </p:blipFill>
        <p:spPr>
          <a:xfrm>
            <a:off x="0" y="2299030"/>
            <a:ext cx="12192000" cy="225994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9713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36C0F-0340-8CF2-E950-2D85AACBB0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559811-CCC2-E634-33BF-A6EBDDE5A6C2}"/>
              </a:ext>
            </a:extLst>
          </p:cNvPr>
          <p:cNvSpPr>
            <a:spLocks noGrp="1"/>
          </p:cNvSpPr>
          <p:nvPr>
            <p:ph type="title"/>
          </p:nvPr>
        </p:nvSpPr>
        <p:spPr/>
        <p:txBody>
          <a:bodyPr/>
          <a:lstStyle/>
          <a:p>
            <a:r>
              <a:rPr lang="en-BE" dirty="0"/>
              <a:t>Invoice &amp; Spend Data Discovery</a:t>
            </a:r>
          </a:p>
        </p:txBody>
      </p:sp>
      <p:sp>
        <p:nvSpPr>
          <p:cNvPr id="4" name="Content Placeholder 3">
            <a:extLst>
              <a:ext uri="{FF2B5EF4-FFF2-40B4-BE49-F238E27FC236}">
                <a16:creationId xmlns:a16="http://schemas.microsoft.com/office/drawing/2014/main" id="{71991A5A-45B3-FCD0-4C4F-AC9AD1632C26}"/>
              </a:ext>
            </a:extLst>
          </p:cNvPr>
          <p:cNvSpPr>
            <a:spLocks noGrp="1"/>
          </p:cNvSpPr>
          <p:nvPr>
            <p:ph sz="half" idx="1"/>
          </p:nvPr>
        </p:nvSpPr>
        <p:spPr>
          <a:xfrm>
            <a:off x="838200" y="2181224"/>
            <a:ext cx="10028236" cy="4014477"/>
          </a:xfrm>
        </p:spPr>
        <p:txBody>
          <a:bodyPr/>
          <a:lstStyle/>
          <a:p>
            <a:r>
              <a:rPr lang="en-US" sz="1400" b="1" i="0" dirty="0">
                <a:effectLst/>
              </a:rPr>
              <a:t>Summary of the </a:t>
            </a:r>
            <a:r>
              <a:rPr lang="en-BE" sz="1400" b="1" i="0" dirty="0">
                <a:effectLst/>
              </a:rPr>
              <a:t>Reporting</a:t>
            </a:r>
            <a:r>
              <a:rPr lang="en-US" sz="1400" b="1" i="0" dirty="0">
                <a:effectLst/>
              </a:rPr>
              <a:t>: </a:t>
            </a:r>
            <a:endParaRPr lang="en-BE" sz="1400" b="1" i="0" dirty="0">
              <a:effectLst/>
            </a:endParaRPr>
          </a:p>
          <a:p>
            <a:pPr lvl="1"/>
            <a:r>
              <a:rPr lang="en-BE" sz="1400" i="0" dirty="0">
                <a:effectLst/>
              </a:rPr>
              <a:t>These dashboards will </a:t>
            </a:r>
            <a:r>
              <a:rPr lang="en-US" sz="1400" i="0" dirty="0">
                <a:effectLst/>
              </a:rPr>
              <a:t>provide a visual representation </a:t>
            </a:r>
            <a:r>
              <a:rPr lang="en-BE" sz="1400" i="0" dirty="0">
                <a:effectLst/>
              </a:rPr>
              <a:t>of all</a:t>
            </a:r>
            <a:r>
              <a:rPr lang="en-US" sz="1400" i="0" dirty="0">
                <a:effectLst/>
              </a:rPr>
              <a:t> Invoice header data along with calculated KPIs</a:t>
            </a:r>
            <a:r>
              <a:rPr lang="en-BE" sz="1400" i="0" dirty="0">
                <a:effectLst/>
              </a:rPr>
              <a:t>.</a:t>
            </a:r>
          </a:p>
          <a:p>
            <a:pPr lvl="1"/>
            <a:r>
              <a:rPr lang="en-BE" sz="1400" dirty="0"/>
              <a:t>It provides a solution for building invoice data reporting, invoice lists and makes them downloadable.</a:t>
            </a:r>
          </a:p>
          <a:p>
            <a:pPr lvl="1"/>
            <a:r>
              <a:rPr lang="en-BE" sz="1400" b="1" i="0" dirty="0">
                <a:effectLst/>
              </a:rPr>
              <a:t>Features</a:t>
            </a:r>
            <a:r>
              <a:rPr lang="en-BE" sz="1400" i="0" dirty="0">
                <a:effectLst/>
              </a:rPr>
              <a:t>:</a:t>
            </a:r>
          </a:p>
          <a:p>
            <a:pPr lvl="2"/>
            <a:r>
              <a:rPr lang="en-BE" sz="1400" i="0" dirty="0">
                <a:effectLst/>
              </a:rPr>
              <a:t>All Invoice header fields are available, even custom fields and enriched fields from the network and  AP automation</a:t>
            </a:r>
          </a:p>
          <a:p>
            <a:pPr lvl="2"/>
            <a:r>
              <a:rPr lang="en-BE" sz="1400" i="0" dirty="0">
                <a:effectLst/>
              </a:rPr>
              <a:t>All Invoice d</a:t>
            </a:r>
            <a:r>
              <a:rPr lang="en-US" sz="1400" i="0" dirty="0" err="1">
                <a:effectLst/>
              </a:rPr>
              <a:t>ata</a:t>
            </a:r>
            <a:r>
              <a:rPr lang="en-US" sz="1400" i="0" dirty="0">
                <a:effectLst/>
              </a:rPr>
              <a:t> for the last 3 years </a:t>
            </a:r>
            <a:r>
              <a:rPr lang="en-BE" sz="1400" i="0" dirty="0">
                <a:effectLst/>
              </a:rPr>
              <a:t>is </a:t>
            </a:r>
            <a:r>
              <a:rPr lang="en-US" sz="1400" i="0" dirty="0">
                <a:effectLst/>
              </a:rPr>
              <a:t>available but by default the date filter </a:t>
            </a:r>
            <a:r>
              <a:rPr lang="en-BE" sz="1400" i="0" dirty="0">
                <a:effectLst/>
              </a:rPr>
              <a:t>will </a:t>
            </a:r>
            <a:r>
              <a:rPr lang="en-US" sz="1400" i="0" dirty="0">
                <a:effectLst/>
              </a:rPr>
              <a:t>be applied for 1 year. </a:t>
            </a:r>
            <a:endParaRPr lang="en-BE" sz="1400" dirty="0"/>
          </a:p>
          <a:p>
            <a:pPr lvl="2"/>
            <a:r>
              <a:rPr lang="en-BE" sz="1400" i="0" dirty="0">
                <a:effectLst/>
              </a:rPr>
              <a:t>Any user</a:t>
            </a:r>
            <a:r>
              <a:rPr lang="en-US" sz="1400" i="0" dirty="0">
                <a:effectLst/>
              </a:rPr>
              <a:t> </a:t>
            </a:r>
            <a:r>
              <a:rPr lang="en-BE" sz="1400" i="0" dirty="0">
                <a:effectLst/>
              </a:rPr>
              <a:t>is able </a:t>
            </a:r>
            <a:r>
              <a:rPr lang="en-US" sz="1400" i="0" dirty="0">
                <a:effectLst/>
              </a:rPr>
              <a:t>to apply dimensions and date filters to the </a:t>
            </a:r>
            <a:r>
              <a:rPr lang="en-BE" sz="1400" i="0" dirty="0">
                <a:effectLst/>
              </a:rPr>
              <a:t>invoice </a:t>
            </a:r>
            <a:r>
              <a:rPr lang="en-US" sz="1400" i="0" dirty="0">
                <a:effectLst/>
              </a:rPr>
              <a:t>data and view the result. </a:t>
            </a:r>
            <a:endParaRPr lang="en-BE" sz="1400" dirty="0"/>
          </a:p>
          <a:p>
            <a:pPr lvl="2"/>
            <a:r>
              <a:rPr lang="en-BE" sz="1400" dirty="0"/>
              <a:t>Any user can download the full data of any search result</a:t>
            </a:r>
            <a:r>
              <a:rPr lang="en-US" sz="1400" i="0" dirty="0">
                <a:effectLst/>
              </a:rPr>
              <a:t>. </a:t>
            </a:r>
            <a:endParaRPr lang="en-BE" sz="1400" i="0" dirty="0">
              <a:effectLst/>
            </a:endParaRPr>
          </a:p>
          <a:p>
            <a:pPr lvl="2"/>
            <a:r>
              <a:rPr lang="en-BE" sz="1400" i="0" dirty="0">
                <a:effectLst/>
              </a:rPr>
              <a:t>Invoice, s</a:t>
            </a:r>
            <a:r>
              <a:rPr lang="en-BE" sz="1400" dirty="0"/>
              <a:t>upplier and value counts (even per currency) are available, as well as a bar chart to create high level reporting</a:t>
            </a:r>
            <a:endParaRPr lang="en-BE" sz="1400" b="0" i="0" dirty="0">
              <a:effectLst/>
            </a:endParaRPr>
          </a:p>
          <a:p>
            <a:r>
              <a:rPr lang="en-US" sz="1400" dirty="0"/>
              <a:t>T</a:t>
            </a:r>
            <a:r>
              <a:rPr lang="en-BE" sz="1400" dirty="0" err="1"/>
              <a:t>hese</a:t>
            </a:r>
            <a:r>
              <a:rPr lang="en-BE" sz="1400" dirty="0"/>
              <a:t> dashboards will end the need for building own custom dashboards to have access to intermittent reporting in older solutions, it gives the user free reign over all of the invoice data and will allow for quality data access and reporting</a:t>
            </a:r>
            <a:endParaRPr lang="en-US" sz="1400" b="0" i="0" dirty="0">
              <a:effectLst/>
            </a:endParaRPr>
          </a:p>
        </p:txBody>
      </p:sp>
      <p:sp>
        <p:nvSpPr>
          <p:cNvPr id="5" name="Text Placeholder 4">
            <a:extLst>
              <a:ext uri="{FF2B5EF4-FFF2-40B4-BE49-F238E27FC236}">
                <a16:creationId xmlns:a16="http://schemas.microsoft.com/office/drawing/2014/main" id="{935800A6-1759-46A9-819F-82BFDFCE4C13}"/>
              </a:ext>
            </a:extLst>
          </p:cNvPr>
          <p:cNvSpPr>
            <a:spLocks noGrp="1"/>
          </p:cNvSpPr>
          <p:nvPr>
            <p:ph type="body" sz="quarter" idx="13"/>
          </p:nvPr>
        </p:nvSpPr>
        <p:spPr/>
        <p:txBody>
          <a:bodyPr/>
          <a:lstStyle/>
          <a:p>
            <a:r>
              <a:rPr lang="en-BE" dirty="0"/>
              <a:t>Invoice &amp; Spend Data Discovery Summary</a:t>
            </a:r>
          </a:p>
        </p:txBody>
      </p:sp>
    </p:spTree>
    <p:extLst>
      <p:ext uri="{BB962C8B-B14F-4D97-AF65-F5344CB8AC3E}">
        <p14:creationId xmlns:p14="http://schemas.microsoft.com/office/powerpoint/2010/main" val="254756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1B85-F49B-36F5-1163-805F6DBACACB}"/>
              </a:ext>
            </a:extLst>
          </p:cNvPr>
          <p:cNvSpPr>
            <a:spLocks noGrp="1"/>
          </p:cNvSpPr>
          <p:nvPr>
            <p:ph type="title"/>
          </p:nvPr>
        </p:nvSpPr>
        <p:spPr/>
        <p:txBody>
          <a:bodyPr/>
          <a:lstStyle/>
          <a:p>
            <a:r>
              <a:rPr lang="en-BE" dirty="0"/>
              <a:t>Invoice Data Discovery</a:t>
            </a:r>
          </a:p>
        </p:txBody>
      </p:sp>
      <p:pic>
        <p:nvPicPr>
          <p:cNvPr id="5" name="Picture 4">
            <a:extLst>
              <a:ext uri="{FF2B5EF4-FFF2-40B4-BE49-F238E27FC236}">
                <a16:creationId xmlns:a16="http://schemas.microsoft.com/office/drawing/2014/main" id="{3B9A3270-7E31-8C3E-2BEA-CC1656CB2049}"/>
              </a:ext>
            </a:extLst>
          </p:cNvPr>
          <p:cNvPicPr>
            <a:picLocks noChangeAspect="1"/>
          </p:cNvPicPr>
          <p:nvPr/>
        </p:nvPicPr>
        <p:blipFill>
          <a:blip r:embed="rId2"/>
          <a:stretch>
            <a:fillRect/>
          </a:stretch>
        </p:blipFill>
        <p:spPr>
          <a:xfrm>
            <a:off x="1055968" y="1506708"/>
            <a:ext cx="9675906" cy="48347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594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094E-2C64-00F2-CBB4-628CCF85BEE7}"/>
              </a:ext>
            </a:extLst>
          </p:cNvPr>
          <p:cNvSpPr>
            <a:spLocks noGrp="1"/>
          </p:cNvSpPr>
          <p:nvPr>
            <p:ph type="title"/>
          </p:nvPr>
        </p:nvSpPr>
        <p:spPr/>
        <p:txBody>
          <a:bodyPr/>
          <a:lstStyle/>
          <a:p>
            <a:r>
              <a:rPr lang="en-BE" dirty="0"/>
              <a:t>Invoice Data Discovery Controls</a:t>
            </a:r>
          </a:p>
        </p:txBody>
      </p:sp>
      <p:pic>
        <p:nvPicPr>
          <p:cNvPr id="6" name="Picture 5">
            <a:extLst>
              <a:ext uri="{FF2B5EF4-FFF2-40B4-BE49-F238E27FC236}">
                <a16:creationId xmlns:a16="http://schemas.microsoft.com/office/drawing/2014/main" id="{12A3B8BB-8D49-5250-F148-BA49C3A2644E}"/>
              </a:ext>
            </a:extLst>
          </p:cNvPr>
          <p:cNvPicPr>
            <a:picLocks noChangeAspect="1"/>
          </p:cNvPicPr>
          <p:nvPr/>
        </p:nvPicPr>
        <p:blipFill>
          <a:blip r:embed="rId2"/>
          <a:stretch>
            <a:fillRect/>
          </a:stretch>
        </p:blipFill>
        <p:spPr>
          <a:xfrm>
            <a:off x="0" y="1471725"/>
            <a:ext cx="12192000" cy="1374549"/>
          </a:xfrm>
          <a:prstGeom prst="rect">
            <a:avLst/>
          </a:prstGeom>
          <a:effectLst>
            <a:outerShdw blurRad="50800" dist="38100" dir="5400000" algn="t" rotWithShape="0">
              <a:prstClr val="black">
                <a:alpha val="40000"/>
              </a:prstClr>
            </a:outerShdw>
          </a:effectLst>
        </p:spPr>
      </p:pic>
      <p:sp>
        <p:nvSpPr>
          <p:cNvPr id="8" name="Content Placeholder 3">
            <a:extLst>
              <a:ext uri="{FF2B5EF4-FFF2-40B4-BE49-F238E27FC236}">
                <a16:creationId xmlns:a16="http://schemas.microsoft.com/office/drawing/2014/main" id="{B8A48D9E-2C2D-9324-7C31-B6DDAFC7982D}"/>
              </a:ext>
            </a:extLst>
          </p:cNvPr>
          <p:cNvSpPr txBox="1">
            <a:spLocks/>
          </p:cNvSpPr>
          <p:nvPr/>
        </p:nvSpPr>
        <p:spPr>
          <a:xfrm>
            <a:off x="838200" y="3160399"/>
            <a:ext cx="10391766" cy="30607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400" b="1" i="0" u="none" strike="noStrike" kern="1200" cap="none" spc="0" normalizeH="0" baseline="0" noProof="0" dirty="0">
                <a:ln>
                  <a:noFill/>
                </a:ln>
                <a:solidFill>
                  <a:srgbClr val="120A48"/>
                </a:solidFill>
                <a:effectLst/>
                <a:uLnTx/>
                <a:uFillTx/>
                <a:latin typeface="Inter"/>
                <a:ea typeface="+mn-ea"/>
                <a:cs typeface="+mn-cs"/>
              </a:rPr>
              <a:t>Organization</a:t>
            </a:r>
            <a:r>
              <a:rPr kumimoji="0" lang="en-BE" sz="1400" b="1" i="0" u="none" strike="noStrike" kern="1200" cap="none" spc="0" normalizeH="0" baseline="0" noProof="0" dirty="0">
                <a:ln>
                  <a:noFill/>
                </a:ln>
                <a:solidFill>
                  <a:srgbClr val="120A48"/>
                </a:solidFill>
                <a:effectLst/>
                <a:uLnTx/>
                <a:uFillTx/>
                <a:latin typeface="Inter"/>
                <a:ea typeface="+mn-ea"/>
                <a:cs typeface="+mn-cs"/>
              </a:rPr>
              <a:t>: </a:t>
            </a:r>
            <a:r>
              <a:rPr kumimoji="0" lang="fi-FI" sz="1400" b="0" i="0" u="none" strike="noStrike" kern="1200" cap="none" spc="0" normalizeH="0" baseline="0" noProof="0" dirty="0">
                <a:ln>
                  <a:noFill/>
                </a:ln>
                <a:solidFill>
                  <a:srgbClr val="120A48"/>
                </a:solidFill>
                <a:effectLst/>
                <a:uLnTx/>
                <a:uFillTx/>
                <a:latin typeface="Inter"/>
                <a:ea typeface="+mn-ea"/>
                <a:cs typeface="+mn-cs"/>
              </a:rPr>
              <a:t>Filter data by</a:t>
            </a:r>
            <a:r>
              <a:rPr kumimoji="0" lang="en-BE" sz="1400" b="0" i="0" u="none" strike="noStrike" kern="1200" cap="none" spc="0" normalizeH="0" baseline="0" noProof="0" dirty="0">
                <a:ln>
                  <a:noFill/>
                </a:ln>
                <a:solidFill>
                  <a:srgbClr val="120A48"/>
                </a:solidFill>
                <a:effectLst/>
                <a:uLnTx/>
                <a:uFillTx/>
                <a:latin typeface="Inter"/>
                <a:ea typeface="+mn-ea"/>
                <a:cs typeface="+mn-cs"/>
              </a:rPr>
              <a:t> your company</a:t>
            </a:r>
            <a:r>
              <a:rPr kumimoji="0" lang="fi-FI" sz="1400" b="0" i="0" u="none" strike="noStrike" kern="1200" cap="none" spc="0" normalizeH="0" baseline="0" noProof="0" dirty="0">
                <a:ln>
                  <a:noFill/>
                </a:ln>
                <a:solidFill>
                  <a:srgbClr val="120A48"/>
                </a:solidFill>
                <a:effectLst/>
                <a:uLnTx/>
                <a:uFillTx/>
                <a:latin typeface="Inter"/>
                <a:ea typeface="+mn-ea"/>
                <a:cs typeface="+mn-cs"/>
              </a:rPr>
              <a:t> organizations.</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Supplier: </a:t>
            </a:r>
            <a:r>
              <a:rPr kumimoji="0" lang="fi-FI" sz="1400" b="0" i="0" u="none" strike="noStrike" kern="1200" cap="none" spc="0" normalizeH="0" baseline="0" noProof="0" dirty="0">
                <a:ln>
                  <a:noFill/>
                </a:ln>
                <a:solidFill>
                  <a:srgbClr val="120A48"/>
                </a:solidFill>
                <a:effectLst/>
                <a:uLnTx/>
                <a:uFillTx/>
                <a:latin typeface="Inter"/>
                <a:ea typeface="+mn-ea"/>
                <a:cs typeface="+mn-cs"/>
              </a:rPr>
              <a:t>Filter data by suppliers.</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Association: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a:t>
            </a:r>
            <a:r>
              <a:rPr kumimoji="0" lang="en-BE" sz="1400" b="0" i="0" u="none" strike="noStrike" kern="1200" cap="none" spc="0" normalizeH="0" baseline="0" noProof="0" dirty="0">
                <a:ln>
                  <a:noFill/>
                </a:ln>
                <a:solidFill>
                  <a:srgbClr val="120A48"/>
                </a:solidFill>
                <a:effectLst/>
                <a:uLnTx/>
                <a:uFillTx/>
                <a:latin typeface="Inter"/>
                <a:ea typeface="+mn-ea"/>
                <a:cs typeface="+mn-cs"/>
              </a:rPr>
              <a:t>based on whether the invoices are</a:t>
            </a:r>
            <a:r>
              <a:rPr kumimoji="0" lang="en-US" sz="1400" b="0" i="0" u="none" strike="noStrike" kern="1200" cap="none" spc="0" normalizeH="0" baseline="0" noProof="0" dirty="0">
                <a:ln>
                  <a:noFill/>
                </a:ln>
                <a:solidFill>
                  <a:srgbClr val="120A48"/>
                </a:solidFill>
                <a:effectLst/>
                <a:uLnTx/>
                <a:uFillTx/>
                <a:latin typeface="Inter"/>
                <a:ea typeface="+mn-ea"/>
                <a:cs typeface="+mn-cs"/>
              </a:rPr>
              <a:t> </a:t>
            </a:r>
            <a:r>
              <a:rPr kumimoji="0" lang="en-BE" sz="1400" b="0" i="0" u="none" strike="noStrike" kern="1200" cap="none" spc="0" normalizeH="0" baseline="0" noProof="0" dirty="0">
                <a:ln>
                  <a:noFill/>
                </a:ln>
                <a:solidFill>
                  <a:srgbClr val="120A48"/>
                </a:solidFill>
                <a:effectLst/>
                <a:uLnTx/>
                <a:uFillTx/>
                <a:latin typeface="Inter"/>
                <a:ea typeface="+mn-ea"/>
                <a:cs typeface="+mn-cs"/>
              </a:rPr>
              <a:t>PO, Spend Plan or Non-PO invoices</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Origin: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by invoice origin</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Status</a:t>
            </a:r>
            <a:r>
              <a:rPr kumimoji="0" lang="en-BE" sz="1400" b="0" i="0" u="none" strike="noStrike" kern="1200" cap="none" spc="0" normalizeH="0" baseline="0" noProof="0" dirty="0">
                <a:ln>
                  <a:noFill/>
                </a:ln>
                <a:solidFill>
                  <a:srgbClr val="120A48"/>
                </a:solidFill>
                <a:effectLst/>
                <a:uLnTx/>
                <a:uFillTx/>
                <a:latin typeface="Inter"/>
                <a:ea typeface="+mn-ea"/>
                <a:cs typeface="+mn-cs"/>
              </a:rPr>
              <a:t>: Choose to see the invoices that are in a specific status (Cancelled, Closed, Completed, Matching...)</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Type: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by invoice type.</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Value:  </a:t>
            </a:r>
            <a:r>
              <a:rPr kumimoji="0" lang="en-BE" sz="1400" b="0" i="0" u="none" strike="noStrike" kern="1200" cap="none" spc="0" normalizeH="0" baseline="0" noProof="0" dirty="0">
                <a:ln>
                  <a:noFill/>
                </a:ln>
                <a:solidFill>
                  <a:srgbClr val="120A48"/>
                </a:solidFill>
                <a:effectLst/>
                <a:uLnTx/>
                <a:uFillTx/>
                <a:latin typeface="Inter"/>
                <a:ea typeface="+mn-ea"/>
                <a:cs typeface="+mn-cs"/>
              </a:rPr>
              <a:t>Shows data based on Net Sum or Gross Sum but this time also per organization or for the company</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p:txBody>
      </p:sp>
    </p:spTree>
    <p:extLst>
      <p:ext uri="{BB962C8B-B14F-4D97-AF65-F5344CB8AC3E}">
        <p14:creationId xmlns:p14="http://schemas.microsoft.com/office/powerpoint/2010/main" val="21127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8342-FA6D-B66F-2EB8-94AE0A62A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AE033-E3A8-DC22-06A1-21ED6215A382}"/>
              </a:ext>
            </a:extLst>
          </p:cNvPr>
          <p:cNvSpPr>
            <a:spLocks noGrp="1"/>
          </p:cNvSpPr>
          <p:nvPr>
            <p:ph type="title"/>
          </p:nvPr>
        </p:nvSpPr>
        <p:spPr/>
        <p:txBody>
          <a:bodyPr/>
          <a:lstStyle/>
          <a:p>
            <a:r>
              <a:rPr lang="en-BE" dirty="0"/>
              <a:t>Invoice Data Discovery</a:t>
            </a:r>
          </a:p>
        </p:txBody>
      </p:sp>
      <p:grpSp>
        <p:nvGrpSpPr>
          <p:cNvPr id="21" name="Group 20">
            <a:extLst>
              <a:ext uri="{FF2B5EF4-FFF2-40B4-BE49-F238E27FC236}">
                <a16:creationId xmlns:a16="http://schemas.microsoft.com/office/drawing/2014/main" id="{C8540298-C067-032A-80AB-8427F309E06C}"/>
              </a:ext>
            </a:extLst>
          </p:cNvPr>
          <p:cNvGrpSpPr/>
          <p:nvPr/>
        </p:nvGrpSpPr>
        <p:grpSpPr>
          <a:xfrm>
            <a:off x="0" y="2601331"/>
            <a:ext cx="12192000" cy="3601893"/>
            <a:chOff x="0" y="1400658"/>
            <a:chExt cx="12192000" cy="3601893"/>
          </a:xfrm>
          <a:effectLst>
            <a:outerShdw blurRad="50800" dist="38100" dir="5400000" algn="t" rotWithShape="0">
              <a:prstClr val="black">
                <a:alpha val="40000"/>
              </a:prstClr>
            </a:outerShdw>
          </a:effectLst>
        </p:grpSpPr>
        <p:pic>
          <p:nvPicPr>
            <p:cNvPr id="5" name="Picture 4">
              <a:extLst>
                <a:ext uri="{FF2B5EF4-FFF2-40B4-BE49-F238E27FC236}">
                  <a16:creationId xmlns:a16="http://schemas.microsoft.com/office/drawing/2014/main" id="{1B7682CD-CF82-129D-DD7C-77193BDC316E}"/>
                </a:ext>
              </a:extLst>
            </p:cNvPr>
            <p:cNvPicPr>
              <a:picLocks noChangeAspect="1"/>
            </p:cNvPicPr>
            <p:nvPr/>
          </p:nvPicPr>
          <p:blipFill>
            <a:blip r:embed="rId2"/>
            <a:srcRect b="14313"/>
            <a:stretch/>
          </p:blipFill>
          <p:spPr>
            <a:xfrm>
              <a:off x="0" y="1400658"/>
              <a:ext cx="12192000" cy="505836"/>
            </a:xfrm>
            <a:prstGeom prst="rect">
              <a:avLst/>
            </a:prstGeom>
          </p:spPr>
        </p:pic>
        <p:pic>
          <p:nvPicPr>
            <p:cNvPr id="10" name="Picture 9">
              <a:extLst>
                <a:ext uri="{FF2B5EF4-FFF2-40B4-BE49-F238E27FC236}">
                  <a16:creationId xmlns:a16="http://schemas.microsoft.com/office/drawing/2014/main" id="{A42E2CCD-7212-29EF-22A3-5E7E78C0BCCA}"/>
                </a:ext>
              </a:extLst>
            </p:cNvPr>
            <p:cNvPicPr>
              <a:picLocks noChangeAspect="1"/>
            </p:cNvPicPr>
            <p:nvPr/>
          </p:nvPicPr>
          <p:blipFill>
            <a:blip r:embed="rId3"/>
            <a:srcRect t="2314"/>
            <a:stretch/>
          </p:blipFill>
          <p:spPr>
            <a:xfrm>
              <a:off x="79637" y="1960283"/>
              <a:ext cx="3299180" cy="1766048"/>
            </a:xfrm>
            <a:prstGeom prst="rect">
              <a:avLst/>
            </a:prstGeom>
          </p:spPr>
        </p:pic>
        <p:pic>
          <p:nvPicPr>
            <p:cNvPr id="12" name="Picture 11">
              <a:extLst>
                <a:ext uri="{FF2B5EF4-FFF2-40B4-BE49-F238E27FC236}">
                  <a16:creationId xmlns:a16="http://schemas.microsoft.com/office/drawing/2014/main" id="{9E05367C-FD3E-C0BE-1479-73E1D3713433}"/>
                </a:ext>
              </a:extLst>
            </p:cNvPr>
            <p:cNvPicPr>
              <a:picLocks noChangeAspect="1"/>
            </p:cNvPicPr>
            <p:nvPr/>
          </p:nvPicPr>
          <p:blipFill>
            <a:blip r:embed="rId4"/>
            <a:stretch>
              <a:fillRect/>
            </a:stretch>
          </p:blipFill>
          <p:spPr>
            <a:xfrm>
              <a:off x="3435368" y="1906494"/>
              <a:ext cx="2110088" cy="2255907"/>
            </a:xfrm>
            <a:prstGeom prst="rect">
              <a:avLst/>
            </a:prstGeom>
          </p:spPr>
        </p:pic>
        <p:pic>
          <p:nvPicPr>
            <p:cNvPr id="15" name="Picture 14">
              <a:extLst>
                <a:ext uri="{FF2B5EF4-FFF2-40B4-BE49-F238E27FC236}">
                  <a16:creationId xmlns:a16="http://schemas.microsoft.com/office/drawing/2014/main" id="{37E711E7-27B8-FEAB-44CF-322F789115B8}"/>
                </a:ext>
              </a:extLst>
            </p:cNvPr>
            <p:cNvPicPr>
              <a:picLocks noChangeAspect="1"/>
            </p:cNvPicPr>
            <p:nvPr/>
          </p:nvPicPr>
          <p:blipFill>
            <a:blip r:embed="rId4"/>
            <a:stretch>
              <a:fillRect/>
            </a:stretch>
          </p:blipFill>
          <p:spPr>
            <a:xfrm>
              <a:off x="7845651" y="1906494"/>
              <a:ext cx="2110088" cy="2255907"/>
            </a:xfrm>
            <a:prstGeom prst="rect">
              <a:avLst/>
            </a:prstGeom>
          </p:spPr>
        </p:pic>
        <p:pic>
          <p:nvPicPr>
            <p:cNvPr id="19" name="Picture 18">
              <a:extLst>
                <a:ext uri="{FF2B5EF4-FFF2-40B4-BE49-F238E27FC236}">
                  <a16:creationId xmlns:a16="http://schemas.microsoft.com/office/drawing/2014/main" id="{CDDF638C-8065-F1BA-A0DD-F4B7FD550FEA}"/>
                </a:ext>
              </a:extLst>
            </p:cNvPr>
            <p:cNvPicPr>
              <a:picLocks noChangeAspect="1"/>
            </p:cNvPicPr>
            <p:nvPr/>
          </p:nvPicPr>
          <p:blipFill>
            <a:blip r:embed="rId5"/>
            <a:srcRect l="2428" t="1737"/>
            <a:stretch/>
          </p:blipFill>
          <p:spPr>
            <a:xfrm>
              <a:off x="5714922" y="1960283"/>
              <a:ext cx="1961263" cy="3042268"/>
            </a:xfrm>
            <a:prstGeom prst="rect">
              <a:avLst/>
            </a:prstGeom>
          </p:spPr>
        </p:pic>
        <p:pic>
          <p:nvPicPr>
            <p:cNvPr id="20" name="Picture 19">
              <a:extLst>
                <a:ext uri="{FF2B5EF4-FFF2-40B4-BE49-F238E27FC236}">
                  <a16:creationId xmlns:a16="http://schemas.microsoft.com/office/drawing/2014/main" id="{B3619912-42C3-7AE8-9797-85B371918CB3}"/>
                </a:ext>
              </a:extLst>
            </p:cNvPr>
            <p:cNvPicPr>
              <a:picLocks noChangeAspect="1"/>
            </p:cNvPicPr>
            <p:nvPr/>
          </p:nvPicPr>
          <p:blipFill>
            <a:blip r:embed="rId5"/>
            <a:srcRect l="2428" t="1737"/>
            <a:stretch/>
          </p:blipFill>
          <p:spPr>
            <a:xfrm>
              <a:off x="10093238" y="1960283"/>
              <a:ext cx="1961263" cy="3042268"/>
            </a:xfrm>
            <a:prstGeom prst="rect">
              <a:avLst/>
            </a:prstGeom>
          </p:spPr>
        </p:pic>
      </p:grpSp>
      <p:sp>
        <p:nvSpPr>
          <p:cNvPr id="22" name="Text Placeholder 6">
            <a:extLst>
              <a:ext uri="{FF2B5EF4-FFF2-40B4-BE49-F238E27FC236}">
                <a16:creationId xmlns:a16="http://schemas.microsoft.com/office/drawing/2014/main" id="{00AFB9A8-02BE-8250-D800-E79C71196EF8}"/>
              </a:ext>
            </a:extLst>
          </p:cNvPr>
          <p:cNvSpPr>
            <a:spLocks noGrp="1"/>
          </p:cNvSpPr>
          <p:nvPr>
            <p:ph type="body" sz="quarter" idx="13"/>
          </p:nvPr>
        </p:nvSpPr>
        <p:spPr>
          <a:xfrm>
            <a:off x="250368" y="1975678"/>
            <a:ext cx="6784649" cy="336550"/>
          </a:xfrm>
        </p:spPr>
        <p:txBody>
          <a:bodyPr/>
          <a:lstStyle/>
          <a:p>
            <a:r>
              <a:rPr lang="en-BE" dirty="0"/>
              <a:t>Top controls for </a:t>
            </a:r>
            <a:r>
              <a:rPr lang="en-BE" dirty="0" err="1"/>
              <a:t>vizualisations</a:t>
            </a:r>
            <a:endParaRPr lang="en-BE" dirty="0"/>
          </a:p>
        </p:txBody>
      </p:sp>
    </p:spTree>
    <p:extLst>
      <p:ext uri="{BB962C8B-B14F-4D97-AF65-F5344CB8AC3E}">
        <p14:creationId xmlns:p14="http://schemas.microsoft.com/office/powerpoint/2010/main" val="269801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2D09-72B0-21AB-E4B5-C9E7B96BCCAF}"/>
              </a:ext>
            </a:extLst>
          </p:cNvPr>
          <p:cNvSpPr>
            <a:spLocks noGrp="1"/>
          </p:cNvSpPr>
          <p:nvPr>
            <p:ph type="title"/>
          </p:nvPr>
        </p:nvSpPr>
        <p:spPr/>
        <p:txBody>
          <a:bodyPr/>
          <a:lstStyle/>
          <a:p>
            <a:r>
              <a:rPr lang="en-BE" dirty="0"/>
              <a:t>Invoice Data Discovery</a:t>
            </a:r>
          </a:p>
        </p:txBody>
      </p:sp>
      <p:sp>
        <p:nvSpPr>
          <p:cNvPr id="3" name="Content Placeholder 2">
            <a:extLst>
              <a:ext uri="{FF2B5EF4-FFF2-40B4-BE49-F238E27FC236}">
                <a16:creationId xmlns:a16="http://schemas.microsoft.com/office/drawing/2014/main" id="{24E7A93A-F39F-E2B6-A383-10E6BFF49745}"/>
              </a:ext>
            </a:extLst>
          </p:cNvPr>
          <p:cNvSpPr>
            <a:spLocks noGrp="1"/>
          </p:cNvSpPr>
          <p:nvPr>
            <p:ph sz="half" idx="1"/>
          </p:nvPr>
        </p:nvSpPr>
        <p:spPr>
          <a:xfrm>
            <a:off x="5271247" y="2181224"/>
            <a:ext cx="5595187" cy="3822115"/>
          </a:xfrm>
        </p:spPr>
        <p:txBody>
          <a:bodyPr/>
          <a:lstStyle/>
          <a:p>
            <a:r>
              <a:rPr lang="en-BE" b="1" dirty="0"/>
              <a:t>Invoice count</a:t>
            </a:r>
            <a:r>
              <a:rPr lang="en-BE" dirty="0"/>
              <a:t>: Total number of Invoices</a:t>
            </a:r>
          </a:p>
          <a:p>
            <a:r>
              <a:rPr lang="en-BE" b="1" dirty="0"/>
              <a:t>Supplier Count</a:t>
            </a:r>
            <a:r>
              <a:rPr lang="en-BE" dirty="0"/>
              <a:t>: Total number of suppliers</a:t>
            </a:r>
          </a:p>
          <a:p>
            <a:r>
              <a:rPr lang="en-BE" b="1" dirty="0"/>
              <a:t>Invoice Value</a:t>
            </a:r>
            <a:r>
              <a:rPr lang="en-BE" dirty="0"/>
              <a:t>: Total invoice value per Currency</a:t>
            </a:r>
          </a:p>
          <a:p>
            <a:r>
              <a:rPr lang="en-BE" b="1" dirty="0"/>
              <a:t>Dimension 1</a:t>
            </a:r>
            <a:r>
              <a:rPr lang="en-BE" dirty="0"/>
              <a:t>: Select the first dimension to represent the data in the column to the right</a:t>
            </a:r>
          </a:p>
          <a:p>
            <a:r>
              <a:rPr lang="en-BE" b="1" dirty="0"/>
              <a:t>Dimension 2</a:t>
            </a:r>
            <a:r>
              <a:rPr lang="en-BE" dirty="0"/>
              <a:t>: Select the second dimension to represent the data in the column to the right</a:t>
            </a:r>
          </a:p>
        </p:txBody>
      </p:sp>
      <p:sp>
        <p:nvSpPr>
          <p:cNvPr id="4" name="Text Placeholder 3">
            <a:extLst>
              <a:ext uri="{FF2B5EF4-FFF2-40B4-BE49-F238E27FC236}">
                <a16:creationId xmlns:a16="http://schemas.microsoft.com/office/drawing/2014/main" id="{975F3429-5C51-9990-0D82-1F35645813FA}"/>
              </a:ext>
            </a:extLst>
          </p:cNvPr>
          <p:cNvSpPr>
            <a:spLocks noGrp="1"/>
          </p:cNvSpPr>
          <p:nvPr>
            <p:ph type="body" sz="quarter" idx="13"/>
          </p:nvPr>
        </p:nvSpPr>
        <p:spPr>
          <a:xfrm>
            <a:off x="5271245" y="1719513"/>
            <a:ext cx="5595189" cy="336550"/>
          </a:xfrm>
        </p:spPr>
        <p:txBody>
          <a:bodyPr/>
          <a:lstStyle/>
          <a:p>
            <a:r>
              <a:rPr lang="en-BE" dirty="0"/>
              <a:t>Main </a:t>
            </a:r>
            <a:r>
              <a:rPr lang="en-BE" dirty="0" err="1"/>
              <a:t>KPI’s</a:t>
            </a:r>
            <a:endParaRPr lang="en-BE" dirty="0"/>
          </a:p>
        </p:txBody>
      </p:sp>
      <p:pic>
        <p:nvPicPr>
          <p:cNvPr id="6" name="Picture 5">
            <a:extLst>
              <a:ext uri="{FF2B5EF4-FFF2-40B4-BE49-F238E27FC236}">
                <a16:creationId xmlns:a16="http://schemas.microsoft.com/office/drawing/2014/main" id="{69E5DC35-5596-CFD0-8190-1E783B4FB33D}"/>
              </a:ext>
            </a:extLst>
          </p:cNvPr>
          <p:cNvPicPr>
            <a:picLocks noChangeAspect="1"/>
          </p:cNvPicPr>
          <p:nvPr/>
        </p:nvPicPr>
        <p:blipFill>
          <a:blip r:embed="rId2"/>
          <a:srcRect t="2380" r="1262"/>
          <a:stretch/>
        </p:blipFill>
        <p:spPr>
          <a:xfrm>
            <a:off x="448586" y="1719513"/>
            <a:ext cx="4552526" cy="3822115"/>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49499F4A-AA75-CC65-F5F4-4E11FAB41540}"/>
              </a:ext>
            </a:extLst>
          </p:cNvPr>
          <p:cNvPicPr>
            <a:picLocks noChangeAspect="1"/>
          </p:cNvPicPr>
          <p:nvPr/>
        </p:nvPicPr>
        <p:blipFill>
          <a:blip r:embed="rId3"/>
          <a:stretch>
            <a:fillRect/>
          </a:stretch>
        </p:blipFill>
        <p:spPr>
          <a:xfrm>
            <a:off x="3108958" y="2181224"/>
            <a:ext cx="1284943" cy="1336341"/>
          </a:xfrm>
          <a:prstGeom prst="rect">
            <a:avLst/>
          </a:prstGeom>
          <a:effectLst>
            <a:outerShdw blurRad="50800" dist="38100" dir="5400000" algn="t" rotWithShape="0">
              <a:prstClr val="black">
                <a:alpha val="40000"/>
              </a:prstClr>
            </a:outerShdw>
          </a:effectLst>
        </p:spPr>
      </p:pic>
      <p:pic>
        <p:nvPicPr>
          <p:cNvPr id="16" name="Picture 15">
            <a:extLst>
              <a:ext uri="{FF2B5EF4-FFF2-40B4-BE49-F238E27FC236}">
                <a16:creationId xmlns:a16="http://schemas.microsoft.com/office/drawing/2014/main" id="{55C97EDC-835F-0B07-DDFD-B83CF2B87707}"/>
              </a:ext>
            </a:extLst>
          </p:cNvPr>
          <p:cNvPicPr>
            <a:picLocks noChangeAspect="1"/>
          </p:cNvPicPr>
          <p:nvPr/>
        </p:nvPicPr>
        <p:blipFill>
          <a:blip r:embed="rId4"/>
          <a:stretch>
            <a:fillRect/>
          </a:stretch>
        </p:blipFill>
        <p:spPr>
          <a:xfrm>
            <a:off x="3108958" y="4205286"/>
            <a:ext cx="1284943" cy="152030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312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5115-B8A1-F7D4-9703-53B379E42FB1}"/>
              </a:ext>
            </a:extLst>
          </p:cNvPr>
          <p:cNvSpPr>
            <a:spLocks noGrp="1"/>
          </p:cNvSpPr>
          <p:nvPr>
            <p:ph type="title"/>
          </p:nvPr>
        </p:nvSpPr>
        <p:spPr/>
        <p:txBody>
          <a:bodyPr/>
          <a:lstStyle/>
          <a:p>
            <a:r>
              <a:rPr lang="en-BE" dirty="0"/>
              <a:t>Invoice Data Discovery</a:t>
            </a:r>
          </a:p>
        </p:txBody>
      </p:sp>
      <p:sp>
        <p:nvSpPr>
          <p:cNvPr id="3" name="Content Placeholder 2">
            <a:extLst>
              <a:ext uri="{FF2B5EF4-FFF2-40B4-BE49-F238E27FC236}">
                <a16:creationId xmlns:a16="http://schemas.microsoft.com/office/drawing/2014/main" id="{505C6E67-C1AD-EC2B-64E7-0599A716A937}"/>
              </a:ext>
            </a:extLst>
          </p:cNvPr>
          <p:cNvSpPr>
            <a:spLocks noGrp="1"/>
          </p:cNvSpPr>
          <p:nvPr>
            <p:ph sz="half" idx="1"/>
          </p:nvPr>
        </p:nvSpPr>
        <p:spPr>
          <a:xfrm>
            <a:off x="838200" y="4924612"/>
            <a:ext cx="10028236" cy="1078727"/>
          </a:xfrm>
        </p:spPr>
        <p:txBody>
          <a:bodyPr/>
          <a:lstStyle/>
          <a:p>
            <a:r>
              <a:rPr lang="en-BE" dirty="0"/>
              <a:t>You can choose to show only Basware’s Default fields, or show all fields, which will expand the data to show all custom fields configured in your AP automation solution</a:t>
            </a:r>
          </a:p>
        </p:txBody>
      </p:sp>
      <p:sp>
        <p:nvSpPr>
          <p:cNvPr id="4" name="Text Placeholder 3">
            <a:extLst>
              <a:ext uri="{FF2B5EF4-FFF2-40B4-BE49-F238E27FC236}">
                <a16:creationId xmlns:a16="http://schemas.microsoft.com/office/drawing/2014/main" id="{98A608C5-5A95-627E-1C07-137786E4951E}"/>
              </a:ext>
            </a:extLst>
          </p:cNvPr>
          <p:cNvSpPr>
            <a:spLocks noGrp="1"/>
          </p:cNvSpPr>
          <p:nvPr>
            <p:ph type="body" sz="quarter" idx="13"/>
          </p:nvPr>
        </p:nvSpPr>
        <p:spPr/>
        <p:txBody>
          <a:bodyPr/>
          <a:lstStyle/>
          <a:p>
            <a:r>
              <a:rPr lang="en-BE" dirty="0"/>
              <a:t>Invoice List</a:t>
            </a:r>
          </a:p>
        </p:txBody>
      </p:sp>
      <p:pic>
        <p:nvPicPr>
          <p:cNvPr id="6" name="Picture 5">
            <a:extLst>
              <a:ext uri="{FF2B5EF4-FFF2-40B4-BE49-F238E27FC236}">
                <a16:creationId xmlns:a16="http://schemas.microsoft.com/office/drawing/2014/main" id="{FC7FFA91-FBF9-1B62-CA33-CCB9BE2DD5BA}"/>
              </a:ext>
            </a:extLst>
          </p:cNvPr>
          <p:cNvPicPr>
            <a:picLocks noChangeAspect="1"/>
          </p:cNvPicPr>
          <p:nvPr/>
        </p:nvPicPr>
        <p:blipFill>
          <a:blip r:embed="rId2"/>
          <a:stretch>
            <a:fillRect/>
          </a:stretch>
        </p:blipFill>
        <p:spPr>
          <a:xfrm>
            <a:off x="0" y="2299030"/>
            <a:ext cx="12192000" cy="225994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703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1B85-F49B-36F5-1163-805F6DBACACB}"/>
              </a:ext>
            </a:extLst>
          </p:cNvPr>
          <p:cNvSpPr>
            <a:spLocks noGrp="1"/>
          </p:cNvSpPr>
          <p:nvPr>
            <p:ph type="title"/>
          </p:nvPr>
        </p:nvSpPr>
        <p:spPr/>
        <p:txBody>
          <a:bodyPr/>
          <a:lstStyle/>
          <a:p>
            <a:r>
              <a:rPr lang="en-BE" dirty="0"/>
              <a:t>Spend Data Discovery</a:t>
            </a:r>
          </a:p>
        </p:txBody>
      </p:sp>
      <p:pic>
        <p:nvPicPr>
          <p:cNvPr id="4" name="Picture 3">
            <a:extLst>
              <a:ext uri="{FF2B5EF4-FFF2-40B4-BE49-F238E27FC236}">
                <a16:creationId xmlns:a16="http://schemas.microsoft.com/office/drawing/2014/main" id="{A76CC8C1-0883-8B7F-1C78-299D8D49EFD7}"/>
              </a:ext>
            </a:extLst>
          </p:cNvPr>
          <p:cNvPicPr>
            <a:picLocks noChangeAspect="1"/>
          </p:cNvPicPr>
          <p:nvPr/>
        </p:nvPicPr>
        <p:blipFill>
          <a:blip r:embed="rId2"/>
          <a:stretch>
            <a:fillRect/>
          </a:stretch>
        </p:blipFill>
        <p:spPr>
          <a:xfrm>
            <a:off x="928146" y="1447790"/>
            <a:ext cx="9833718" cy="49333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9703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094E-2C64-00F2-CBB4-628CCF85BEE7}"/>
              </a:ext>
            </a:extLst>
          </p:cNvPr>
          <p:cNvSpPr>
            <a:spLocks noGrp="1"/>
          </p:cNvSpPr>
          <p:nvPr>
            <p:ph type="title"/>
          </p:nvPr>
        </p:nvSpPr>
        <p:spPr/>
        <p:txBody>
          <a:bodyPr/>
          <a:lstStyle/>
          <a:p>
            <a:r>
              <a:rPr lang="en-BE" dirty="0"/>
              <a:t>Spend Data Discovery Controls</a:t>
            </a:r>
          </a:p>
        </p:txBody>
      </p:sp>
      <p:sp>
        <p:nvSpPr>
          <p:cNvPr id="8" name="Content Placeholder 3">
            <a:extLst>
              <a:ext uri="{FF2B5EF4-FFF2-40B4-BE49-F238E27FC236}">
                <a16:creationId xmlns:a16="http://schemas.microsoft.com/office/drawing/2014/main" id="{B8A48D9E-2C2D-9324-7C31-B6DDAFC7982D}"/>
              </a:ext>
            </a:extLst>
          </p:cNvPr>
          <p:cNvSpPr txBox="1">
            <a:spLocks/>
          </p:cNvSpPr>
          <p:nvPr/>
        </p:nvSpPr>
        <p:spPr>
          <a:xfrm>
            <a:off x="736600" y="3432134"/>
            <a:ext cx="11648440" cy="30607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fi-FI" sz="1400" b="1" dirty="0"/>
              <a:t>Organization</a:t>
            </a:r>
            <a:r>
              <a:rPr lang="en-BE" sz="1400" b="1" dirty="0"/>
              <a:t>: </a:t>
            </a:r>
            <a:r>
              <a:rPr lang="fi-FI" sz="1400" dirty="0"/>
              <a:t>Filter data by</a:t>
            </a:r>
            <a:r>
              <a:rPr lang="en-BE" sz="1400" dirty="0"/>
              <a:t> your company</a:t>
            </a:r>
            <a:r>
              <a:rPr lang="fi-FI" sz="1400" dirty="0"/>
              <a:t> organizations.</a:t>
            </a:r>
            <a:endParaRPr lang="en-BE" sz="1400" dirty="0"/>
          </a:p>
          <a:p>
            <a:r>
              <a:rPr lang="en-BE" sz="1400" b="1" dirty="0"/>
              <a:t>Supplier: </a:t>
            </a:r>
            <a:r>
              <a:rPr lang="fi-FI" sz="1400" dirty="0"/>
              <a:t>Filter data by suppliers.</a:t>
            </a:r>
            <a:endParaRPr lang="en-BE" sz="1400" dirty="0"/>
          </a:p>
          <a:p>
            <a:r>
              <a:rPr lang="en-BE" sz="1400" b="1" dirty="0"/>
              <a:t>Invoice Association: </a:t>
            </a:r>
            <a:r>
              <a:rPr lang="en-US" sz="1400" dirty="0"/>
              <a:t>Filter data </a:t>
            </a:r>
            <a:r>
              <a:rPr lang="en-BE" sz="1400" dirty="0"/>
              <a:t>based on whether the invoices are</a:t>
            </a:r>
            <a:r>
              <a:rPr lang="en-US" sz="1400" dirty="0"/>
              <a:t> </a:t>
            </a:r>
            <a:r>
              <a:rPr lang="en-BE" sz="1400" dirty="0"/>
              <a:t>PO, Spend Plan or Non-PO invoices</a:t>
            </a:r>
          </a:p>
          <a:p>
            <a:r>
              <a:rPr lang="en-BE" sz="1400" b="1" dirty="0"/>
              <a:t>Invoice Type: </a:t>
            </a:r>
            <a:r>
              <a:rPr lang="en-US" sz="1400" dirty="0"/>
              <a:t>Filter data by invoice type.</a:t>
            </a:r>
            <a:endParaRPr lang="en-BE" sz="1400" dirty="0"/>
          </a:p>
          <a:p>
            <a:r>
              <a:rPr lang="en-BE" sz="1400" b="1" dirty="0"/>
              <a:t>Invoice Origin: </a:t>
            </a:r>
            <a:r>
              <a:rPr lang="en-US" sz="1400" dirty="0"/>
              <a:t>Filter data by invoice origin</a:t>
            </a:r>
            <a:endParaRPr lang="en-BE" sz="1400" dirty="0"/>
          </a:p>
          <a:p>
            <a:r>
              <a:rPr lang="en-BE" sz="1400" b="1" dirty="0"/>
              <a:t>Invoice Value:  </a:t>
            </a:r>
            <a:r>
              <a:rPr lang="en-BE" sz="1400" dirty="0"/>
              <a:t>Shows data based on Net Sum or Gross Sum but this time also per organization or for the company</a:t>
            </a:r>
          </a:p>
          <a:p>
            <a:r>
              <a:rPr lang="en-BE" sz="1400" b="1" dirty="0"/>
              <a:t>Account: </a:t>
            </a:r>
            <a:r>
              <a:rPr lang="en-US" sz="1400" dirty="0"/>
              <a:t>F</a:t>
            </a:r>
            <a:r>
              <a:rPr lang="en-BE" sz="1400" dirty="0" err="1"/>
              <a:t>ilter</a:t>
            </a:r>
            <a:r>
              <a:rPr lang="en-BE" sz="1400" dirty="0"/>
              <a:t> data by specific internal account</a:t>
            </a:r>
          </a:p>
          <a:p>
            <a:r>
              <a:rPr lang="en-BE" sz="1400" b="1" dirty="0"/>
              <a:t>Cost </a:t>
            </a:r>
            <a:r>
              <a:rPr lang="en-BE" sz="1400" b="1" dirty="0" err="1"/>
              <a:t>Center</a:t>
            </a:r>
            <a:r>
              <a:rPr lang="en-BE" sz="1400" dirty="0"/>
              <a:t>: Filter Data by cost </a:t>
            </a:r>
            <a:r>
              <a:rPr lang="en-BE" sz="1400" dirty="0" err="1"/>
              <a:t>center</a:t>
            </a:r>
            <a:endParaRPr lang="en-BE" sz="1400" dirty="0"/>
          </a:p>
          <a:p>
            <a:r>
              <a:rPr lang="en-BE" sz="1400" b="1" dirty="0"/>
              <a:t>Project</a:t>
            </a:r>
            <a:r>
              <a:rPr lang="en-BE" sz="1400" dirty="0"/>
              <a:t>: Filter Data by internal project</a:t>
            </a:r>
          </a:p>
          <a:p>
            <a:endParaRPr lang="en-BE" sz="1400" dirty="0"/>
          </a:p>
          <a:p>
            <a:endParaRPr lang="en-BE" sz="1400" dirty="0"/>
          </a:p>
        </p:txBody>
      </p:sp>
      <p:pic>
        <p:nvPicPr>
          <p:cNvPr id="4" name="Picture 3">
            <a:extLst>
              <a:ext uri="{FF2B5EF4-FFF2-40B4-BE49-F238E27FC236}">
                <a16:creationId xmlns:a16="http://schemas.microsoft.com/office/drawing/2014/main" id="{93D19E12-700D-26C2-3093-917A2CF70D47}"/>
              </a:ext>
            </a:extLst>
          </p:cNvPr>
          <p:cNvPicPr>
            <a:picLocks noChangeAspect="1"/>
          </p:cNvPicPr>
          <p:nvPr/>
        </p:nvPicPr>
        <p:blipFill>
          <a:blip r:embed="rId2"/>
          <a:stretch>
            <a:fillRect/>
          </a:stretch>
        </p:blipFill>
        <p:spPr>
          <a:xfrm>
            <a:off x="0" y="1490619"/>
            <a:ext cx="12192000" cy="172536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3539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asware - Now it all just happens">
      <a:dk1>
        <a:srgbClr val="120A48"/>
      </a:dk1>
      <a:lt1>
        <a:sysClr val="window" lastClr="FFFFFF"/>
      </a:lt1>
      <a:dk2>
        <a:srgbClr val="333333"/>
      </a:dk2>
      <a:lt2>
        <a:srgbClr val="EAEFFF"/>
      </a:lt2>
      <a:accent1>
        <a:srgbClr val="04D3AA"/>
      </a:accent1>
      <a:accent2>
        <a:srgbClr val="549CFF"/>
      </a:accent2>
      <a:accent3>
        <a:srgbClr val="FA6496"/>
      </a:accent3>
      <a:accent4>
        <a:srgbClr val="6404DA"/>
      </a:accent4>
      <a:accent5>
        <a:srgbClr val="120A48"/>
      </a:accent5>
      <a:accent6>
        <a:srgbClr val="EAEFFF"/>
      </a:accent6>
      <a:hlink>
        <a:srgbClr val="549CFF"/>
      </a:hlink>
      <a:folHlink>
        <a:srgbClr val="6404DA"/>
      </a:folHlink>
    </a:clrScheme>
    <a:fontScheme name="Inter">
      <a:majorFont>
        <a:latin typeface="Inter Extra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ware Presentation Template Finalized" id="{4CCE0CB5-D4AF-4997-8FDF-098AC69A3CFF}" vid="{84E051C0-A685-4E5A-97D0-7963A542A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BA14B6F5C04C4388980EA7648E7B7F" ma:contentTypeVersion="14" ma:contentTypeDescription="Create a new document." ma:contentTypeScope="" ma:versionID="91ad081767c4ab8bebc35d904d06ca04">
  <xsd:schema xmlns:xsd="http://www.w3.org/2001/XMLSchema" xmlns:xs="http://www.w3.org/2001/XMLSchema" xmlns:p="http://schemas.microsoft.com/office/2006/metadata/properties" xmlns:ns2="d8732223-c9df-4e1c-8a15-8e2d35da7866" xmlns:ns3="bf7afc72-a310-4c93-83e9-21ce9b8f8abd" targetNamespace="http://schemas.microsoft.com/office/2006/metadata/properties" ma:root="true" ma:fieldsID="07f2e5efa26c1d5d558fe4face5794ee" ns2:_="" ns3:_="">
    <xsd:import namespace="d8732223-c9df-4e1c-8a15-8e2d35da7866"/>
    <xsd:import namespace="bf7afc72-a310-4c93-83e9-21ce9b8f8a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32223-c9df-4e1c-8a15-8e2d35da7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b19439-60cf-4e0a-9723-6b74af8c3ce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7afc72-a310-4c93-83e9-21ce9b8f8a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4ac04e8-da66-42a4-98c8-493df02263cd}" ma:internalName="TaxCatchAll" ma:showField="CatchAllData" ma:web="bf7afc72-a310-4c93-83e9-21ce9b8f8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f7afc72-a310-4c93-83e9-21ce9b8f8abd" xsi:nil="true"/>
    <lcf76f155ced4ddcb4097134ff3c332f xmlns="d8732223-c9df-4e1c-8a15-8e2d35da78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8AF206-277C-4465-997A-70128049070A}">
  <ds:schemaRefs>
    <ds:schemaRef ds:uri="http://schemas.microsoft.com/sharepoint/v3/contenttype/forms"/>
  </ds:schemaRefs>
</ds:datastoreItem>
</file>

<file path=customXml/itemProps2.xml><?xml version="1.0" encoding="utf-8"?>
<ds:datastoreItem xmlns:ds="http://schemas.openxmlformats.org/officeDocument/2006/customXml" ds:itemID="{7DEF9F86-4A34-483B-AA20-3352CFF8E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32223-c9df-4e1c-8a15-8e2d35da7866"/>
    <ds:schemaRef ds:uri="bf7afc72-a310-4c93-83e9-21ce9b8f8a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494B0E-A96D-4D2B-B8DA-712807EC6ECB}">
  <ds:schemaRefs>
    <ds:schemaRef ds:uri="http://schemas.microsoft.com/office/2006/documentManagement/types"/>
    <ds:schemaRef ds:uri="bf7afc72-a310-4c93-83e9-21ce9b8f8abd"/>
    <ds:schemaRef ds:uri="http://schemas.microsoft.com/office/2006/metadata/properties"/>
    <ds:schemaRef ds:uri="http://purl.org/dc/elements/1.1/"/>
    <ds:schemaRef ds:uri="d8732223-c9df-4e1c-8a15-8e2d35da7866"/>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1036</TotalTime>
  <Words>610</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Inter</vt:lpstr>
      <vt:lpstr>Arial</vt:lpstr>
      <vt:lpstr>Office Theme</vt:lpstr>
      <vt:lpstr>Data &amp; Spend Discovery</vt:lpstr>
      <vt:lpstr>Invoice &amp; Spend Data Discovery</vt:lpstr>
      <vt:lpstr>Invoice Data Discovery</vt:lpstr>
      <vt:lpstr>Invoice Data Discovery Controls</vt:lpstr>
      <vt:lpstr>Invoice Data Discovery</vt:lpstr>
      <vt:lpstr>Invoice Data Discovery</vt:lpstr>
      <vt:lpstr>Invoice Data Discovery</vt:lpstr>
      <vt:lpstr>Spend Data Discovery</vt:lpstr>
      <vt:lpstr>Spend Data Discovery Controls</vt:lpstr>
      <vt:lpstr>Spend Data Discovery</vt:lpstr>
      <vt:lpstr>Spend Data Discovery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Van Vaerenbergh</dc:creator>
  <cp:lastModifiedBy>Kaisa Välimäki</cp:lastModifiedBy>
  <cp:revision>86</cp:revision>
  <dcterms:created xsi:type="dcterms:W3CDTF">2025-01-22T14:35:08Z</dcterms:created>
  <dcterms:modified xsi:type="dcterms:W3CDTF">2025-03-11T08:59:22Z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1e97fa-b66f-4aa1-9b90-3f31ca839e6c_Enabled">
    <vt:lpwstr>true</vt:lpwstr>
  </property>
  <property fmtid="{D5CDD505-2E9C-101B-9397-08002B2CF9AE}" pid="3" name="MSIP_Label_eb1e97fa-b66f-4aa1-9b90-3f31ca839e6c_SetDate">
    <vt:lpwstr>2025-01-22T14:45:24Z</vt:lpwstr>
  </property>
  <property fmtid="{D5CDD505-2E9C-101B-9397-08002B2CF9AE}" pid="4" name="MSIP_Label_eb1e97fa-b66f-4aa1-9b90-3f31ca839e6c_Method">
    <vt:lpwstr>Standard</vt:lpwstr>
  </property>
  <property fmtid="{D5CDD505-2E9C-101B-9397-08002B2CF9AE}" pid="5" name="MSIP_Label_eb1e97fa-b66f-4aa1-9b90-3f31ca839e6c_Name">
    <vt:lpwstr>Private</vt:lpwstr>
  </property>
  <property fmtid="{D5CDD505-2E9C-101B-9397-08002B2CF9AE}" pid="6" name="MSIP_Label_eb1e97fa-b66f-4aa1-9b90-3f31ca839e6c_SiteId">
    <vt:lpwstr>9737b55a-4455-48e4-8c47-a26a6ee65c97</vt:lpwstr>
  </property>
  <property fmtid="{D5CDD505-2E9C-101B-9397-08002B2CF9AE}" pid="7" name="MSIP_Label_eb1e97fa-b66f-4aa1-9b90-3f31ca839e6c_ActionId">
    <vt:lpwstr>3220a420-f597-4faf-9cbd-9d8c20cb35b8</vt:lpwstr>
  </property>
  <property fmtid="{D5CDD505-2E9C-101B-9397-08002B2CF9AE}" pid="8" name="MSIP_Label_eb1e97fa-b66f-4aa1-9b90-3f31ca839e6c_ContentBits">
    <vt:lpwstr>2</vt:lpwstr>
  </property>
  <property fmtid="{D5CDD505-2E9C-101B-9397-08002B2CF9AE}" pid="9" name="ClassificationContentMarkingFooterLocations">
    <vt:lpwstr>Office Theme:6</vt:lpwstr>
  </property>
  <property fmtid="{D5CDD505-2E9C-101B-9397-08002B2CF9AE}" pid="10" name="ClassificationContentMarkingFooterText">
    <vt:lpwstr>Classified as Private</vt:lpwstr>
  </property>
  <property fmtid="{D5CDD505-2E9C-101B-9397-08002B2CF9AE}" pid="11" name="ContentTypeId">
    <vt:lpwstr>0x01010072BA14B6F5C04C4388980EA7648E7B7F</vt:lpwstr>
  </property>
  <property fmtid="{D5CDD505-2E9C-101B-9397-08002B2CF9AE}" pid="12" name="MediaServiceImageTags">
    <vt:lpwstr/>
  </property>
</Properties>
</file>