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3"/>
  </p:notesMasterIdLst>
  <p:sldIdLst>
    <p:sldId id="329" r:id="rId5"/>
    <p:sldId id="448" r:id="rId6"/>
    <p:sldId id="313" r:id="rId7"/>
    <p:sldId id="314" r:id="rId8"/>
    <p:sldId id="449" r:id="rId9"/>
    <p:sldId id="370" r:id="rId10"/>
    <p:sldId id="372" r:id="rId11"/>
    <p:sldId id="450" r:id="rId12"/>
  </p:sldIdLst>
  <p:sldSz cx="12192000" cy="6858000"/>
  <p:notesSz cx="6858000" cy="9144000"/>
  <p:embeddedFontLst>
    <p:embeddedFont>
      <p:font typeface="Inter" panose="02000503000000020004" pitchFamily="2" charset="0"/>
      <p:regular r:id="rId14"/>
      <p:bold r:id="rId15"/>
      <p:italic r:id="rId16"/>
      <p:boldItalic r:id="rId17"/>
    </p:embeddedFont>
  </p:embeddedFontLst>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F943F76-FA01-BD28-E3B3-CA89A5528E38}" name="Nikita Bazalo-Prins" initials="NB" userId="S::nikita.bazalo-prins@basware.com::3eba2ab9-9a82-4ad9-8403-facffa0b832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3" d="100"/>
          <a:sy n="63" d="100"/>
        </p:scale>
        <p:origin x="780" y="2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4.fntdata"/><Relationship Id="rId2" Type="http://schemas.openxmlformats.org/officeDocument/2006/relationships/customXml" Target="../customXml/item2.xml"/><Relationship Id="rId16" Type="http://schemas.openxmlformats.org/officeDocument/2006/relationships/font" Target="fonts/font3.fntdata"/><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font" Target="fonts/font2.fntdata"/><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1.fntdata"/><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isa Välimäki" userId="748bfbdf-5648-43ca-b5dc-bdb32b059750" providerId="ADAL" clId="{B3905E33-596A-4138-A9C3-81568F32FB07}"/>
    <pc:docChg chg="undo custSel addSld delSld modSld">
      <pc:chgData name="Kaisa Välimäki" userId="748bfbdf-5648-43ca-b5dc-bdb32b059750" providerId="ADAL" clId="{B3905E33-596A-4138-A9C3-81568F32FB07}" dt="2025-03-03T09:10:06.102" v="45" actId="47"/>
      <pc:docMkLst>
        <pc:docMk/>
      </pc:docMkLst>
      <pc:sldChg chg="modSp mod">
        <pc:chgData name="Kaisa Välimäki" userId="748bfbdf-5648-43ca-b5dc-bdb32b059750" providerId="ADAL" clId="{B3905E33-596A-4138-A9C3-81568F32FB07}" dt="2025-03-03T09:09:01.386" v="38" actId="14861"/>
        <pc:sldMkLst>
          <pc:docMk/>
          <pc:sldMk cId="3450190320" sldId="313"/>
        </pc:sldMkLst>
        <pc:picChg chg="mod">
          <ac:chgData name="Kaisa Välimäki" userId="748bfbdf-5648-43ca-b5dc-bdb32b059750" providerId="ADAL" clId="{B3905E33-596A-4138-A9C3-81568F32FB07}" dt="2025-03-03T09:09:01.386" v="38" actId="14861"/>
          <ac:picMkLst>
            <pc:docMk/>
            <pc:sldMk cId="3450190320" sldId="313"/>
            <ac:picMk id="4" creationId="{09557248-2A19-4DB4-E20E-6C007C265CA7}"/>
          </ac:picMkLst>
        </pc:picChg>
      </pc:sldChg>
      <pc:sldChg chg="modSp mod">
        <pc:chgData name="Kaisa Välimäki" userId="748bfbdf-5648-43ca-b5dc-bdb32b059750" providerId="ADAL" clId="{B3905E33-596A-4138-A9C3-81568F32FB07}" dt="2025-03-03T09:09:20.659" v="39" actId="14861"/>
        <pc:sldMkLst>
          <pc:docMk/>
          <pc:sldMk cId="3524311119" sldId="314"/>
        </pc:sldMkLst>
        <pc:picChg chg="mod">
          <ac:chgData name="Kaisa Välimäki" userId="748bfbdf-5648-43ca-b5dc-bdb32b059750" providerId="ADAL" clId="{B3905E33-596A-4138-A9C3-81568F32FB07}" dt="2025-03-03T09:09:20.659" v="39" actId="14861"/>
          <ac:picMkLst>
            <pc:docMk/>
            <pc:sldMk cId="3524311119" sldId="314"/>
            <ac:picMk id="5" creationId="{521041FB-D704-7D10-2C90-D0CD3264DDAE}"/>
          </ac:picMkLst>
        </pc:picChg>
      </pc:sldChg>
      <pc:sldChg chg="modSp mod modClrScheme chgLayout">
        <pc:chgData name="Kaisa Välimäki" userId="748bfbdf-5648-43ca-b5dc-bdb32b059750" providerId="ADAL" clId="{B3905E33-596A-4138-A9C3-81568F32FB07}" dt="2025-03-03T09:09:31.523" v="40" actId="14861"/>
        <pc:sldMkLst>
          <pc:docMk/>
          <pc:sldMk cId="2889952100" sldId="370"/>
        </pc:sldMkLst>
        <pc:spChg chg="mod ord">
          <ac:chgData name="Kaisa Välimäki" userId="748bfbdf-5648-43ca-b5dc-bdb32b059750" providerId="ADAL" clId="{B3905E33-596A-4138-A9C3-81568F32FB07}" dt="2025-03-03T09:07:30.916" v="23" actId="700"/>
          <ac:spMkLst>
            <pc:docMk/>
            <pc:sldMk cId="2889952100" sldId="370"/>
            <ac:spMk id="2" creationId="{19C3A8F2-C142-7432-E135-8929CFC2A05A}"/>
          </ac:spMkLst>
        </pc:spChg>
        <pc:spChg chg="mod ord">
          <ac:chgData name="Kaisa Välimäki" userId="748bfbdf-5648-43ca-b5dc-bdb32b059750" providerId="ADAL" clId="{B3905E33-596A-4138-A9C3-81568F32FB07}" dt="2025-03-03T09:07:36.425" v="24" actId="14100"/>
          <ac:spMkLst>
            <pc:docMk/>
            <pc:sldMk cId="2889952100" sldId="370"/>
            <ac:spMk id="6" creationId="{33E409A3-9D25-1751-0D24-0FC1E2139C11}"/>
          </ac:spMkLst>
        </pc:spChg>
        <pc:spChg chg="mod ord">
          <ac:chgData name="Kaisa Välimäki" userId="748bfbdf-5648-43ca-b5dc-bdb32b059750" providerId="ADAL" clId="{B3905E33-596A-4138-A9C3-81568F32FB07}" dt="2025-03-03T09:07:30.916" v="23" actId="700"/>
          <ac:spMkLst>
            <pc:docMk/>
            <pc:sldMk cId="2889952100" sldId="370"/>
            <ac:spMk id="8" creationId="{215A2048-3681-C6FC-4BD4-E461BA22B99C}"/>
          </ac:spMkLst>
        </pc:spChg>
        <pc:spChg chg="mod">
          <ac:chgData name="Kaisa Välimäki" userId="748bfbdf-5648-43ca-b5dc-bdb32b059750" providerId="ADAL" clId="{B3905E33-596A-4138-A9C3-81568F32FB07}" dt="2025-03-03T09:07:58.033" v="30" actId="14100"/>
          <ac:spMkLst>
            <pc:docMk/>
            <pc:sldMk cId="2889952100" sldId="370"/>
            <ac:spMk id="16" creationId="{AC4BCB4F-D27E-22FE-879E-2B03B4F7481D}"/>
          </ac:spMkLst>
        </pc:spChg>
        <pc:spChg chg="mod">
          <ac:chgData name="Kaisa Välimäki" userId="748bfbdf-5648-43ca-b5dc-bdb32b059750" providerId="ADAL" clId="{B3905E33-596A-4138-A9C3-81568F32FB07}" dt="2025-03-03T09:07:54.531" v="29" actId="14100"/>
          <ac:spMkLst>
            <pc:docMk/>
            <pc:sldMk cId="2889952100" sldId="370"/>
            <ac:spMk id="17" creationId="{F7B71D05-1DBA-025F-99C2-32BE684E4A41}"/>
          </ac:spMkLst>
        </pc:spChg>
        <pc:picChg chg="mod">
          <ac:chgData name="Kaisa Välimäki" userId="748bfbdf-5648-43ca-b5dc-bdb32b059750" providerId="ADAL" clId="{B3905E33-596A-4138-A9C3-81568F32FB07}" dt="2025-03-03T09:09:31.523" v="40" actId="14861"/>
          <ac:picMkLst>
            <pc:docMk/>
            <pc:sldMk cId="2889952100" sldId="370"/>
            <ac:picMk id="4" creationId="{9A9394FA-D76E-1EC3-BDBA-33320F07F8EC}"/>
          </ac:picMkLst>
        </pc:picChg>
        <pc:picChg chg="mod">
          <ac:chgData name="Kaisa Välimäki" userId="748bfbdf-5648-43ca-b5dc-bdb32b059750" providerId="ADAL" clId="{B3905E33-596A-4138-A9C3-81568F32FB07}" dt="2025-03-03T09:09:31.523" v="40" actId="14861"/>
          <ac:picMkLst>
            <pc:docMk/>
            <pc:sldMk cId="2889952100" sldId="370"/>
            <ac:picMk id="5" creationId="{0097832C-4FE5-C6DA-EB93-5B9566A8F515}"/>
          </ac:picMkLst>
        </pc:picChg>
      </pc:sldChg>
      <pc:sldChg chg="modSp del mod modClrScheme chgLayout">
        <pc:chgData name="Kaisa Välimäki" userId="748bfbdf-5648-43ca-b5dc-bdb32b059750" providerId="ADAL" clId="{B3905E33-596A-4138-A9C3-81568F32FB07}" dt="2025-03-03T09:10:06.102" v="45" actId="47"/>
        <pc:sldMkLst>
          <pc:docMk/>
          <pc:sldMk cId="203000067" sldId="371"/>
        </pc:sldMkLst>
      </pc:sldChg>
      <pc:sldChg chg="modSp mod modClrScheme chgLayout">
        <pc:chgData name="Kaisa Välimäki" userId="748bfbdf-5648-43ca-b5dc-bdb32b059750" providerId="ADAL" clId="{B3905E33-596A-4138-A9C3-81568F32FB07}" dt="2025-03-03T09:09:47.311" v="42" actId="1076"/>
        <pc:sldMkLst>
          <pc:docMk/>
          <pc:sldMk cId="728543628" sldId="372"/>
        </pc:sldMkLst>
        <pc:spChg chg="mod ord">
          <ac:chgData name="Kaisa Välimäki" userId="748bfbdf-5648-43ca-b5dc-bdb32b059750" providerId="ADAL" clId="{B3905E33-596A-4138-A9C3-81568F32FB07}" dt="2025-03-03T09:06:37.209" v="13" actId="700"/>
          <ac:spMkLst>
            <pc:docMk/>
            <pc:sldMk cId="728543628" sldId="372"/>
            <ac:spMk id="2" creationId="{870453F4-0C6A-1FB4-1074-7AF7498F2A32}"/>
          </ac:spMkLst>
        </pc:spChg>
        <pc:spChg chg="mod ord">
          <ac:chgData name="Kaisa Välimäki" userId="748bfbdf-5648-43ca-b5dc-bdb32b059750" providerId="ADAL" clId="{B3905E33-596A-4138-A9C3-81568F32FB07}" dt="2025-03-03T09:06:42.088" v="14" actId="14100"/>
          <ac:spMkLst>
            <pc:docMk/>
            <pc:sldMk cId="728543628" sldId="372"/>
            <ac:spMk id="6" creationId="{BC2E83D0-BE48-7948-4B7A-5B792F821A29}"/>
          </ac:spMkLst>
        </pc:spChg>
        <pc:spChg chg="mod ord">
          <ac:chgData name="Kaisa Välimäki" userId="748bfbdf-5648-43ca-b5dc-bdb32b059750" providerId="ADAL" clId="{B3905E33-596A-4138-A9C3-81568F32FB07}" dt="2025-03-03T09:06:37.209" v="13" actId="700"/>
          <ac:spMkLst>
            <pc:docMk/>
            <pc:sldMk cId="728543628" sldId="372"/>
            <ac:spMk id="8" creationId="{73F70E85-3EC3-D4C7-EFEF-415B0516B309}"/>
          </ac:spMkLst>
        </pc:spChg>
        <pc:picChg chg="mod">
          <ac:chgData name="Kaisa Välimäki" userId="748bfbdf-5648-43ca-b5dc-bdb32b059750" providerId="ADAL" clId="{B3905E33-596A-4138-A9C3-81568F32FB07}" dt="2025-03-03T09:09:47.311" v="42" actId="1076"/>
          <ac:picMkLst>
            <pc:docMk/>
            <pc:sldMk cId="728543628" sldId="372"/>
            <ac:picMk id="5" creationId="{D07A7050-D3F0-1C4D-274E-B639CBC6327E}"/>
          </ac:picMkLst>
        </pc:picChg>
        <pc:picChg chg="mod">
          <ac:chgData name="Kaisa Välimäki" userId="748bfbdf-5648-43ca-b5dc-bdb32b059750" providerId="ADAL" clId="{B3905E33-596A-4138-A9C3-81568F32FB07}" dt="2025-03-03T09:09:47.311" v="42" actId="1076"/>
          <ac:picMkLst>
            <pc:docMk/>
            <pc:sldMk cId="728543628" sldId="372"/>
            <ac:picMk id="10" creationId="{6D32D55F-51A9-E927-1E70-6C3E6013285F}"/>
          </ac:picMkLst>
        </pc:picChg>
      </pc:sldChg>
      <pc:sldChg chg="modSp mod modClrScheme chgLayout">
        <pc:chgData name="Kaisa Välimäki" userId="748bfbdf-5648-43ca-b5dc-bdb32b059750" providerId="ADAL" clId="{B3905E33-596A-4138-A9C3-81568F32FB07}" dt="2025-03-03T09:04:14.186" v="1" actId="700"/>
        <pc:sldMkLst>
          <pc:docMk/>
          <pc:sldMk cId="1431822597" sldId="448"/>
        </pc:sldMkLst>
        <pc:spChg chg="mod ord">
          <ac:chgData name="Kaisa Välimäki" userId="748bfbdf-5648-43ca-b5dc-bdb32b059750" providerId="ADAL" clId="{B3905E33-596A-4138-A9C3-81568F32FB07}" dt="2025-03-03T09:04:14.186" v="1" actId="700"/>
          <ac:spMkLst>
            <pc:docMk/>
            <pc:sldMk cId="1431822597" sldId="448"/>
            <ac:spMk id="3" creationId="{190213B4-0857-9B6C-34F8-2DEF11C3E20C}"/>
          </ac:spMkLst>
        </pc:spChg>
        <pc:spChg chg="mod ord">
          <ac:chgData name="Kaisa Välimäki" userId="748bfbdf-5648-43ca-b5dc-bdb32b059750" providerId="ADAL" clId="{B3905E33-596A-4138-A9C3-81568F32FB07}" dt="2025-03-03T09:04:14.186" v="1" actId="700"/>
          <ac:spMkLst>
            <pc:docMk/>
            <pc:sldMk cId="1431822597" sldId="448"/>
            <ac:spMk id="4" creationId="{DCD73BFC-54E1-2AA4-9C1F-4CB8B77CE04F}"/>
          </ac:spMkLst>
        </pc:spChg>
        <pc:spChg chg="mod ord">
          <ac:chgData name="Kaisa Välimäki" userId="748bfbdf-5648-43ca-b5dc-bdb32b059750" providerId="ADAL" clId="{B3905E33-596A-4138-A9C3-81568F32FB07}" dt="2025-03-03T09:04:14.186" v="1" actId="700"/>
          <ac:spMkLst>
            <pc:docMk/>
            <pc:sldMk cId="1431822597" sldId="448"/>
            <ac:spMk id="5" creationId="{45FF9D6F-D20C-D9DF-5DA5-8600ED5D33C2}"/>
          </ac:spMkLst>
        </pc:spChg>
      </pc:sldChg>
      <pc:sldChg chg="modSp add mod modClrScheme chgLayout">
        <pc:chgData name="Kaisa Välimäki" userId="748bfbdf-5648-43ca-b5dc-bdb32b059750" providerId="ADAL" clId="{B3905E33-596A-4138-A9C3-81568F32FB07}" dt="2025-03-03T09:10:02.057" v="44" actId="14861"/>
        <pc:sldMkLst>
          <pc:docMk/>
          <pc:sldMk cId="3067343684" sldId="450"/>
        </pc:sldMkLst>
        <pc:spChg chg="mod ord">
          <ac:chgData name="Kaisa Välimäki" userId="748bfbdf-5648-43ca-b5dc-bdb32b059750" providerId="ADAL" clId="{B3905E33-596A-4138-A9C3-81568F32FB07}" dt="2025-03-03T09:08:24.232" v="36" actId="700"/>
          <ac:spMkLst>
            <pc:docMk/>
            <pc:sldMk cId="3067343684" sldId="450"/>
            <ac:spMk id="2" creationId="{8C51BE2C-532E-F1EE-2AE3-A1000F0E7366}"/>
          </ac:spMkLst>
        </pc:spChg>
        <pc:spChg chg="mod ord">
          <ac:chgData name="Kaisa Välimäki" userId="748bfbdf-5648-43ca-b5dc-bdb32b059750" providerId="ADAL" clId="{B3905E33-596A-4138-A9C3-81568F32FB07}" dt="2025-03-03T09:08:39.736" v="37" actId="1076"/>
          <ac:spMkLst>
            <pc:docMk/>
            <pc:sldMk cId="3067343684" sldId="450"/>
            <ac:spMk id="7" creationId="{AF22AAC4-E9AE-4CB1-3A86-F1B992CEFAD1}"/>
          </ac:spMkLst>
        </pc:spChg>
        <pc:spChg chg="mod ord">
          <ac:chgData name="Kaisa Välimäki" userId="748bfbdf-5648-43ca-b5dc-bdb32b059750" providerId="ADAL" clId="{B3905E33-596A-4138-A9C3-81568F32FB07}" dt="2025-03-03T09:08:39.736" v="37" actId="1076"/>
          <ac:spMkLst>
            <pc:docMk/>
            <pc:sldMk cId="3067343684" sldId="450"/>
            <ac:spMk id="8" creationId="{2EE32558-9842-1637-F7ED-497F1793169C}"/>
          </ac:spMkLst>
        </pc:spChg>
        <pc:picChg chg="mod">
          <ac:chgData name="Kaisa Välimäki" userId="748bfbdf-5648-43ca-b5dc-bdb32b059750" providerId="ADAL" clId="{B3905E33-596A-4138-A9C3-81568F32FB07}" dt="2025-03-03T09:10:02.057" v="44" actId="14861"/>
          <ac:picMkLst>
            <pc:docMk/>
            <pc:sldMk cId="3067343684" sldId="450"/>
            <ac:picMk id="6" creationId="{2EBADDFC-9C64-A68A-74B6-8A1B32C6763C}"/>
          </ac:picMkLst>
        </pc:picChg>
        <pc:picChg chg="mod">
          <ac:chgData name="Kaisa Välimäki" userId="748bfbdf-5648-43ca-b5dc-bdb32b059750" providerId="ADAL" clId="{B3905E33-596A-4138-A9C3-81568F32FB07}" dt="2025-03-03T09:10:02.057" v="44" actId="14861"/>
          <ac:picMkLst>
            <pc:docMk/>
            <pc:sldMk cId="3067343684" sldId="450"/>
            <ac:picMk id="12" creationId="{A9E791AB-48D5-0973-C6D1-A0BB2284DEC6}"/>
          </ac:picMkLst>
        </pc:picChg>
      </pc:sldChg>
    </pc:docChg>
  </pc:docChgLst>
  <pc:docChgLst>
    <pc:chgData name="Kaisa Välimäki" userId="748bfbdf-5648-43ca-b5dc-bdb32b059750" providerId="ADAL" clId="{CFC6E79F-9EE6-4981-954F-5BB6D2A73FC4}"/>
    <pc:docChg chg="custSel delSld modSld">
      <pc:chgData name="Kaisa Välimäki" userId="748bfbdf-5648-43ca-b5dc-bdb32b059750" providerId="ADAL" clId="{CFC6E79F-9EE6-4981-954F-5BB6D2A73FC4}" dt="2025-02-25T11:41:42.818" v="2" actId="47"/>
      <pc:docMkLst>
        <pc:docMk/>
      </pc:docMkLst>
      <pc:sldChg chg="del">
        <pc:chgData name="Kaisa Välimäki" userId="748bfbdf-5648-43ca-b5dc-bdb32b059750" providerId="ADAL" clId="{CFC6E79F-9EE6-4981-954F-5BB6D2A73FC4}" dt="2025-02-25T11:41:22.030" v="0" actId="47"/>
        <pc:sldMkLst>
          <pc:docMk/>
          <pc:sldMk cId="1854199711" sldId="256"/>
        </pc:sldMkLst>
      </pc:sldChg>
      <pc:sldChg chg="del">
        <pc:chgData name="Kaisa Välimäki" userId="748bfbdf-5648-43ca-b5dc-bdb32b059750" providerId="ADAL" clId="{CFC6E79F-9EE6-4981-954F-5BB6D2A73FC4}" dt="2025-02-25T11:41:42.818" v="2" actId="47"/>
        <pc:sldMkLst>
          <pc:docMk/>
          <pc:sldMk cId="4205618619" sldId="299"/>
        </pc:sldMkLst>
      </pc:sldChg>
      <pc:sldChg chg="del">
        <pc:chgData name="Kaisa Välimäki" userId="748bfbdf-5648-43ca-b5dc-bdb32b059750" providerId="ADAL" clId="{CFC6E79F-9EE6-4981-954F-5BB6D2A73FC4}" dt="2025-02-25T11:41:22.030" v="0" actId="47"/>
        <pc:sldMkLst>
          <pc:docMk/>
          <pc:sldMk cId="1653512687" sldId="300"/>
        </pc:sldMkLst>
      </pc:sldChg>
      <pc:sldChg chg="del">
        <pc:chgData name="Kaisa Välimäki" userId="748bfbdf-5648-43ca-b5dc-bdb32b059750" providerId="ADAL" clId="{CFC6E79F-9EE6-4981-954F-5BB6D2A73FC4}" dt="2025-02-25T11:41:22.030" v="0" actId="47"/>
        <pc:sldMkLst>
          <pc:docMk/>
          <pc:sldMk cId="3988930583" sldId="301"/>
        </pc:sldMkLst>
      </pc:sldChg>
      <pc:sldChg chg="del">
        <pc:chgData name="Kaisa Välimäki" userId="748bfbdf-5648-43ca-b5dc-bdb32b059750" providerId="ADAL" clId="{CFC6E79F-9EE6-4981-954F-5BB6D2A73FC4}" dt="2025-02-25T11:41:22.030" v="0" actId="47"/>
        <pc:sldMkLst>
          <pc:docMk/>
          <pc:sldMk cId="4121071900" sldId="302"/>
        </pc:sldMkLst>
      </pc:sldChg>
      <pc:sldChg chg="del">
        <pc:chgData name="Kaisa Välimäki" userId="748bfbdf-5648-43ca-b5dc-bdb32b059750" providerId="ADAL" clId="{CFC6E79F-9EE6-4981-954F-5BB6D2A73FC4}" dt="2025-02-25T11:41:22.030" v="0" actId="47"/>
        <pc:sldMkLst>
          <pc:docMk/>
          <pc:sldMk cId="1968994710" sldId="303"/>
        </pc:sldMkLst>
      </pc:sldChg>
      <pc:sldChg chg="del">
        <pc:chgData name="Kaisa Välimäki" userId="748bfbdf-5648-43ca-b5dc-bdb32b059750" providerId="ADAL" clId="{CFC6E79F-9EE6-4981-954F-5BB6D2A73FC4}" dt="2025-02-25T11:41:22.030" v="0" actId="47"/>
        <pc:sldMkLst>
          <pc:docMk/>
          <pc:sldMk cId="3551993988" sldId="304"/>
        </pc:sldMkLst>
      </pc:sldChg>
      <pc:sldChg chg="del">
        <pc:chgData name="Kaisa Välimäki" userId="748bfbdf-5648-43ca-b5dc-bdb32b059750" providerId="ADAL" clId="{CFC6E79F-9EE6-4981-954F-5BB6D2A73FC4}" dt="2025-02-25T11:41:22.030" v="0" actId="47"/>
        <pc:sldMkLst>
          <pc:docMk/>
          <pc:sldMk cId="2135301328" sldId="306"/>
        </pc:sldMkLst>
      </pc:sldChg>
      <pc:sldChg chg="del">
        <pc:chgData name="Kaisa Välimäki" userId="748bfbdf-5648-43ca-b5dc-bdb32b059750" providerId="ADAL" clId="{CFC6E79F-9EE6-4981-954F-5BB6D2A73FC4}" dt="2025-02-25T11:41:22.030" v="0" actId="47"/>
        <pc:sldMkLst>
          <pc:docMk/>
          <pc:sldMk cId="3894949806" sldId="307"/>
        </pc:sldMkLst>
      </pc:sldChg>
      <pc:sldChg chg="del">
        <pc:chgData name="Kaisa Välimäki" userId="748bfbdf-5648-43ca-b5dc-bdb32b059750" providerId="ADAL" clId="{CFC6E79F-9EE6-4981-954F-5BB6D2A73FC4}" dt="2025-02-25T11:41:22.030" v="0" actId="47"/>
        <pc:sldMkLst>
          <pc:docMk/>
          <pc:sldMk cId="1797233310" sldId="308"/>
        </pc:sldMkLst>
      </pc:sldChg>
      <pc:sldChg chg="del">
        <pc:chgData name="Kaisa Välimäki" userId="748bfbdf-5648-43ca-b5dc-bdb32b059750" providerId="ADAL" clId="{CFC6E79F-9EE6-4981-954F-5BB6D2A73FC4}" dt="2025-02-25T11:41:22.030" v="0" actId="47"/>
        <pc:sldMkLst>
          <pc:docMk/>
          <pc:sldMk cId="548834975" sldId="309"/>
        </pc:sldMkLst>
      </pc:sldChg>
      <pc:sldChg chg="del">
        <pc:chgData name="Kaisa Välimäki" userId="748bfbdf-5648-43ca-b5dc-bdb32b059750" providerId="ADAL" clId="{CFC6E79F-9EE6-4981-954F-5BB6D2A73FC4}" dt="2025-02-25T11:41:22.030" v="0" actId="47"/>
        <pc:sldMkLst>
          <pc:docMk/>
          <pc:sldMk cId="4012759927" sldId="311"/>
        </pc:sldMkLst>
      </pc:sldChg>
      <pc:sldChg chg="del">
        <pc:chgData name="Kaisa Välimäki" userId="748bfbdf-5648-43ca-b5dc-bdb32b059750" providerId="ADAL" clId="{CFC6E79F-9EE6-4981-954F-5BB6D2A73FC4}" dt="2025-02-25T11:41:22.030" v="0" actId="47"/>
        <pc:sldMkLst>
          <pc:docMk/>
          <pc:sldMk cId="560756354" sldId="312"/>
        </pc:sldMkLst>
      </pc:sldChg>
      <pc:sldChg chg="del">
        <pc:chgData name="Kaisa Välimäki" userId="748bfbdf-5648-43ca-b5dc-bdb32b059750" providerId="ADAL" clId="{CFC6E79F-9EE6-4981-954F-5BB6D2A73FC4}" dt="2025-02-25T11:41:42.818" v="2" actId="47"/>
        <pc:sldMkLst>
          <pc:docMk/>
          <pc:sldMk cId="1527830879" sldId="315"/>
        </pc:sldMkLst>
      </pc:sldChg>
      <pc:sldChg chg="del">
        <pc:chgData name="Kaisa Välimäki" userId="748bfbdf-5648-43ca-b5dc-bdb32b059750" providerId="ADAL" clId="{CFC6E79F-9EE6-4981-954F-5BB6D2A73FC4}" dt="2025-02-25T11:41:42.818" v="2" actId="47"/>
        <pc:sldMkLst>
          <pc:docMk/>
          <pc:sldMk cId="672348335" sldId="316"/>
        </pc:sldMkLst>
      </pc:sldChg>
      <pc:sldChg chg="del">
        <pc:chgData name="Kaisa Välimäki" userId="748bfbdf-5648-43ca-b5dc-bdb32b059750" providerId="ADAL" clId="{CFC6E79F-9EE6-4981-954F-5BB6D2A73FC4}" dt="2025-02-25T11:41:42.818" v="2" actId="47"/>
        <pc:sldMkLst>
          <pc:docMk/>
          <pc:sldMk cId="2030065872" sldId="318"/>
        </pc:sldMkLst>
      </pc:sldChg>
      <pc:sldChg chg="del">
        <pc:chgData name="Kaisa Välimäki" userId="748bfbdf-5648-43ca-b5dc-bdb32b059750" providerId="ADAL" clId="{CFC6E79F-9EE6-4981-954F-5BB6D2A73FC4}" dt="2025-02-25T11:41:42.818" v="2" actId="47"/>
        <pc:sldMkLst>
          <pc:docMk/>
          <pc:sldMk cId="2378528983" sldId="319"/>
        </pc:sldMkLst>
      </pc:sldChg>
      <pc:sldChg chg="del">
        <pc:chgData name="Kaisa Välimäki" userId="748bfbdf-5648-43ca-b5dc-bdb32b059750" providerId="ADAL" clId="{CFC6E79F-9EE6-4981-954F-5BB6D2A73FC4}" dt="2025-02-25T11:41:42.818" v="2" actId="47"/>
        <pc:sldMkLst>
          <pc:docMk/>
          <pc:sldMk cId="3596869539" sldId="321"/>
        </pc:sldMkLst>
      </pc:sldChg>
      <pc:sldChg chg="del">
        <pc:chgData name="Kaisa Välimäki" userId="748bfbdf-5648-43ca-b5dc-bdb32b059750" providerId="ADAL" clId="{CFC6E79F-9EE6-4981-954F-5BB6D2A73FC4}" dt="2025-02-25T11:41:42.818" v="2" actId="47"/>
        <pc:sldMkLst>
          <pc:docMk/>
          <pc:sldMk cId="788703727" sldId="322"/>
        </pc:sldMkLst>
      </pc:sldChg>
      <pc:sldChg chg="del">
        <pc:chgData name="Kaisa Välimäki" userId="748bfbdf-5648-43ca-b5dc-bdb32b059750" providerId="ADAL" clId="{CFC6E79F-9EE6-4981-954F-5BB6D2A73FC4}" dt="2025-02-25T11:41:22.030" v="0" actId="47"/>
        <pc:sldMkLst>
          <pc:docMk/>
          <pc:sldMk cId="1221248950" sldId="323"/>
        </pc:sldMkLst>
      </pc:sldChg>
      <pc:sldChg chg="del">
        <pc:chgData name="Kaisa Välimäki" userId="748bfbdf-5648-43ca-b5dc-bdb32b059750" providerId="ADAL" clId="{CFC6E79F-9EE6-4981-954F-5BB6D2A73FC4}" dt="2025-02-25T11:41:22.030" v="0" actId="47"/>
        <pc:sldMkLst>
          <pc:docMk/>
          <pc:sldMk cId="1310029527" sldId="324"/>
        </pc:sldMkLst>
      </pc:sldChg>
      <pc:sldChg chg="del">
        <pc:chgData name="Kaisa Välimäki" userId="748bfbdf-5648-43ca-b5dc-bdb32b059750" providerId="ADAL" clId="{CFC6E79F-9EE6-4981-954F-5BB6D2A73FC4}" dt="2025-02-25T11:41:22.030" v="0" actId="47"/>
        <pc:sldMkLst>
          <pc:docMk/>
          <pc:sldMk cId="154904080" sldId="325"/>
        </pc:sldMkLst>
      </pc:sldChg>
      <pc:sldChg chg="del">
        <pc:chgData name="Kaisa Välimäki" userId="748bfbdf-5648-43ca-b5dc-bdb32b059750" providerId="ADAL" clId="{CFC6E79F-9EE6-4981-954F-5BB6D2A73FC4}" dt="2025-02-25T11:41:22.030" v="0" actId="47"/>
        <pc:sldMkLst>
          <pc:docMk/>
          <pc:sldMk cId="3538597282" sldId="326"/>
        </pc:sldMkLst>
      </pc:sldChg>
      <pc:sldChg chg="del">
        <pc:chgData name="Kaisa Välimäki" userId="748bfbdf-5648-43ca-b5dc-bdb32b059750" providerId="ADAL" clId="{CFC6E79F-9EE6-4981-954F-5BB6D2A73FC4}" dt="2025-02-25T11:41:22.030" v="0" actId="47"/>
        <pc:sldMkLst>
          <pc:docMk/>
          <pc:sldMk cId="1835384343" sldId="327"/>
        </pc:sldMkLst>
      </pc:sldChg>
      <pc:sldChg chg="del">
        <pc:chgData name="Kaisa Välimäki" userId="748bfbdf-5648-43ca-b5dc-bdb32b059750" providerId="ADAL" clId="{CFC6E79F-9EE6-4981-954F-5BB6D2A73FC4}" dt="2025-02-25T11:41:22.030" v="0" actId="47"/>
        <pc:sldMkLst>
          <pc:docMk/>
          <pc:sldMk cId="2717657524" sldId="328"/>
        </pc:sldMkLst>
      </pc:sldChg>
      <pc:sldChg chg="modSp mod modClrScheme chgLayout">
        <pc:chgData name="Kaisa Välimäki" userId="748bfbdf-5648-43ca-b5dc-bdb32b059750" providerId="ADAL" clId="{CFC6E79F-9EE6-4981-954F-5BB6D2A73FC4}" dt="2025-02-25T11:41:29.178" v="1" actId="700"/>
        <pc:sldMkLst>
          <pc:docMk/>
          <pc:sldMk cId="1018246919" sldId="329"/>
        </pc:sldMkLst>
        <pc:spChg chg="mod ord">
          <ac:chgData name="Kaisa Välimäki" userId="748bfbdf-5648-43ca-b5dc-bdb32b059750" providerId="ADAL" clId="{CFC6E79F-9EE6-4981-954F-5BB6D2A73FC4}" dt="2025-02-25T11:41:29.178" v="1" actId="700"/>
          <ac:spMkLst>
            <pc:docMk/>
            <pc:sldMk cId="1018246919" sldId="329"/>
            <ac:spMk id="3" creationId="{80E35ADA-34F6-F1EF-C081-A80BB9C69BF8}"/>
          </ac:spMkLst>
        </pc:spChg>
      </pc:sldChg>
      <pc:sldChg chg="del">
        <pc:chgData name="Kaisa Välimäki" userId="748bfbdf-5648-43ca-b5dc-bdb32b059750" providerId="ADAL" clId="{CFC6E79F-9EE6-4981-954F-5BB6D2A73FC4}" dt="2025-02-25T11:41:42.818" v="2" actId="47"/>
        <pc:sldMkLst>
          <pc:docMk/>
          <pc:sldMk cId="864699528" sldId="330"/>
        </pc:sldMkLst>
      </pc:sldChg>
      <pc:sldChg chg="del">
        <pc:chgData name="Kaisa Välimäki" userId="748bfbdf-5648-43ca-b5dc-bdb32b059750" providerId="ADAL" clId="{CFC6E79F-9EE6-4981-954F-5BB6D2A73FC4}" dt="2025-02-25T11:41:42.818" v="2" actId="47"/>
        <pc:sldMkLst>
          <pc:docMk/>
          <pc:sldMk cId="3292936495" sldId="331"/>
        </pc:sldMkLst>
      </pc:sldChg>
      <pc:sldChg chg="del">
        <pc:chgData name="Kaisa Välimäki" userId="748bfbdf-5648-43ca-b5dc-bdb32b059750" providerId="ADAL" clId="{CFC6E79F-9EE6-4981-954F-5BB6D2A73FC4}" dt="2025-02-25T11:41:42.818" v="2" actId="47"/>
        <pc:sldMkLst>
          <pc:docMk/>
          <pc:sldMk cId="369860492" sldId="332"/>
        </pc:sldMkLst>
      </pc:sldChg>
      <pc:sldChg chg="del">
        <pc:chgData name="Kaisa Välimäki" userId="748bfbdf-5648-43ca-b5dc-bdb32b059750" providerId="ADAL" clId="{CFC6E79F-9EE6-4981-954F-5BB6D2A73FC4}" dt="2025-02-25T11:41:22.030" v="0" actId="47"/>
        <pc:sldMkLst>
          <pc:docMk/>
          <pc:sldMk cId="4282255781" sldId="333"/>
        </pc:sldMkLst>
      </pc:sldChg>
      <pc:sldChg chg="del">
        <pc:chgData name="Kaisa Välimäki" userId="748bfbdf-5648-43ca-b5dc-bdb32b059750" providerId="ADAL" clId="{CFC6E79F-9EE6-4981-954F-5BB6D2A73FC4}" dt="2025-02-25T11:41:22.030" v="0" actId="47"/>
        <pc:sldMkLst>
          <pc:docMk/>
          <pc:sldMk cId="3703057547" sldId="339"/>
        </pc:sldMkLst>
      </pc:sldChg>
      <pc:sldChg chg="del">
        <pc:chgData name="Kaisa Välimäki" userId="748bfbdf-5648-43ca-b5dc-bdb32b059750" providerId="ADAL" clId="{CFC6E79F-9EE6-4981-954F-5BB6D2A73FC4}" dt="2025-02-25T11:41:22.030" v="0" actId="47"/>
        <pc:sldMkLst>
          <pc:docMk/>
          <pc:sldMk cId="1687433936" sldId="340"/>
        </pc:sldMkLst>
      </pc:sldChg>
      <pc:sldChg chg="del">
        <pc:chgData name="Kaisa Välimäki" userId="748bfbdf-5648-43ca-b5dc-bdb32b059750" providerId="ADAL" clId="{CFC6E79F-9EE6-4981-954F-5BB6D2A73FC4}" dt="2025-02-25T11:41:22.030" v="0" actId="47"/>
        <pc:sldMkLst>
          <pc:docMk/>
          <pc:sldMk cId="1636642166" sldId="341"/>
        </pc:sldMkLst>
      </pc:sldChg>
      <pc:sldChg chg="del">
        <pc:chgData name="Kaisa Välimäki" userId="748bfbdf-5648-43ca-b5dc-bdb32b059750" providerId="ADAL" clId="{CFC6E79F-9EE6-4981-954F-5BB6D2A73FC4}" dt="2025-02-25T11:41:22.030" v="0" actId="47"/>
        <pc:sldMkLst>
          <pc:docMk/>
          <pc:sldMk cId="1460639307" sldId="342"/>
        </pc:sldMkLst>
      </pc:sldChg>
      <pc:sldChg chg="del">
        <pc:chgData name="Kaisa Välimäki" userId="748bfbdf-5648-43ca-b5dc-bdb32b059750" providerId="ADAL" clId="{CFC6E79F-9EE6-4981-954F-5BB6D2A73FC4}" dt="2025-02-25T11:41:22.030" v="0" actId="47"/>
        <pc:sldMkLst>
          <pc:docMk/>
          <pc:sldMk cId="523001272" sldId="343"/>
        </pc:sldMkLst>
      </pc:sldChg>
      <pc:sldChg chg="del">
        <pc:chgData name="Kaisa Välimäki" userId="748bfbdf-5648-43ca-b5dc-bdb32b059750" providerId="ADAL" clId="{CFC6E79F-9EE6-4981-954F-5BB6D2A73FC4}" dt="2025-02-25T11:41:22.030" v="0" actId="47"/>
        <pc:sldMkLst>
          <pc:docMk/>
          <pc:sldMk cId="2774703633" sldId="345"/>
        </pc:sldMkLst>
      </pc:sldChg>
      <pc:sldChg chg="del">
        <pc:chgData name="Kaisa Välimäki" userId="748bfbdf-5648-43ca-b5dc-bdb32b059750" providerId="ADAL" clId="{CFC6E79F-9EE6-4981-954F-5BB6D2A73FC4}" dt="2025-02-25T11:41:22.030" v="0" actId="47"/>
        <pc:sldMkLst>
          <pc:docMk/>
          <pc:sldMk cId="654317970" sldId="352"/>
        </pc:sldMkLst>
      </pc:sldChg>
      <pc:sldChg chg="del">
        <pc:chgData name="Kaisa Välimäki" userId="748bfbdf-5648-43ca-b5dc-bdb32b059750" providerId="ADAL" clId="{CFC6E79F-9EE6-4981-954F-5BB6D2A73FC4}" dt="2025-02-25T11:41:42.818" v="2" actId="47"/>
        <pc:sldMkLst>
          <pc:docMk/>
          <pc:sldMk cId="1920263595" sldId="363"/>
        </pc:sldMkLst>
      </pc:sldChg>
      <pc:sldChg chg="del">
        <pc:chgData name="Kaisa Välimäki" userId="748bfbdf-5648-43ca-b5dc-bdb32b059750" providerId="ADAL" clId="{CFC6E79F-9EE6-4981-954F-5BB6D2A73FC4}" dt="2025-02-25T11:41:22.030" v="0" actId="47"/>
        <pc:sldMkLst>
          <pc:docMk/>
          <pc:sldMk cId="3298590772" sldId="364"/>
        </pc:sldMkLst>
      </pc:sldChg>
      <pc:sldChg chg="del">
        <pc:chgData name="Kaisa Välimäki" userId="748bfbdf-5648-43ca-b5dc-bdb32b059750" providerId="ADAL" clId="{CFC6E79F-9EE6-4981-954F-5BB6D2A73FC4}" dt="2025-02-25T11:41:42.818" v="2" actId="47"/>
        <pc:sldMkLst>
          <pc:docMk/>
          <pc:sldMk cId="1274401360" sldId="375"/>
        </pc:sldMkLst>
      </pc:sldChg>
      <pc:sldChg chg="del">
        <pc:chgData name="Kaisa Välimäki" userId="748bfbdf-5648-43ca-b5dc-bdb32b059750" providerId="ADAL" clId="{CFC6E79F-9EE6-4981-954F-5BB6D2A73FC4}" dt="2025-02-25T11:41:42.818" v="2" actId="47"/>
        <pc:sldMkLst>
          <pc:docMk/>
          <pc:sldMk cId="2773473345" sldId="377"/>
        </pc:sldMkLst>
      </pc:sldChg>
      <pc:sldChg chg="del">
        <pc:chgData name="Kaisa Välimäki" userId="748bfbdf-5648-43ca-b5dc-bdb32b059750" providerId="ADAL" clId="{CFC6E79F-9EE6-4981-954F-5BB6D2A73FC4}" dt="2025-02-25T11:41:42.818" v="2" actId="47"/>
        <pc:sldMkLst>
          <pc:docMk/>
          <pc:sldMk cId="3404176935" sldId="382"/>
        </pc:sldMkLst>
      </pc:sldChg>
      <pc:sldChg chg="del">
        <pc:chgData name="Kaisa Välimäki" userId="748bfbdf-5648-43ca-b5dc-bdb32b059750" providerId="ADAL" clId="{CFC6E79F-9EE6-4981-954F-5BB6D2A73FC4}" dt="2025-02-25T11:41:22.030" v="0" actId="47"/>
        <pc:sldMkLst>
          <pc:docMk/>
          <pc:sldMk cId="3610330744" sldId="389"/>
        </pc:sldMkLst>
      </pc:sldChg>
      <pc:sldChg chg="del">
        <pc:chgData name="Kaisa Välimäki" userId="748bfbdf-5648-43ca-b5dc-bdb32b059750" providerId="ADAL" clId="{CFC6E79F-9EE6-4981-954F-5BB6D2A73FC4}" dt="2025-02-25T11:41:22.030" v="0" actId="47"/>
        <pc:sldMkLst>
          <pc:docMk/>
          <pc:sldMk cId="446918987" sldId="393"/>
        </pc:sldMkLst>
      </pc:sldChg>
      <pc:sldChg chg="del">
        <pc:chgData name="Kaisa Välimäki" userId="748bfbdf-5648-43ca-b5dc-bdb32b059750" providerId="ADAL" clId="{CFC6E79F-9EE6-4981-954F-5BB6D2A73FC4}" dt="2025-02-25T11:41:22.030" v="0" actId="47"/>
        <pc:sldMkLst>
          <pc:docMk/>
          <pc:sldMk cId="3833032213" sldId="394"/>
        </pc:sldMkLst>
      </pc:sldChg>
      <pc:sldChg chg="del">
        <pc:chgData name="Kaisa Välimäki" userId="748bfbdf-5648-43ca-b5dc-bdb32b059750" providerId="ADAL" clId="{CFC6E79F-9EE6-4981-954F-5BB6D2A73FC4}" dt="2025-02-25T11:41:22.030" v="0" actId="47"/>
        <pc:sldMkLst>
          <pc:docMk/>
          <pc:sldMk cId="2146332038" sldId="395"/>
        </pc:sldMkLst>
      </pc:sldChg>
      <pc:sldChg chg="del">
        <pc:chgData name="Kaisa Välimäki" userId="748bfbdf-5648-43ca-b5dc-bdb32b059750" providerId="ADAL" clId="{CFC6E79F-9EE6-4981-954F-5BB6D2A73FC4}" dt="2025-02-25T11:41:22.030" v="0" actId="47"/>
        <pc:sldMkLst>
          <pc:docMk/>
          <pc:sldMk cId="3083843901" sldId="396"/>
        </pc:sldMkLst>
      </pc:sldChg>
      <pc:sldChg chg="del">
        <pc:chgData name="Kaisa Välimäki" userId="748bfbdf-5648-43ca-b5dc-bdb32b059750" providerId="ADAL" clId="{CFC6E79F-9EE6-4981-954F-5BB6D2A73FC4}" dt="2025-02-25T11:41:22.030" v="0" actId="47"/>
        <pc:sldMkLst>
          <pc:docMk/>
          <pc:sldMk cId="857440374" sldId="397"/>
        </pc:sldMkLst>
      </pc:sldChg>
      <pc:sldChg chg="del">
        <pc:chgData name="Kaisa Välimäki" userId="748bfbdf-5648-43ca-b5dc-bdb32b059750" providerId="ADAL" clId="{CFC6E79F-9EE6-4981-954F-5BB6D2A73FC4}" dt="2025-02-25T11:41:42.818" v="2" actId="47"/>
        <pc:sldMkLst>
          <pc:docMk/>
          <pc:sldMk cId="839051854" sldId="404"/>
        </pc:sldMkLst>
      </pc:sldChg>
      <pc:sldChg chg="del">
        <pc:chgData name="Kaisa Välimäki" userId="748bfbdf-5648-43ca-b5dc-bdb32b059750" providerId="ADAL" clId="{CFC6E79F-9EE6-4981-954F-5BB6D2A73FC4}" dt="2025-02-25T11:41:42.818" v="2" actId="47"/>
        <pc:sldMkLst>
          <pc:docMk/>
          <pc:sldMk cId="4055447153" sldId="405"/>
        </pc:sldMkLst>
      </pc:sldChg>
      <pc:sldChg chg="del">
        <pc:chgData name="Kaisa Välimäki" userId="748bfbdf-5648-43ca-b5dc-bdb32b059750" providerId="ADAL" clId="{CFC6E79F-9EE6-4981-954F-5BB6D2A73FC4}" dt="2025-02-25T11:41:42.818" v="2" actId="47"/>
        <pc:sldMkLst>
          <pc:docMk/>
          <pc:sldMk cId="2325274459" sldId="406"/>
        </pc:sldMkLst>
      </pc:sldChg>
      <pc:sldChg chg="del">
        <pc:chgData name="Kaisa Välimäki" userId="748bfbdf-5648-43ca-b5dc-bdb32b059750" providerId="ADAL" clId="{CFC6E79F-9EE6-4981-954F-5BB6D2A73FC4}" dt="2025-02-25T11:41:42.818" v="2" actId="47"/>
        <pc:sldMkLst>
          <pc:docMk/>
          <pc:sldMk cId="518354870" sldId="407"/>
        </pc:sldMkLst>
      </pc:sldChg>
      <pc:sldChg chg="del">
        <pc:chgData name="Kaisa Välimäki" userId="748bfbdf-5648-43ca-b5dc-bdb32b059750" providerId="ADAL" clId="{CFC6E79F-9EE6-4981-954F-5BB6D2A73FC4}" dt="2025-02-25T11:41:42.818" v="2" actId="47"/>
        <pc:sldMkLst>
          <pc:docMk/>
          <pc:sldMk cId="4121571201" sldId="408"/>
        </pc:sldMkLst>
      </pc:sldChg>
      <pc:sldChg chg="del">
        <pc:chgData name="Kaisa Välimäki" userId="748bfbdf-5648-43ca-b5dc-bdb32b059750" providerId="ADAL" clId="{CFC6E79F-9EE6-4981-954F-5BB6D2A73FC4}" dt="2025-02-25T11:41:42.818" v="2" actId="47"/>
        <pc:sldMkLst>
          <pc:docMk/>
          <pc:sldMk cId="3294048048" sldId="411"/>
        </pc:sldMkLst>
      </pc:sldChg>
      <pc:sldChg chg="del">
        <pc:chgData name="Kaisa Välimäki" userId="748bfbdf-5648-43ca-b5dc-bdb32b059750" providerId="ADAL" clId="{CFC6E79F-9EE6-4981-954F-5BB6D2A73FC4}" dt="2025-02-25T11:41:42.818" v="2" actId="47"/>
        <pc:sldMkLst>
          <pc:docMk/>
          <pc:sldMk cId="3843426578" sldId="412"/>
        </pc:sldMkLst>
      </pc:sldChg>
      <pc:sldChg chg="del">
        <pc:chgData name="Kaisa Välimäki" userId="748bfbdf-5648-43ca-b5dc-bdb32b059750" providerId="ADAL" clId="{CFC6E79F-9EE6-4981-954F-5BB6D2A73FC4}" dt="2025-02-25T11:41:22.030" v="0" actId="47"/>
        <pc:sldMkLst>
          <pc:docMk/>
          <pc:sldMk cId="3825823758" sldId="414"/>
        </pc:sldMkLst>
      </pc:sldChg>
      <pc:sldChg chg="del">
        <pc:chgData name="Kaisa Välimäki" userId="748bfbdf-5648-43ca-b5dc-bdb32b059750" providerId="ADAL" clId="{CFC6E79F-9EE6-4981-954F-5BB6D2A73FC4}" dt="2025-02-25T11:41:22.030" v="0" actId="47"/>
        <pc:sldMkLst>
          <pc:docMk/>
          <pc:sldMk cId="1782364706" sldId="415"/>
        </pc:sldMkLst>
      </pc:sldChg>
      <pc:sldChg chg="del">
        <pc:chgData name="Kaisa Välimäki" userId="748bfbdf-5648-43ca-b5dc-bdb32b059750" providerId="ADAL" clId="{CFC6E79F-9EE6-4981-954F-5BB6D2A73FC4}" dt="2025-02-25T11:41:22.030" v="0" actId="47"/>
        <pc:sldMkLst>
          <pc:docMk/>
          <pc:sldMk cId="3203188562" sldId="416"/>
        </pc:sldMkLst>
      </pc:sldChg>
      <pc:sldChg chg="del">
        <pc:chgData name="Kaisa Välimäki" userId="748bfbdf-5648-43ca-b5dc-bdb32b059750" providerId="ADAL" clId="{CFC6E79F-9EE6-4981-954F-5BB6D2A73FC4}" dt="2025-02-25T11:41:22.030" v="0" actId="47"/>
        <pc:sldMkLst>
          <pc:docMk/>
          <pc:sldMk cId="4205675484" sldId="417"/>
        </pc:sldMkLst>
      </pc:sldChg>
      <pc:sldChg chg="del">
        <pc:chgData name="Kaisa Välimäki" userId="748bfbdf-5648-43ca-b5dc-bdb32b059750" providerId="ADAL" clId="{CFC6E79F-9EE6-4981-954F-5BB6D2A73FC4}" dt="2025-02-25T11:41:22.030" v="0" actId="47"/>
        <pc:sldMkLst>
          <pc:docMk/>
          <pc:sldMk cId="2312756513" sldId="418"/>
        </pc:sldMkLst>
      </pc:sldChg>
      <pc:sldChg chg="del">
        <pc:chgData name="Kaisa Välimäki" userId="748bfbdf-5648-43ca-b5dc-bdb32b059750" providerId="ADAL" clId="{CFC6E79F-9EE6-4981-954F-5BB6D2A73FC4}" dt="2025-02-25T11:41:22.030" v="0" actId="47"/>
        <pc:sldMkLst>
          <pc:docMk/>
          <pc:sldMk cId="1782015864" sldId="419"/>
        </pc:sldMkLst>
      </pc:sldChg>
      <pc:sldChg chg="del">
        <pc:chgData name="Kaisa Välimäki" userId="748bfbdf-5648-43ca-b5dc-bdb32b059750" providerId="ADAL" clId="{CFC6E79F-9EE6-4981-954F-5BB6D2A73FC4}" dt="2025-02-25T11:41:22.030" v="0" actId="47"/>
        <pc:sldMkLst>
          <pc:docMk/>
          <pc:sldMk cId="1014431329" sldId="420"/>
        </pc:sldMkLst>
      </pc:sldChg>
      <pc:sldChg chg="del">
        <pc:chgData name="Kaisa Välimäki" userId="748bfbdf-5648-43ca-b5dc-bdb32b059750" providerId="ADAL" clId="{CFC6E79F-9EE6-4981-954F-5BB6D2A73FC4}" dt="2025-02-25T11:41:22.030" v="0" actId="47"/>
        <pc:sldMkLst>
          <pc:docMk/>
          <pc:sldMk cId="1832220462" sldId="421"/>
        </pc:sldMkLst>
      </pc:sldChg>
      <pc:sldChg chg="del">
        <pc:chgData name="Kaisa Välimäki" userId="748bfbdf-5648-43ca-b5dc-bdb32b059750" providerId="ADAL" clId="{CFC6E79F-9EE6-4981-954F-5BB6D2A73FC4}" dt="2025-02-25T11:41:22.030" v="0" actId="47"/>
        <pc:sldMkLst>
          <pc:docMk/>
          <pc:sldMk cId="3758495586" sldId="422"/>
        </pc:sldMkLst>
      </pc:sldChg>
      <pc:sldChg chg="del">
        <pc:chgData name="Kaisa Välimäki" userId="748bfbdf-5648-43ca-b5dc-bdb32b059750" providerId="ADAL" clId="{CFC6E79F-9EE6-4981-954F-5BB6D2A73FC4}" dt="2025-02-25T11:41:22.030" v="0" actId="47"/>
        <pc:sldMkLst>
          <pc:docMk/>
          <pc:sldMk cId="434254014" sldId="423"/>
        </pc:sldMkLst>
      </pc:sldChg>
      <pc:sldChg chg="del">
        <pc:chgData name="Kaisa Välimäki" userId="748bfbdf-5648-43ca-b5dc-bdb32b059750" providerId="ADAL" clId="{CFC6E79F-9EE6-4981-954F-5BB6D2A73FC4}" dt="2025-02-25T11:41:22.030" v="0" actId="47"/>
        <pc:sldMkLst>
          <pc:docMk/>
          <pc:sldMk cId="1755638713" sldId="424"/>
        </pc:sldMkLst>
      </pc:sldChg>
      <pc:sldChg chg="del">
        <pc:chgData name="Kaisa Välimäki" userId="748bfbdf-5648-43ca-b5dc-bdb32b059750" providerId="ADAL" clId="{CFC6E79F-9EE6-4981-954F-5BB6D2A73FC4}" dt="2025-02-25T11:41:22.030" v="0" actId="47"/>
        <pc:sldMkLst>
          <pc:docMk/>
          <pc:sldMk cId="2294796305" sldId="425"/>
        </pc:sldMkLst>
      </pc:sldChg>
      <pc:sldChg chg="del">
        <pc:chgData name="Kaisa Välimäki" userId="748bfbdf-5648-43ca-b5dc-bdb32b059750" providerId="ADAL" clId="{CFC6E79F-9EE6-4981-954F-5BB6D2A73FC4}" dt="2025-02-25T11:41:22.030" v="0" actId="47"/>
        <pc:sldMkLst>
          <pc:docMk/>
          <pc:sldMk cId="675417354" sldId="426"/>
        </pc:sldMkLst>
      </pc:sldChg>
      <pc:sldChg chg="del">
        <pc:chgData name="Kaisa Välimäki" userId="748bfbdf-5648-43ca-b5dc-bdb32b059750" providerId="ADAL" clId="{CFC6E79F-9EE6-4981-954F-5BB6D2A73FC4}" dt="2025-02-25T11:41:22.030" v="0" actId="47"/>
        <pc:sldMkLst>
          <pc:docMk/>
          <pc:sldMk cId="1796327379" sldId="427"/>
        </pc:sldMkLst>
      </pc:sldChg>
      <pc:sldChg chg="del">
        <pc:chgData name="Kaisa Välimäki" userId="748bfbdf-5648-43ca-b5dc-bdb32b059750" providerId="ADAL" clId="{CFC6E79F-9EE6-4981-954F-5BB6D2A73FC4}" dt="2025-02-25T11:41:22.030" v="0" actId="47"/>
        <pc:sldMkLst>
          <pc:docMk/>
          <pc:sldMk cId="3299825545" sldId="428"/>
        </pc:sldMkLst>
      </pc:sldChg>
      <pc:sldChg chg="del">
        <pc:chgData name="Kaisa Välimäki" userId="748bfbdf-5648-43ca-b5dc-bdb32b059750" providerId="ADAL" clId="{CFC6E79F-9EE6-4981-954F-5BB6D2A73FC4}" dt="2025-02-25T11:41:22.030" v="0" actId="47"/>
        <pc:sldMkLst>
          <pc:docMk/>
          <pc:sldMk cId="790074769" sldId="429"/>
        </pc:sldMkLst>
      </pc:sldChg>
      <pc:sldChg chg="del">
        <pc:chgData name="Kaisa Välimäki" userId="748bfbdf-5648-43ca-b5dc-bdb32b059750" providerId="ADAL" clId="{CFC6E79F-9EE6-4981-954F-5BB6D2A73FC4}" dt="2025-02-25T11:41:22.030" v="0" actId="47"/>
        <pc:sldMkLst>
          <pc:docMk/>
          <pc:sldMk cId="4206060040" sldId="430"/>
        </pc:sldMkLst>
      </pc:sldChg>
      <pc:sldChg chg="del">
        <pc:chgData name="Kaisa Välimäki" userId="748bfbdf-5648-43ca-b5dc-bdb32b059750" providerId="ADAL" clId="{CFC6E79F-9EE6-4981-954F-5BB6D2A73FC4}" dt="2025-02-25T11:41:22.030" v="0" actId="47"/>
        <pc:sldMkLst>
          <pc:docMk/>
          <pc:sldMk cId="4177971457" sldId="431"/>
        </pc:sldMkLst>
      </pc:sldChg>
      <pc:sldChg chg="del">
        <pc:chgData name="Kaisa Välimäki" userId="748bfbdf-5648-43ca-b5dc-bdb32b059750" providerId="ADAL" clId="{CFC6E79F-9EE6-4981-954F-5BB6D2A73FC4}" dt="2025-02-25T11:41:22.030" v="0" actId="47"/>
        <pc:sldMkLst>
          <pc:docMk/>
          <pc:sldMk cId="1683054097" sldId="432"/>
        </pc:sldMkLst>
      </pc:sldChg>
      <pc:sldChg chg="del">
        <pc:chgData name="Kaisa Välimäki" userId="748bfbdf-5648-43ca-b5dc-bdb32b059750" providerId="ADAL" clId="{CFC6E79F-9EE6-4981-954F-5BB6D2A73FC4}" dt="2025-02-25T11:41:22.030" v="0" actId="47"/>
        <pc:sldMkLst>
          <pc:docMk/>
          <pc:sldMk cId="646832728" sldId="433"/>
        </pc:sldMkLst>
      </pc:sldChg>
      <pc:sldChg chg="del">
        <pc:chgData name="Kaisa Välimäki" userId="748bfbdf-5648-43ca-b5dc-bdb32b059750" providerId="ADAL" clId="{CFC6E79F-9EE6-4981-954F-5BB6D2A73FC4}" dt="2025-02-25T11:41:22.030" v="0" actId="47"/>
        <pc:sldMkLst>
          <pc:docMk/>
          <pc:sldMk cId="464070695" sldId="434"/>
        </pc:sldMkLst>
      </pc:sldChg>
      <pc:sldChg chg="del">
        <pc:chgData name="Kaisa Välimäki" userId="748bfbdf-5648-43ca-b5dc-bdb32b059750" providerId="ADAL" clId="{CFC6E79F-9EE6-4981-954F-5BB6D2A73FC4}" dt="2025-02-25T11:41:22.030" v="0" actId="47"/>
        <pc:sldMkLst>
          <pc:docMk/>
          <pc:sldMk cId="4139206880" sldId="435"/>
        </pc:sldMkLst>
      </pc:sldChg>
      <pc:sldChg chg="del">
        <pc:chgData name="Kaisa Välimäki" userId="748bfbdf-5648-43ca-b5dc-bdb32b059750" providerId="ADAL" clId="{CFC6E79F-9EE6-4981-954F-5BB6D2A73FC4}" dt="2025-02-25T11:41:22.030" v="0" actId="47"/>
        <pc:sldMkLst>
          <pc:docMk/>
          <pc:sldMk cId="1760853195" sldId="436"/>
        </pc:sldMkLst>
      </pc:sldChg>
      <pc:sldChg chg="del">
        <pc:chgData name="Kaisa Välimäki" userId="748bfbdf-5648-43ca-b5dc-bdb32b059750" providerId="ADAL" clId="{CFC6E79F-9EE6-4981-954F-5BB6D2A73FC4}" dt="2025-02-25T11:41:22.030" v="0" actId="47"/>
        <pc:sldMkLst>
          <pc:docMk/>
          <pc:sldMk cId="1132439745" sldId="438"/>
        </pc:sldMkLst>
      </pc:sldChg>
      <pc:sldChg chg="del">
        <pc:chgData name="Kaisa Välimäki" userId="748bfbdf-5648-43ca-b5dc-bdb32b059750" providerId="ADAL" clId="{CFC6E79F-9EE6-4981-954F-5BB6D2A73FC4}" dt="2025-02-25T11:41:22.030" v="0" actId="47"/>
        <pc:sldMkLst>
          <pc:docMk/>
          <pc:sldMk cId="3335687882" sldId="439"/>
        </pc:sldMkLst>
      </pc:sldChg>
      <pc:sldChg chg="del">
        <pc:chgData name="Kaisa Välimäki" userId="748bfbdf-5648-43ca-b5dc-bdb32b059750" providerId="ADAL" clId="{CFC6E79F-9EE6-4981-954F-5BB6D2A73FC4}" dt="2025-02-25T11:41:22.030" v="0" actId="47"/>
        <pc:sldMkLst>
          <pc:docMk/>
          <pc:sldMk cId="505139554" sldId="440"/>
        </pc:sldMkLst>
      </pc:sldChg>
      <pc:sldChg chg="del">
        <pc:chgData name="Kaisa Välimäki" userId="748bfbdf-5648-43ca-b5dc-bdb32b059750" providerId="ADAL" clId="{CFC6E79F-9EE6-4981-954F-5BB6D2A73FC4}" dt="2025-02-25T11:41:22.030" v="0" actId="47"/>
        <pc:sldMkLst>
          <pc:docMk/>
          <pc:sldMk cId="1292810321" sldId="441"/>
        </pc:sldMkLst>
      </pc:sldChg>
      <pc:sldChg chg="del">
        <pc:chgData name="Kaisa Välimäki" userId="748bfbdf-5648-43ca-b5dc-bdb32b059750" providerId="ADAL" clId="{CFC6E79F-9EE6-4981-954F-5BB6D2A73FC4}" dt="2025-02-25T11:41:22.030" v="0" actId="47"/>
        <pc:sldMkLst>
          <pc:docMk/>
          <pc:sldMk cId="537062472" sldId="442"/>
        </pc:sldMkLst>
      </pc:sldChg>
      <pc:sldChg chg="del">
        <pc:chgData name="Kaisa Välimäki" userId="748bfbdf-5648-43ca-b5dc-bdb32b059750" providerId="ADAL" clId="{CFC6E79F-9EE6-4981-954F-5BB6D2A73FC4}" dt="2025-02-25T11:41:22.030" v="0" actId="47"/>
        <pc:sldMkLst>
          <pc:docMk/>
          <pc:sldMk cId="3232697476" sldId="443"/>
        </pc:sldMkLst>
      </pc:sldChg>
      <pc:sldChg chg="del">
        <pc:chgData name="Kaisa Välimäki" userId="748bfbdf-5648-43ca-b5dc-bdb32b059750" providerId="ADAL" clId="{CFC6E79F-9EE6-4981-954F-5BB6D2A73FC4}" dt="2025-02-25T11:41:22.030" v="0" actId="47"/>
        <pc:sldMkLst>
          <pc:docMk/>
          <pc:sldMk cId="1113918644" sldId="444"/>
        </pc:sldMkLst>
      </pc:sldChg>
      <pc:sldChg chg="del">
        <pc:chgData name="Kaisa Välimäki" userId="748bfbdf-5648-43ca-b5dc-bdb32b059750" providerId="ADAL" clId="{CFC6E79F-9EE6-4981-954F-5BB6D2A73FC4}" dt="2025-02-25T11:41:22.030" v="0" actId="47"/>
        <pc:sldMkLst>
          <pc:docMk/>
          <pc:sldMk cId="2643964112" sldId="445"/>
        </pc:sldMkLst>
      </pc:sldChg>
      <pc:sldChg chg="del">
        <pc:chgData name="Kaisa Välimäki" userId="748bfbdf-5648-43ca-b5dc-bdb32b059750" providerId="ADAL" clId="{CFC6E79F-9EE6-4981-954F-5BB6D2A73FC4}" dt="2025-02-25T11:41:22.030" v="0" actId="47"/>
        <pc:sldMkLst>
          <pc:docMk/>
          <pc:sldMk cId="630122759" sldId="446"/>
        </pc:sldMkLst>
      </pc:sldChg>
      <pc:sldChg chg="del">
        <pc:chgData name="Kaisa Välimäki" userId="748bfbdf-5648-43ca-b5dc-bdb32b059750" providerId="ADAL" clId="{CFC6E79F-9EE6-4981-954F-5BB6D2A73FC4}" dt="2025-02-25T11:41:22.030" v="0" actId="47"/>
        <pc:sldMkLst>
          <pc:docMk/>
          <pc:sldMk cId="4020585427" sldId="447"/>
        </pc:sldMkLst>
      </pc:sldChg>
      <pc:sldChg chg="del">
        <pc:chgData name="Kaisa Välimäki" userId="748bfbdf-5648-43ca-b5dc-bdb32b059750" providerId="ADAL" clId="{CFC6E79F-9EE6-4981-954F-5BB6D2A73FC4}" dt="2025-02-25T11:41:42.818" v="2" actId="47"/>
        <pc:sldMkLst>
          <pc:docMk/>
          <pc:sldMk cId="197231722" sldId="450"/>
        </pc:sldMkLst>
      </pc:sldChg>
      <pc:sldChg chg="del">
        <pc:chgData name="Kaisa Välimäki" userId="748bfbdf-5648-43ca-b5dc-bdb32b059750" providerId="ADAL" clId="{CFC6E79F-9EE6-4981-954F-5BB6D2A73FC4}" dt="2025-02-25T11:41:42.818" v="2" actId="47"/>
        <pc:sldMkLst>
          <pc:docMk/>
          <pc:sldMk cId="247291449" sldId="451"/>
        </pc:sldMkLst>
      </pc:sldChg>
      <pc:sldChg chg="del">
        <pc:chgData name="Kaisa Välimäki" userId="748bfbdf-5648-43ca-b5dc-bdb32b059750" providerId="ADAL" clId="{CFC6E79F-9EE6-4981-954F-5BB6D2A73FC4}" dt="2025-02-25T11:41:42.818" v="2" actId="47"/>
        <pc:sldMkLst>
          <pc:docMk/>
          <pc:sldMk cId="3571062616" sldId="452"/>
        </pc:sldMkLst>
      </pc:sldChg>
      <pc:sldChg chg="del">
        <pc:chgData name="Kaisa Välimäki" userId="748bfbdf-5648-43ca-b5dc-bdb32b059750" providerId="ADAL" clId="{CFC6E79F-9EE6-4981-954F-5BB6D2A73FC4}" dt="2025-02-25T11:41:42.818" v="2" actId="47"/>
        <pc:sldMkLst>
          <pc:docMk/>
          <pc:sldMk cId="2924511251" sldId="453"/>
        </pc:sldMkLst>
      </pc:sldChg>
      <pc:sldChg chg="del">
        <pc:chgData name="Kaisa Välimäki" userId="748bfbdf-5648-43ca-b5dc-bdb32b059750" providerId="ADAL" clId="{CFC6E79F-9EE6-4981-954F-5BB6D2A73FC4}" dt="2025-02-25T11:41:42.818" v="2" actId="47"/>
        <pc:sldMkLst>
          <pc:docMk/>
          <pc:sldMk cId="3908507948" sldId="454"/>
        </pc:sldMkLst>
      </pc:sldChg>
      <pc:sldChg chg="del">
        <pc:chgData name="Kaisa Välimäki" userId="748bfbdf-5648-43ca-b5dc-bdb32b059750" providerId="ADAL" clId="{CFC6E79F-9EE6-4981-954F-5BB6D2A73FC4}" dt="2025-02-25T11:41:42.818" v="2" actId="47"/>
        <pc:sldMkLst>
          <pc:docMk/>
          <pc:sldMk cId="1165129909" sldId="455"/>
        </pc:sldMkLst>
      </pc:sldChg>
      <pc:sldChg chg="del">
        <pc:chgData name="Kaisa Välimäki" userId="748bfbdf-5648-43ca-b5dc-bdb32b059750" providerId="ADAL" clId="{CFC6E79F-9EE6-4981-954F-5BB6D2A73FC4}" dt="2025-02-25T11:41:42.818" v="2" actId="47"/>
        <pc:sldMkLst>
          <pc:docMk/>
          <pc:sldMk cId="781764488" sldId="456"/>
        </pc:sldMkLst>
      </pc:sldChg>
      <pc:sldChg chg="del">
        <pc:chgData name="Kaisa Välimäki" userId="748bfbdf-5648-43ca-b5dc-bdb32b059750" providerId="ADAL" clId="{CFC6E79F-9EE6-4981-954F-5BB6D2A73FC4}" dt="2025-02-25T11:41:42.818" v="2" actId="47"/>
        <pc:sldMkLst>
          <pc:docMk/>
          <pc:sldMk cId="3122399563" sldId="457"/>
        </pc:sldMkLst>
      </pc:sldChg>
      <pc:sldChg chg="del">
        <pc:chgData name="Kaisa Välimäki" userId="748bfbdf-5648-43ca-b5dc-bdb32b059750" providerId="ADAL" clId="{CFC6E79F-9EE6-4981-954F-5BB6D2A73FC4}" dt="2025-02-25T11:41:22.030" v="0" actId="47"/>
        <pc:sldMkLst>
          <pc:docMk/>
          <pc:sldMk cId="3691115067" sldId="458"/>
        </pc:sldMkLst>
      </pc:sldChg>
      <pc:sldChg chg="del">
        <pc:chgData name="Kaisa Välimäki" userId="748bfbdf-5648-43ca-b5dc-bdb32b059750" providerId="ADAL" clId="{CFC6E79F-9EE6-4981-954F-5BB6D2A73FC4}" dt="2025-02-25T11:41:22.030" v="0" actId="47"/>
        <pc:sldMkLst>
          <pc:docMk/>
          <pc:sldMk cId="2971125405" sldId="459"/>
        </pc:sldMkLst>
      </pc:sldChg>
      <pc:sldChg chg="del">
        <pc:chgData name="Kaisa Välimäki" userId="748bfbdf-5648-43ca-b5dc-bdb32b059750" providerId="ADAL" clId="{CFC6E79F-9EE6-4981-954F-5BB6D2A73FC4}" dt="2025-02-25T11:41:22.030" v="0" actId="47"/>
        <pc:sldMkLst>
          <pc:docMk/>
          <pc:sldMk cId="216600083" sldId="460"/>
        </pc:sldMkLst>
      </pc:sldChg>
      <pc:sldChg chg="del">
        <pc:chgData name="Kaisa Välimäki" userId="748bfbdf-5648-43ca-b5dc-bdb32b059750" providerId="ADAL" clId="{CFC6E79F-9EE6-4981-954F-5BB6D2A73FC4}" dt="2025-02-25T11:41:22.030" v="0" actId="47"/>
        <pc:sldMkLst>
          <pc:docMk/>
          <pc:sldMk cId="1039796688" sldId="461"/>
        </pc:sldMkLst>
      </pc:sldChg>
      <pc:sldChg chg="del">
        <pc:chgData name="Kaisa Välimäki" userId="748bfbdf-5648-43ca-b5dc-bdb32b059750" providerId="ADAL" clId="{CFC6E79F-9EE6-4981-954F-5BB6D2A73FC4}" dt="2025-02-25T11:41:22.030" v="0" actId="47"/>
        <pc:sldMkLst>
          <pc:docMk/>
          <pc:sldMk cId="2872253873" sldId="462"/>
        </pc:sldMkLst>
      </pc:sldChg>
      <pc:sldChg chg="del">
        <pc:chgData name="Kaisa Välimäki" userId="748bfbdf-5648-43ca-b5dc-bdb32b059750" providerId="ADAL" clId="{CFC6E79F-9EE6-4981-954F-5BB6D2A73FC4}" dt="2025-02-25T11:41:22.030" v="0" actId="47"/>
        <pc:sldMkLst>
          <pc:docMk/>
          <pc:sldMk cId="3131853744" sldId="463"/>
        </pc:sldMkLst>
      </pc:sldChg>
      <pc:sldChg chg="del">
        <pc:chgData name="Kaisa Välimäki" userId="748bfbdf-5648-43ca-b5dc-bdb32b059750" providerId="ADAL" clId="{CFC6E79F-9EE6-4981-954F-5BB6D2A73FC4}" dt="2025-02-25T11:41:22.030" v="0" actId="47"/>
        <pc:sldMkLst>
          <pc:docMk/>
          <pc:sldMk cId="2327651820" sldId="464"/>
        </pc:sldMkLst>
      </pc:sldChg>
      <pc:sldChg chg="del">
        <pc:chgData name="Kaisa Välimäki" userId="748bfbdf-5648-43ca-b5dc-bdb32b059750" providerId="ADAL" clId="{CFC6E79F-9EE6-4981-954F-5BB6D2A73FC4}" dt="2025-02-25T11:41:22.030" v="0" actId="47"/>
        <pc:sldMkLst>
          <pc:docMk/>
          <pc:sldMk cId="2713975919" sldId="465"/>
        </pc:sldMkLst>
      </pc:sldChg>
      <pc:sldChg chg="del">
        <pc:chgData name="Kaisa Välimäki" userId="748bfbdf-5648-43ca-b5dc-bdb32b059750" providerId="ADAL" clId="{CFC6E79F-9EE6-4981-954F-5BB6D2A73FC4}" dt="2025-02-25T11:41:22.030" v="0" actId="47"/>
        <pc:sldMkLst>
          <pc:docMk/>
          <pc:sldMk cId="1704500328" sldId="466"/>
        </pc:sldMkLst>
      </pc:sldChg>
      <pc:sldChg chg="del">
        <pc:chgData name="Kaisa Välimäki" userId="748bfbdf-5648-43ca-b5dc-bdb32b059750" providerId="ADAL" clId="{CFC6E79F-9EE6-4981-954F-5BB6D2A73FC4}" dt="2025-02-25T11:41:22.030" v="0" actId="47"/>
        <pc:sldMkLst>
          <pc:docMk/>
          <pc:sldMk cId="3142639264" sldId="467"/>
        </pc:sldMkLst>
      </pc:sldChg>
      <pc:sldChg chg="del">
        <pc:chgData name="Kaisa Välimäki" userId="748bfbdf-5648-43ca-b5dc-bdb32b059750" providerId="ADAL" clId="{CFC6E79F-9EE6-4981-954F-5BB6D2A73FC4}" dt="2025-02-25T11:41:22.030" v="0" actId="47"/>
        <pc:sldMkLst>
          <pc:docMk/>
          <pc:sldMk cId="239802349" sldId="468"/>
        </pc:sldMkLst>
      </pc:sldChg>
      <pc:sldChg chg="del">
        <pc:chgData name="Kaisa Välimäki" userId="748bfbdf-5648-43ca-b5dc-bdb32b059750" providerId="ADAL" clId="{CFC6E79F-9EE6-4981-954F-5BB6D2A73FC4}" dt="2025-02-25T11:41:22.030" v="0" actId="47"/>
        <pc:sldMkLst>
          <pc:docMk/>
          <pc:sldMk cId="905749708" sldId="469"/>
        </pc:sldMkLst>
      </pc:sldChg>
      <pc:sldChg chg="del">
        <pc:chgData name="Kaisa Välimäki" userId="748bfbdf-5648-43ca-b5dc-bdb32b059750" providerId="ADAL" clId="{CFC6E79F-9EE6-4981-954F-5BB6D2A73FC4}" dt="2025-02-25T11:41:22.030" v="0" actId="47"/>
        <pc:sldMkLst>
          <pc:docMk/>
          <pc:sldMk cId="304504857" sldId="470"/>
        </pc:sldMkLst>
      </pc:sldChg>
      <pc:sldChg chg="del">
        <pc:chgData name="Kaisa Välimäki" userId="748bfbdf-5648-43ca-b5dc-bdb32b059750" providerId="ADAL" clId="{CFC6E79F-9EE6-4981-954F-5BB6D2A73FC4}" dt="2025-02-25T11:41:22.030" v="0" actId="47"/>
        <pc:sldMkLst>
          <pc:docMk/>
          <pc:sldMk cId="1484822276" sldId="471"/>
        </pc:sldMkLst>
      </pc:sldChg>
      <pc:sldChg chg="del">
        <pc:chgData name="Kaisa Välimäki" userId="748bfbdf-5648-43ca-b5dc-bdb32b059750" providerId="ADAL" clId="{CFC6E79F-9EE6-4981-954F-5BB6D2A73FC4}" dt="2025-02-25T11:41:22.030" v="0" actId="47"/>
        <pc:sldMkLst>
          <pc:docMk/>
          <pc:sldMk cId="2637644860" sldId="472"/>
        </pc:sldMkLst>
      </pc:sldChg>
      <pc:sldChg chg="del">
        <pc:chgData name="Kaisa Välimäki" userId="748bfbdf-5648-43ca-b5dc-bdb32b059750" providerId="ADAL" clId="{CFC6E79F-9EE6-4981-954F-5BB6D2A73FC4}" dt="2025-02-25T11:41:22.030" v="0" actId="47"/>
        <pc:sldMkLst>
          <pc:docMk/>
          <pc:sldMk cId="3433117974" sldId="473"/>
        </pc:sldMkLst>
      </pc:sldChg>
      <pc:sldChg chg="del">
        <pc:chgData name="Kaisa Välimäki" userId="748bfbdf-5648-43ca-b5dc-bdb32b059750" providerId="ADAL" clId="{CFC6E79F-9EE6-4981-954F-5BB6D2A73FC4}" dt="2025-02-25T11:41:22.030" v="0" actId="47"/>
        <pc:sldMkLst>
          <pc:docMk/>
          <pc:sldMk cId="2165698015" sldId="474"/>
        </pc:sldMkLst>
      </pc:sldChg>
      <pc:sldChg chg="del">
        <pc:chgData name="Kaisa Välimäki" userId="748bfbdf-5648-43ca-b5dc-bdb32b059750" providerId="ADAL" clId="{CFC6E79F-9EE6-4981-954F-5BB6D2A73FC4}" dt="2025-02-25T11:41:22.030" v="0" actId="47"/>
        <pc:sldMkLst>
          <pc:docMk/>
          <pc:sldMk cId="1097431664" sldId="475"/>
        </pc:sldMkLst>
      </pc:sldChg>
    </pc:docChg>
  </pc:docChgLst>
  <pc:docChgLst>
    <pc:chgData name="Kaisa Välimäki" userId="748bfbdf-5648-43ca-b5dc-bdb32b059750" providerId="ADAL" clId="{9F1C7325-6AC7-42C1-B578-BB2B64A6882F}"/>
    <pc:docChg chg="custSel modSld">
      <pc:chgData name="Kaisa Välimäki" userId="748bfbdf-5648-43ca-b5dc-bdb32b059750" providerId="ADAL" clId="{9F1C7325-6AC7-42C1-B578-BB2B64A6882F}" dt="2025-03-11T08:58:02.732" v="34" actId="1076"/>
      <pc:docMkLst>
        <pc:docMk/>
      </pc:docMkLst>
      <pc:sldChg chg="addSp delSp modSp mod modClrScheme chgLayout">
        <pc:chgData name="Kaisa Välimäki" userId="748bfbdf-5648-43ca-b5dc-bdb32b059750" providerId="ADAL" clId="{9F1C7325-6AC7-42C1-B578-BB2B64A6882F}" dt="2025-03-11T08:57:46.594" v="32" actId="14100"/>
        <pc:sldMkLst>
          <pc:docMk/>
          <pc:sldMk cId="3450190320" sldId="313"/>
        </pc:sldMkLst>
        <pc:spChg chg="mod ord">
          <ac:chgData name="Kaisa Välimäki" userId="748bfbdf-5648-43ca-b5dc-bdb32b059750" providerId="ADAL" clId="{9F1C7325-6AC7-42C1-B578-BB2B64A6882F}" dt="2025-03-10T13:50:52.532" v="7" actId="700"/>
          <ac:spMkLst>
            <pc:docMk/>
            <pc:sldMk cId="3450190320" sldId="313"/>
            <ac:spMk id="2" creationId="{8ADCD8DB-F3A6-33BA-BD37-F58BCFD12681}"/>
          </ac:spMkLst>
        </pc:spChg>
        <pc:spChg chg="add del mod ord">
          <ac:chgData name="Kaisa Välimäki" userId="748bfbdf-5648-43ca-b5dc-bdb32b059750" providerId="ADAL" clId="{9F1C7325-6AC7-42C1-B578-BB2B64A6882F}" dt="2025-03-10T13:51:01.344" v="11" actId="478"/>
          <ac:spMkLst>
            <pc:docMk/>
            <pc:sldMk cId="3450190320" sldId="313"/>
            <ac:spMk id="3" creationId="{188D4F2F-49B2-1513-3482-771B726209FF}"/>
          </ac:spMkLst>
        </pc:spChg>
        <pc:spChg chg="add del mod ord">
          <ac:chgData name="Kaisa Välimäki" userId="748bfbdf-5648-43ca-b5dc-bdb32b059750" providerId="ADAL" clId="{9F1C7325-6AC7-42C1-B578-BB2B64A6882F}" dt="2025-03-10T13:50:58.576" v="9" actId="478"/>
          <ac:spMkLst>
            <pc:docMk/>
            <pc:sldMk cId="3450190320" sldId="313"/>
            <ac:spMk id="5" creationId="{EA4A3BEF-C9E2-1368-106F-C9AB798368A0}"/>
          </ac:spMkLst>
        </pc:spChg>
        <pc:picChg chg="mod">
          <ac:chgData name="Kaisa Välimäki" userId="748bfbdf-5648-43ca-b5dc-bdb32b059750" providerId="ADAL" clId="{9F1C7325-6AC7-42C1-B578-BB2B64A6882F}" dt="2025-03-11T08:57:46.594" v="32" actId="14100"/>
          <ac:picMkLst>
            <pc:docMk/>
            <pc:sldMk cId="3450190320" sldId="313"/>
            <ac:picMk id="4" creationId="{09557248-2A19-4DB4-E20E-6C007C265CA7}"/>
          </ac:picMkLst>
        </pc:picChg>
      </pc:sldChg>
      <pc:sldChg chg="addSp modSp mod modClrScheme chgLayout">
        <pc:chgData name="Kaisa Välimäki" userId="748bfbdf-5648-43ca-b5dc-bdb32b059750" providerId="ADAL" clId="{9F1C7325-6AC7-42C1-B578-BB2B64A6882F}" dt="2025-03-10T13:51:12.465" v="15" actId="14100"/>
        <pc:sldMkLst>
          <pc:docMk/>
          <pc:sldMk cId="3524311119" sldId="314"/>
        </pc:sldMkLst>
        <pc:spChg chg="mod ord">
          <ac:chgData name="Kaisa Välimäki" userId="748bfbdf-5648-43ca-b5dc-bdb32b059750" providerId="ADAL" clId="{9F1C7325-6AC7-42C1-B578-BB2B64A6882F}" dt="2025-03-10T13:50:52.532" v="7" actId="700"/>
          <ac:spMkLst>
            <pc:docMk/>
            <pc:sldMk cId="3524311119" sldId="314"/>
            <ac:spMk id="2" creationId="{8ADCD8DB-F3A6-33BA-BD37-F58BCFD12681}"/>
          </ac:spMkLst>
        </pc:spChg>
        <pc:spChg chg="add mod ord">
          <ac:chgData name="Kaisa Välimäki" userId="748bfbdf-5648-43ca-b5dc-bdb32b059750" providerId="ADAL" clId="{9F1C7325-6AC7-42C1-B578-BB2B64A6882F}" dt="2025-03-10T13:50:52.532" v="7" actId="700"/>
          <ac:spMkLst>
            <pc:docMk/>
            <pc:sldMk cId="3524311119" sldId="314"/>
            <ac:spMk id="3" creationId="{5BF62865-5949-C91F-A46E-B4C7BE9E49BC}"/>
          </ac:spMkLst>
        </pc:spChg>
        <pc:spChg chg="add mod ord">
          <ac:chgData name="Kaisa Välimäki" userId="748bfbdf-5648-43ca-b5dc-bdb32b059750" providerId="ADAL" clId="{9F1C7325-6AC7-42C1-B578-BB2B64A6882F}" dt="2025-03-10T13:50:52.532" v="7" actId="700"/>
          <ac:spMkLst>
            <pc:docMk/>
            <pc:sldMk cId="3524311119" sldId="314"/>
            <ac:spMk id="4" creationId="{F88987BE-C5EF-44D8-FD61-450F52744EAA}"/>
          </ac:spMkLst>
        </pc:spChg>
        <pc:picChg chg="mod">
          <ac:chgData name="Kaisa Välimäki" userId="748bfbdf-5648-43ca-b5dc-bdb32b059750" providerId="ADAL" clId="{9F1C7325-6AC7-42C1-B578-BB2B64A6882F}" dt="2025-03-10T13:51:12.465" v="15" actId="14100"/>
          <ac:picMkLst>
            <pc:docMk/>
            <pc:sldMk cId="3524311119" sldId="314"/>
            <ac:picMk id="5" creationId="{521041FB-D704-7D10-2C90-D0CD3264DDAE}"/>
          </ac:picMkLst>
        </pc:picChg>
      </pc:sldChg>
      <pc:sldChg chg="modSp mod">
        <pc:chgData name="Kaisa Välimäki" userId="748bfbdf-5648-43ca-b5dc-bdb32b059750" providerId="ADAL" clId="{9F1C7325-6AC7-42C1-B578-BB2B64A6882F}" dt="2025-03-11T08:58:02.732" v="34" actId="1076"/>
        <pc:sldMkLst>
          <pc:docMk/>
          <pc:sldMk cId="2889952100" sldId="370"/>
        </pc:sldMkLst>
        <pc:spChg chg="mod">
          <ac:chgData name="Kaisa Välimäki" userId="748bfbdf-5648-43ca-b5dc-bdb32b059750" providerId="ADAL" clId="{9F1C7325-6AC7-42C1-B578-BB2B64A6882F}" dt="2025-03-11T08:58:02.732" v="34" actId="1076"/>
          <ac:spMkLst>
            <pc:docMk/>
            <pc:sldMk cId="2889952100" sldId="370"/>
            <ac:spMk id="2" creationId="{19C3A8F2-C142-7432-E135-8929CFC2A05A}"/>
          </ac:spMkLst>
        </pc:spChg>
        <pc:spChg chg="mod">
          <ac:chgData name="Kaisa Välimäki" userId="748bfbdf-5648-43ca-b5dc-bdb32b059750" providerId="ADAL" clId="{9F1C7325-6AC7-42C1-B578-BB2B64A6882F}" dt="2025-03-11T08:58:00.057" v="33" actId="1076"/>
          <ac:spMkLst>
            <pc:docMk/>
            <pc:sldMk cId="2889952100" sldId="370"/>
            <ac:spMk id="6" creationId="{33E409A3-9D25-1751-0D24-0FC1E2139C11}"/>
          </ac:spMkLst>
        </pc:spChg>
        <pc:spChg chg="mod">
          <ac:chgData name="Kaisa Välimäki" userId="748bfbdf-5648-43ca-b5dc-bdb32b059750" providerId="ADAL" clId="{9F1C7325-6AC7-42C1-B578-BB2B64A6882F}" dt="2025-03-11T08:58:00.057" v="33" actId="1076"/>
          <ac:spMkLst>
            <pc:docMk/>
            <pc:sldMk cId="2889952100" sldId="370"/>
            <ac:spMk id="8" creationId="{215A2048-3681-C6FC-4BD4-E461BA22B99C}"/>
          </ac:spMkLst>
        </pc:spChg>
      </pc:sldChg>
      <pc:sldChg chg="modSp mod">
        <pc:chgData name="Kaisa Välimäki" userId="748bfbdf-5648-43ca-b5dc-bdb32b059750" providerId="ADAL" clId="{9F1C7325-6AC7-42C1-B578-BB2B64A6882F}" dt="2025-03-10T13:53:23.546" v="29" actId="1076"/>
        <pc:sldMkLst>
          <pc:docMk/>
          <pc:sldMk cId="728543628" sldId="372"/>
        </pc:sldMkLst>
        <pc:spChg chg="mod">
          <ac:chgData name="Kaisa Välimäki" userId="748bfbdf-5648-43ca-b5dc-bdb32b059750" providerId="ADAL" clId="{9F1C7325-6AC7-42C1-B578-BB2B64A6882F}" dt="2025-03-10T13:53:23.546" v="29" actId="1076"/>
          <ac:spMkLst>
            <pc:docMk/>
            <pc:sldMk cId="728543628" sldId="372"/>
            <ac:spMk id="8" creationId="{73F70E85-3EC3-D4C7-EFEF-415B0516B309}"/>
          </ac:spMkLst>
        </pc:spChg>
      </pc:sldChg>
      <pc:sldChg chg="modSp mod">
        <pc:chgData name="Kaisa Välimäki" userId="748bfbdf-5648-43ca-b5dc-bdb32b059750" providerId="ADAL" clId="{9F1C7325-6AC7-42C1-B578-BB2B64A6882F}" dt="2025-03-11T08:57:38.414" v="31" actId="207"/>
        <pc:sldMkLst>
          <pc:docMk/>
          <pc:sldMk cId="1431822597" sldId="448"/>
        </pc:sldMkLst>
        <pc:spChg chg="mod">
          <ac:chgData name="Kaisa Välimäki" userId="748bfbdf-5648-43ca-b5dc-bdb32b059750" providerId="ADAL" clId="{9F1C7325-6AC7-42C1-B578-BB2B64A6882F}" dt="2025-03-11T08:57:38.414" v="31" actId="207"/>
          <ac:spMkLst>
            <pc:docMk/>
            <pc:sldMk cId="1431822597" sldId="448"/>
            <ac:spMk id="2" creationId="{6A15144F-033D-E035-9DCE-4D413C762EC3}"/>
          </ac:spMkLst>
        </pc:spChg>
        <pc:spChg chg="mod">
          <ac:chgData name="Kaisa Välimäki" userId="748bfbdf-5648-43ca-b5dc-bdb32b059750" providerId="ADAL" clId="{9F1C7325-6AC7-42C1-B578-BB2B64A6882F}" dt="2025-03-11T08:57:38.414" v="31" actId="207"/>
          <ac:spMkLst>
            <pc:docMk/>
            <pc:sldMk cId="1431822597" sldId="448"/>
            <ac:spMk id="4" creationId="{DCD73BFC-54E1-2AA4-9C1F-4CB8B77CE04F}"/>
          </ac:spMkLst>
        </pc:spChg>
        <pc:spChg chg="mod">
          <ac:chgData name="Kaisa Välimäki" userId="748bfbdf-5648-43ca-b5dc-bdb32b059750" providerId="ADAL" clId="{9F1C7325-6AC7-42C1-B578-BB2B64A6882F}" dt="2025-03-10T13:50:16.051" v="0" actId="1076"/>
          <ac:spMkLst>
            <pc:docMk/>
            <pc:sldMk cId="1431822597" sldId="448"/>
            <ac:spMk id="5" creationId="{45FF9D6F-D20C-D9DF-5DA5-8600ED5D33C2}"/>
          </ac:spMkLst>
        </pc:spChg>
        <pc:spChg chg="mod">
          <ac:chgData name="Kaisa Välimäki" userId="748bfbdf-5648-43ca-b5dc-bdb32b059750" providerId="ADAL" clId="{9F1C7325-6AC7-42C1-B578-BB2B64A6882F}" dt="2025-03-11T08:57:38.414" v="31" actId="207"/>
          <ac:spMkLst>
            <pc:docMk/>
            <pc:sldMk cId="1431822597" sldId="448"/>
            <ac:spMk id="6" creationId="{40E60343-FC1A-23AB-3E0F-460782592B73}"/>
          </ac:spMkLst>
        </pc:spChg>
      </pc:sldChg>
      <pc:sldChg chg="modSp mod modClrScheme chgLayout">
        <pc:chgData name="Kaisa Välimäki" userId="748bfbdf-5648-43ca-b5dc-bdb32b059750" providerId="ADAL" clId="{9F1C7325-6AC7-42C1-B578-BB2B64A6882F}" dt="2025-03-10T13:52:32.141" v="28" actId="554"/>
        <pc:sldMkLst>
          <pc:docMk/>
          <pc:sldMk cId="537141026" sldId="449"/>
        </pc:sldMkLst>
        <pc:spChg chg="mod ord">
          <ac:chgData name="Kaisa Välimäki" userId="748bfbdf-5648-43ca-b5dc-bdb32b059750" providerId="ADAL" clId="{9F1C7325-6AC7-42C1-B578-BB2B64A6882F}" dt="2025-03-10T13:50:52.532" v="7" actId="700"/>
          <ac:spMkLst>
            <pc:docMk/>
            <pc:sldMk cId="537141026" sldId="449"/>
            <ac:spMk id="2" creationId="{0A2F4550-B404-A980-1CDD-CA4CC6D4A633}"/>
          </ac:spMkLst>
        </pc:spChg>
        <pc:spChg chg="mod ord">
          <ac:chgData name="Kaisa Välimäki" userId="748bfbdf-5648-43ca-b5dc-bdb32b059750" providerId="ADAL" clId="{9F1C7325-6AC7-42C1-B578-BB2B64A6882F}" dt="2025-03-10T13:52:32.141" v="28" actId="554"/>
          <ac:spMkLst>
            <pc:docMk/>
            <pc:sldMk cId="537141026" sldId="449"/>
            <ac:spMk id="4" creationId="{07E26930-26E6-2D32-0EC1-A62A06B8B45C}"/>
          </ac:spMkLst>
        </pc:spChg>
        <pc:spChg chg="mod ord">
          <ac:chgData name="Kaisa Välimäki" userId="748bfbdf-5648-43ca-b5dc-bdb32b059750" providerId="ADAL" clId="{9F1C7325-6AC7-42C1-B578-BB2B64A6882F}" dt="2025-03-10T13:52:23.289" v="26" actId="1076"/>
          <ac:spMkLst>
            <pc:docMk/>
            <pc:sldMk cId="537141026" sldId="449"/>
            <ac:spMk id="5" creationId="{671F2A90-0149-84EE-6C64-B77515FD7C2E}"/>
          </ac:spMkLst>
        </pc:spChg>
        <pc:spChg chg="mod">
          <ac:chgData name="Kaisa Välimäki" userId="748bfbdf-5648-43ca-b5dc-bdb32b059750" providerId="ADAL" clId="{9F1C7325-6AC7-42C1-B578-BB2B64A6882F}" dt="2025-03-10T13:52:32.141" v="28" actId="554"/>
          <ac:spMkLst>
            <pc:docMk/>
            <pc:sldMk cId="537141026" sldId="449"/>
            <ac:spMk id="8" creationId="{6FE468E1-4FF1-D9AE-D6D8-CAE44BF3EFF9}"/>
          </ac:spMkLst>
        </pc:spChg>
        <pc:picChg chg="mod">
          <ac:chgData name="Kaisa Välimäki" userId="748bfbdf-5648-43ca-b5dc-bdb32b059750" providerId="ADAL" clId="{9F1C7325-6AC7-42C1-B578-BB2B64A6882F}" dt="2025-03-10T13:52:18.788" v="25" actId="14861"/>
          <ac:picMkLst>
            <pc:docMk/>
            <pc:sldMk cId="537141026" sldId="449"/>
            <ac:picMk id="6" creationId="{F65BFC13-3DDC-C1F3-4CD9-CDCDB1DAF19D}"/>
          </ac:picMkLst>
        </pc:picChg>
      </pc:sldChg>
      <pc:sldChg chg="modSp mod">
        <pc:chgData name="Kaisa Välimäki" userId="748bfbdf-5648-43ca-b5dc-bdb32b059750" providerId="ADAL" clId="{9F1C7325-6AC7-42C1-B578-BB2B64A6882F}" dt="2025-03-10T13:53:43.433" v="30" actId="1076"/>
        <pc:sldMkLst>
          <pc:docMk/>
          <pc:sldMk cId="3067343684" sldId="450"/>
        </pc:sldMkLst>
        <pc:picChg chg="mod">
          <ac:chgData name="Kaisa Välimäki" userId="748bfbdf-5648-43ca-b5dc-bdb32b059750" providerId="ADAL" clId="{9F1C7325-6AC7-42C1-B578-BB2B64A6882F}" dt="2025-03-10T13:53:43.433" v="30" actId="1076"/>
          <ac:picMkLst>
            <pc:docMk/>
            <pc:sldMk cId="3067343684" sldId="450"/>
            <ac:picMk id="6" creationId="{2EBADDFC-9C64-A68A-74B6-8A1B32C6763C}"/>
          </ac:picMkLst>
        </pc:picChg>
        <pc:picChg chg="mod">
          <ac:chgData name="Kaisa Välimäki" userId="748bfbdf-5648-43ca-b5dc-bdb32b059750" providerId="ADAL" clId="{9F1C7325-6AC7-42C1-B578-BB2B64A6882F}" dt="2025-03-10T13:53:43.433" v="30" actId="1076"/>
          <ac:picMkLst>
            <pc:docMk/>
            <pc:sldMk cId="3067343684" sldId="450"/>
            <ac:picMk id="12" creationId="{A9E791AB-48D5-0973-C6D1-A0BB2284DEC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Inter" panose="02000503000000020004" pitchFamily="50" charset="0"/>
              </a:defRPr>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Inter" panose="02000503000000020004" pitchFamily="50" charset="0"/>
              </a:defRPr>
            </a:lvl1pPr>
          </a:lstStyle>
          <a:p>
            <a:fld id="{49042933-A333-45D6-9453-722143B2AE1E}" type="datetimeFigureOut">
              <a:rPr lang="fi-FI" smtClean="0"/>
              <a:pPr/>
              <a:t>11.3.2025</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Inter" panose="02000503000000020004" pitchFamily="50" charset="0"/>
              </a:defRPr>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Inter" panose="02000503000000020004" pitchFamily="50" charset="0"/>
              </a:defRPr>
            </a:lvl1pPr>
          </a:lstStyle>
          <a:p>
            <a:fld id="{26BB66EF-16C6-4772-8BEF-FA03DF44B885}" type="slidenum">
              <a:rPr lang="fi-FI" smtClean="0"/>
              <a:pPr/>
              <a:t>‹#›</a:t>
            </a:fld>
            <a:endParaRPr lang="fi-FI"/>
          </a:p>
        </p:txBody>
      </p:sp>
    </p:spTree>
    <p:extLst>
      <p:ext uri="{BB962C8B-B14F-4D97-AF65-F5344CB8AC3E}">
        <p14:creationId xmlns:p14="http://schemas.microsoft.com/office/powerpoint/2010/main" val="4130511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Inter" panose="02000503000000020004" pitchFamily="50" charset="0"/>
        <a:ea typeface="+mn-ea"/>
        <a:cs typeface="+mn-cs"/>
      </a:defRPr>
    </a:lvl1pPr>
    <a:lvl2pPr marL="457200" algn="l" defTabSz="914400" rtl="0" eaLnBrk="1" latinLnBrk="0" hangingPunct="1">
      <a:defRPr sz="1200" kern="1200">
        <a:solidFill>
          <a:schemeClr val="tx1"/>
        </a:solidFill>
        <a:latin typeface="Inter" panose="02000503000000020004" pitchFamily="50" charset="0"/>
        <a:ea typeface="+mn-ea"/>
        <a:cs typeface="+mn-cs"/>
      </a:defRPr>
    </a:lvl2pPr>
    <a:lvl3pPr marL="914400" algn="l" defTabSz="914400" rtl="0" eaLnBrk="1" latinLnBrk="0" hangingPunct="1">
      <a:defRPr sz="1200" kern="1200">
        <a:solidFill>
          <a:schemeClr val="tx1"/>
        </a:solidFill>
        <a:latin typeface="Inter" panose="02000503000000020004" pitchFamily="50" charset="0"/>
        <a:ea typeface="+mn-ea"/>
        <a:cs typeface="+mn-cs"/>
      </a:defRPr>
    </a:lvl3pPr>
    <a:lvl4pPr marL="1371600" algn="l" defTabSz="914400" rtl="0" eaLnBrk="1" latinLnBrk="0" hangingPunct="1">
      <a:defRPr sz="1200" kern="1200">
        <a:solidFill>
          <a:schemeClr val="tx1"/>
        </a:solidFill>
        <a:latin typeface="Inter" panose="02000503000000020004" pitchFamily="50" charset="0"/>
        <a:ea typeface="+mn-ea"/>
        <a:cs typeface="+mn-cs"/>
      </a:defRPr>
    </a:lvl4pPr>
    <a:lvl5pPr marL="1828800" algn="l" defTabSz="914400" rtl="0" eaLnBrk="1" latinLnBrk="0" hangingPunct="1">
      <a:defRPr sz="1200" kern="1200">
        <a:solidFill>
          <a:schemeClr val="tx1"/>
        </a:solidFill>
        <a:latin typeface="Inter" panose="02000503000000020004" pitchFamily="50"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8.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0.jpeg"/><Relationship Id="rId1" Type="http://schemas.openxmlformats.org/officeDocument/2006/relationships/slideMaster" Target="../slideMasters/slideMaster1.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7.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7.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8.jpeg"/><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9.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1.jpe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19.png"/><Relationship Id="rId4" Type="http://schemas.openxmlformats.org/officeDocument/2006/relationships/image" Target="../media/image13.sv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3.jpeg"/><Relationship Id="rId7" Type="http://schemas.openxmlformats.org/officeDocument/2006/relationships/image" Target="../media/image40.svg"/><Relationship Id="rId2" Type="http://schemas.openxmlformats.org/officeDocument/2006/relationships/image" Target="../media/image42.jpe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2.svg"/><Relationship Id="rId4" Type="http://schemas.openxmlformats.org/officeDocument/2006/relationships/image" Target="../media/image3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32.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31.png"/><Relationship Id="rId5" Type="http://schemas.openxmlformats.org/officeDocument/2006/relationships/image" Target="../media/image2.svg"/><Relationship Id="rId4" Type="http://schemas.openxmlformats.org/officeDocument/2006/relationships/image" Target="../media/image1.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4.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5.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6.png"/><Relationship Id="rId1" Type="http://schemas.openxmlformats.org/officeDocument/2006/relationships/slideMaster" Target="../slideMasters/slideMaster1.xml"/><Relationship Id="rId4" Type="http://schemas.openxmlformats.org/officeDocument/2006/relationships/image" Target="../media/image40.sv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47.png"/><Relationship Id="rId1" Type="http://schemas.openxmlformats.org/officeDocument/2006/relationships/slideMaster" Target="../slideMasters/slideMaster1.xml"/><Relationship Id="rId4" Type="http://schemas.openxmlformats.org/officeDocument/2006/relationships/image" Target="../media/image3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26.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48.jpeg"/><Relationship Id="rId1" Type="http://schemas.openxmlformats.org/officeDocument/2006/relationships/slideMaster" Target="../slideMasters/slideMaster1.xml"/><Relationship Id="rId6" Type="http://schemas.openxmlformats.org/officeDocument/2006/relationships/image" Target="../media/image13.svg"/><Relationship Id="rId11" Type="http://schemas.openxmlformats.org/officeDocument/2006/relationships/hyperlink" Target="https://blog.basware.com/en" TargetMode="External"/><Relationship Id="rId5" Type="http://schemas.openxmlformats.org/officeDocument/2006/relationships/image" Target="../media/image12.png"/><Relationship Id="rId10" Type="http://schemas.openxmlformats.org/officeDocument/2006/relationships/image" Target="../media/image50.png"/><Relationship Id="rId4" Type="http://schemas.openxmlformats.org/officeDocument/2006/relationships/image" Target="../media/image27.svg"/><Relationship Id="rId9" Type="http://schemas.openxmlformats.org/officeDocument/2006/relationships/hyperlink" Target="https://www.instagram.com/baswareglobal/" TargetMode="External"/></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3.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12.png"/><Relationship Id="rId7" Type="http://schemas.openxmlformats.org/officeDocument/2006/relationships/hyperlink" Target="https://www.linkedin.com/company/basware/" TargetMode="External"/><Relationship Id="rId12" Type="http://schemas.openxmlformats.org/officeDocument/2006/relationships/image" Target="../media/image5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27.svg"/><Relationship Id="rId11" Type="http://schemas.openxmlformats.org/officeDocument/2006/relationships/hyperlink" Target="https://blog.basware.com/en" TargetMode="External"/><Relationship Id="rId5" Type="http://schemas.openxmlformats.org/officeDocument/2006/relationships/image" Target="../media/image26.png"/><Relationship Id="rId10" Type="http://schemas.openxmlformats.org/officeDocument/2006/relationships/image" Target="../media/image50.png"/><Relationship Id="rId4" Type="http://schemas.openxmlformats.org/officeDocument/2006/relationships/image" Target="../media/image13.svg"/><Relationship Id="rId9" Type="http://schemas.openxmlformats.org/officeDocument/2006/relationships/hyperlink" Target="https://www.instagram.com/baswareglobal/"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3.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20.sv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Gree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13" name="Rectangle 12">
            <a:extLst>
              <a:ext uri="{FF2B5EF4-FFF2-40B4-BE49-F238E27FC236}">
                <a16:creationId xmlns:a16="http://schemas.microsoft.com/office/drawing/2014/main" id="{202EBA78-A44C-45D9-B079-5624C43BAA91}"/>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5" name="Graphic 14">
            <a:extLst>
              <a:ext uri="{FF2B5EF4-FFF2-40B4-BE49-F238E27FC236}">
                <a16:creationId xmlns:a16="http://schemas.microsoft.com/office/drawing/2014/main" id="{28C358EB-1B1C-44F3-BF5F-7499C96C33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9" name="Title 1">
            <a:extLst>
              <a:ext uri="{FF2B5EF4-FFF2-40B4-BE49-F238E27FC236}">
                <a16:creationId xmlns:a16="http://schemas.microsoft.com/office/drawing/2014/main" id="{FA45EC45-4A35-440C-9B82-4EBDD99A42EC}"/>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a:p>
        </p:txBody>
      </p:sp>
      <p:sp>
        <p:nvSpPr>
          <p:cNvPr id="10" name="Subtitle 2">
            <a:extLst>
              <a:ext uri="{FF2B5EF4-FFF2-40B4-BE49-F238E27FC236}">
                <a16:creationId xmlns:a16="http://schemas.microsoft.com/office/drawing/2014/main" id="{BEAF8B52-C38B-4DC8-B20C-1AD9592286FD}"/>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Font typeface="Arial" panose="020B0604020202020204" pitchFamily="34" charset="0"/>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Tree>
    <p:extLst>
      <p:ext uri="{BB962C8B-B14F-4D97-AF65-F5344CB8AC3E}">
        <p14:creationId xmlns:p14="http://schemas.microsoft.com/office/powerpoint/2010/main" val="21144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s shor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itle 1">
            <a:extLst>
              <a:ext uri="{FF2B5EF4-FFF2-40B4-BE49-F238E27FC236}">
                <a16:creationId xmlns:a16="http://schemas.microsoft.com/office/drawing/2014/main" id="{35CCDD72-9376-44AF-AA64-57B9FBCEB179}"/>
              </a:ext>
            </a:extLst>
          </p:cNvPr>
          <p:cNvSpPr>
            <a:spLocks noGrp="1"/>
          </p:cNvSpPr>
          <p:nvPr>
            <p:ph type="title" hasCustomPrompt="1"/>
          </p:nvPr>
        </p:nvSpPr>
        <p:spPr>
          <a:xfrm>
            <a:off x="3829049" y="962024"/>
            <a:ext cx="633040" cy="384344"/>
          </a:xfrm>
        </p:spPr>
        <p:txBody>
          <a:bodyPr>
            <a:noAutofit/>
          </a:bodyPr>
          <a:lstStyle>
            <a:lvl1pPr>
              <a:lnSpc>
                <a:spcPct val="100000"/>
              </a:lnSpc>
              <a:defRPr sz="2400">
                <a:solidFill>
                  <a:schemeClr val="accent3"/>
                </a:solidFill>
              </a:defRPr>
            </a:lvl1pPr>
          </a:lstStyle>
          <a:p>
            <a:r>
              <a:rPr lang="en-US"/>
              <a:t>01</a:t>
            </a:r>
            <a:endParaRPr lang="fi-FI"/>
          </a:p>
        </p:txBody>
      </p:sp>
      <p:sp>
        <p:nvSpPr>
          <p:cNvPr id="66" name="Text Placeholder 349">
            <a:extLst>
              <a:ext uri="{FF2B5EF4-FFF2-40B4-BE49-F238E27FC236}">
                <a16:creationId xmlns:a16="http://schemas.microsoft.com/office/drawing/2014/main" id="{EE818711-0B02-4DBC-BCD7-5F77DE087895}"/>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a:t>02</a:t>
            </a:r>
            <a:endParaRPr lang="fi-FI"/>
          </a:p>
        </p:txBody>
      </p:sp>
      <p:sp>
        <p:nvSpPr>
          <p:cNvPr id="67" name="Text Placeholder 349">
            <a:extLst>
              <a:ext uri="{FF2B5EF4-FFF2-40B4-BE49-F238E27FC236}">
                <a16:creationId xmlns:a16="http://schemas.microsoft.com/office/drawing/2014/main" id="{8BE689DB-387D-4518-BEEB-C7EAA5A96F44}"/>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a:t>03</a:t>
            </a:r>
            <a:endParaRPr lang="fi-FI"/>
          </a:p>
        </p:txBody>
      </p:sp>
      <p:sp>
        <p:nvSpPr>
          <p:cNvPr id="68" name="Text Placeholder 349">
            <a:extLst>
              <a:ext uri="{FF2B5EF4-FFF2-40B4-BE49-F238E27FC236}">
                <a16:creationId xmlns:a16="http://schemas.microsoft.com/office/drawing/2014/main" id="{AE93B1C1-C3F0-494A-B670-3E8421FE12E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a:t>04</a:t>
            </a:r>
            <a:endParaRPr lang="fi-FI"/>
          </a:p>
        </p:txBody>
      </p:sp>
      <p:sp>
        <p:nvSpPr>
          <p:cNvPr id="69" name="Text Placeholder 349">
            <a:extLst>
              <a:ext uri="{FF2B5EF4-FFF2-40B4-BE49-F238E27FC236}">
                <a16:creationId xmlns:a16="http://schemas.microsoft.com/office/drawing/2014/main" id="{26B3CEF1-2F73-4958-9E37-1D57472A6C85}"/>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a:t>05</a:t>
            </a:r>
            <a:endParaRPr lang="fi-FI"/>
          </a:p>
        </p:txBody>
      </p:sp>
      <p:sp>
        <p:nvSpPr>
          <p:cNvPr id="70" name="Text Placeholder 349">
            <a:extLst>
              <a:ext uri="{FF2B5EF4-FFF2-40B4-BE49-F238E27FC236}">
                <a16:creationId xmlns:a16="http://schemas.microsoft.com/office/drawing/2014/main" id="{45F7D4BA-56D9-4DA3-B22D-AC195407F2F2}"/>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3"/>
                </a:solidFill>
                <a:latin typeface="Inter" panose="02000503000000020004" pitchFamily="2" charset="0"/>
              </a:defRPr>
            </a:lvl1pPr>
          </a:lstStyle>
          <a:p>
            <a:pPr lvl="0"/>
            <a:r>
              <a:rPr lang="en-US"/>
              <a:t>06</a:t>
            </a:r>
            <a:endParaRPr lang="fi-FI"/>
          </a:p>
        </p:txBody>
      </p:sp>
      <p:sp>
        <p:nvSpPr>
          <p:cNvPr id="5" name="Text Placeholder 4">
            <a:extLst>
              <a:ext uri="{FF2B5EF4-FFF2-40B4-BE49-F238E27FC236}">
                <a16:creationId xmlns:a16="http://schemas.microsoft.com/office/drawing/2014/main" id="{75236034-50EA-46E1-B40B-A8F2EE7CC221}"/>
              </a:ext>
            </a:extLst>
          </p:cNvPr>
          <p:cNvSpPr>
            <a:spLocks noGrp="1"/>
          </p:cNvSpPr>
          <p:nvPr>
            <p:ph type="body" sz="quarter" idx="29" hasCustomPrompt="1"/>
          </p:nvPr>
        </p:nvSpPr>
        <p:spPr>
          <a:xfrm>
            <a:off x="4584700" y="962024"/>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72" name="Text Placeholder 4">
            <a:extLst>
              <a:ext uri="{FF2B5EF4-FFF2-40B4-BE49-F238E27FC236}">
                <a16:creationId xmlns:a16="http://schemas.microsoft.com/office/drawing/2014/main" id="{EDC18650-D8A5-40E8-A3C0-FF8885878C86}"/>
              </a:ext>
            </a:extLst>
          </p:cNvPr>
          <p:cNvSpPr>
            <a:spLocks noGrp="1"/>
          </p:cNvSpPr>
          <p:nvPr>
            <p:ph type="body" sz="quarter" idx="30" hasCustomPrompt="1"/>
          </p:nvPr>
        </p:nvSpPr>
        <p:spPr>
          <a:xfrm>
            <a:off x="4584700" y="1851025"/>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73" name="Text Placeholder 4">
            <a:extLst>
              <a:ext uri="{FF2B5EF4-FFF2-40B4-BE49-F238E27FC236}">
                <a16:creationId xmlns:a16="http://schemas.microsoft.com/office/drawing/2014/main" id="{2C68CBC6-8F65-4C0D-84A6-ADA7F6C95EB4}"/>
              </a:ext>
            </a:extLst>
          </p:cNvPr>
          <p:cNvSpPr>
            <a:spLocks noGrp="1"/>
          </p:cNvSpPr>
          <p:nvPr>
            <p:ph type="body" sz="quarter" idx="31" hasCustomPrompt="1"/>
          </p:nvPr>
        </p:nvSpPr>
        <p:spPr>
          <a:xfrm>
            <a:off x="4584700" y="2740026"/>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74" name="Text Placeholder 4">
            <a:extLst>
              <a:ext uri="{FF2B5EF4-FFF2-40B4-BE49-F238E27FC236}">
                <a16:creationId xmlns:a16="http://schemas.microsoft.com/office/drawing/2014/main" id="{7E6F7AEF-4390-435C-B179-083CA70A5E78}"/>
              </a:ext>
            </a:extLst>
          </p:cNvPr>
          <p:cNvSpPr>
            <a:spLocks noGrp="1"/>
          </p:cNvSpPr>
          <p:nvPr>
            <p:ph type="body" sz="quarter" idx="32" hasCustomPrompt="1"/>
          </p:nvPr>
        </p:nvSpPr>
        <p:spPr>
          <a:xfrm>
            <a:off x="4584700" y="3629027"/>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75" name="Text Placeholder 4">
            <a:extLst>
              <a:ext uri="{FF2B5EF4-FFF2-40B4-BE49-F238E27FC236}">
                <a16:creationId xmlns:a16="http://schemas.microsoft.com/office/drawing/2014/main" id="{D690FA52-B767-4163-BF89-9723E1E2C373}"/>
              </a:ext>
            </a:extLst>
          </p:cNvPr>
          <p:cNvSpPr>
            <a:spLocks noGrp="1"/>
          </p:cNvSpPr>
          <p:nvPr>
            <p:ph type="body" sz="quarter" idx="33" hasCustomPrompt="1"/>
          </p:nvPr>
        </p:nvSpPr>
        <p:spPr>
          <a:xfrm>
            <a:off x="4584700" y="4518028"/>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76" name="Text Placeholder 4">
            <a:extLst>
              <a:ext uri="{FF2B5EF4-FFF2-40B4-BE49-F238E27FC236}">
                <a16:creationId xmlns:a16="http://schemas.microsoft.com/office/drawing/2014/main" id="{D800E652-7E61-4CD2-A57A-24A4AF0675D1}"/>
              </a:ext>
            </a:extLst>
          </p:cNvPr>
          <p:cNvSpPr>
            <a:spLocks noGrp="1"/>
          </p:cNvSpPr>
          <p:nvPr>
            <p:ph type="body" sz="quarter" idx="34" hasCustomPrompt="1"/>
          </p:nvPr>
        </p:nvSpPr>
        <p:spPr>
          <a:xfrm>
            <a:off x="4584700" y="5407029"/>
            <a:ext cx="6899275"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a topic</a:t>
            </a:r>
          </a:p>
        </p:txBody>
      </p:sp>
      <p:sp>
        <p:nvSpPr>
          <p:cNvPr id="2" name="TextBox 1">
            <a:extLst>
              <a:ext uri="{FF2B5EF4-FFF2-40B4-BE49-F238E27FC236}">
                <a16:creationId xmlns:a16="http://schemas.microsoft.com/office/drawing/2014/main" id="{C15D89E4-197C-261B-BC3D-188E76B7D24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4" name="Text Placeholder 5">
            <a:extLst>
              <a:ext uri="{FF2B5EF4-FFF2-40B4-BE49-F238E27FC236}">
                <a16:creationId xmlns:a16="http://schemas.microsoft.com/office/drawing/2014/main" id="{8D7457C6-E34F-A809-F4DA-ABD789C2EC7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a:t>Contents</a:t>
            </a:r>
            <a:endParaRPr lang="fi-FI"/>
          </a:p>
        </p:txBody>
      </p:sp>
    </p:spTree>
    <p:extLst>
      <p:ext uri="{BB962C8B-B14F-4D97-AF65-F5344CB8AC3E}">
        <p14:creationId xmlns:p14="http://schemas.microsoft.com/office/powerpoint/2010/main" val="325651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Green">
    <p:spTree>
      <p:nvGrpSpPr>
        <p:cNvPr id="1" name=""/>
        <p:cNvGrpSpPr/>
        <p:nvPr/>
      </p:nvGrpSpPr>
      <p:grpSpPr>
        <a:xfrm>
          <a:off x="0" y="0"/>
          <a:ext cx="0" cy="0"/>
          <a:chOff x="0" y="0"/>
          <a:chExt cx="0" cy="0"/>
        </a:xfrm>
      </p:grpSpPr>
      <p:pic>
        <p:nvPicPr>
          <p:cNvPr id="12" name="Picture 11" descr="A landscape of a mountain range with trees and sun rays&#10;&#10;Description automatically generated with medium confidence">
            <a:extLst>
              <a:ext uri="{FF2B5EF4-FFF2-40B4-BE49-F238E27FC236}">
                <a16:creationId xmlns:a16="http://schemas.microsoft.com/office/drawing/2014/main" id="{EF8DEAB2-45A4-FA1E-6ADC-5CEC109A4BD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a:t>Click to edit Divider title style</a:t>
            </a:r>
            <a:endParaRPr lang="fi-FI"/>
          </a:p>
        </p:txBody>
      </p:sp>
      <p:pic>
        <p:nvPicPr>
          <p:cNvPr id="14" name="Graphic 13">
            <a:extLst>
              <a:ext uri="{FF2B5EF4-FFF2-40B4-BE49-F238E27FC236}">
                <a16:creationId xmlns:a16="http://schemas.microsoft.com/office/drawing/2014/main" id="{BF11D02B-8A03-4D89-BA73-8553447EEDD0}"/>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20697778">
            <a:off x="8273069" y="4403271"/>
            <a:ext cx="4082687" cy="4073870"/>
          </a:xfrm>
          <a:prstGeom prst="rect">
            <a:avLst/>
          </a:prstGeom>
        </p:spPr>
      </p:pic>
      <p:sp>
        <p:nvSpPr>
          <p:cNvPr id="8" name="Rectangle 7">
            <a:extLst>
              <a:ext uri="{FF2B5EF4-FFF2-40B4-BE49-F238E27FC236}">
                <a16:creationId xmlns:a16="http://schemas.microsoft.com/office/drawing/2014/main" id="{D2B2A267-1642-4169-A96D-AF7D4979E9A6}"/>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0" name="Graphic 9">
            <a:extLst>
              <a:ext uri="{FF2B5EF4-FFF2-40B4-BE49-F238E27FC236}">
                <a16:creationId xmlns:a16="http://schemas.microsoft.com/office/drawing/2014/main" id="{B7FCF747-6223-46EA-81CC-F1A64F8759B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1446043"/>
            <a:ext cx="1635428" cy="536914"/>
          </a:xfrm>
          <a:prstGeom prst="rect">
            <a:avLst/>
          </a:prstGeom>
        </p:spPr>
      </p:pic>
    </p:spTree>
    <p:extLst>
      <p:ext uri="{BB962C8B-B14F-4D97-AF65-F5344CB8AC3E}">
        <p14:creationId xmlns:p14="http://schemas.microsoft.com/office/powerpoint/2010/main" val="248660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1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Blue">
    <p:spTree>
      <p:nvGrpSpPr>
        <p:cNvPr id="1" name=""/>
        <p:cNvGrpSpPr/>
        <p:nvPr/>
      </p:nvGrpSpPr>
      <p:grpSpPr>
        <a:xfrm>
          <a:off x="0" y="0"/>
          <a:ext cx="0" cy="0"/>
          <a:chOff x="0" y="0"/>
          <a:chExt cx="0" cy="0"/>
        </a:xfrm>
      </p:grpSpPr>
      <p:pic>
        <p:nvPicPr>
          <p:cNvPr id="5" name="Picture 4" descr="A train at a train station&#10;&#10;Description automatically generated">
            <a:extLst>
              <a:ext uri="{FF2B5EF4-FFF2-40B4-BE49-F238E27FC236}">
                <a16:creationId xmlns:a16="http://schemas.microsoft.com/office/drawing/2014/main" id="{52D99A81-A6CC-1AC7-72CF-9DE0F479569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2" y="3289300"/>
            <a:ext cx="121920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7" name="Rectangle 16">
            <a:extLst>
              <a:ext uri="{FF2B5EF4-FFF2-40B4-BE49-F238E27FC236}">
                <a16:creationId xmlns:a16="http://schemas.microsoft.com/office/drawing/2014/main" id="{4B038E81-7888-44AA-AA35-7C2C9E5D2145}"/>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8" name="Graphic 17">
            <a:extLst>
              <a:ext uri="{FF2B5EF4-FFF2-40B4-BE49-F238E27FC236}">
                <a16:creationId xmlns:a16="http://schemas.microsoft.com/office/drawing/2014/main" id="{B6E10D64-27B2-450A-8B37-BE3C6631B67D}"/>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8" name="Title 1">
            <a:extLst>
              <a:ext uri="{FF2B5EF4-FFF2-40B4-BE49-F238E27FC236}">
                <a16:creationId xmlns:a16="http://schemas.microsoft.com/office/drawing/2014/main" id="{B86288DB-0903-44FE-8BFF-ECC881E1B9D1}"/>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a:t>Click to edit Divider title style</a:t>
            </a:r>
            <a:endParaRPr lang="fi-FI"/>
          </a:p>
        </p:txBody>
      </p:sp>
      <p:pic>
        <p:nvPicPr>
          <p:cNvPr id="2" name="Graphic 1">
            <a:extLst>
              <a:ext uri="{FF2B5EF4-FFF2-40B4-BE49-F238E27FC236}">
                <a16:creationId xmlns:a16="http://schemas.microsoft.com/office/drawing/2014/main" id="{82EC55D6-8E37-620D-4C22-6ED5707EA8C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405471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Pink">
    <p:spTree>
      <p:nvGrpSpPr>
        <p:cNvPr id="1" name=""/>
        <p:cNvGrpSpPr/>
        <p:nvPr/>
      </p:nvGrpSpPr>
      <p:grpSpPr>
        <a:xfrm>
          <a:off x="0" y="0"/>
          <a:ext cx="0" cy="0"/>
          <a:chOff x="0" y="0"/>
          <a:chExt cx="0" cy="0"/>
        </a:xfrm>
      </p:grpSpPr>
      <p:pic>
        <p:nvPicPr>
          <p:cNvPr id="3" name="Picture 2" descr="A group of people walking down a sidewalk&#10;&#10;Description automatically generated">
            <a:extLst>
              <a:ext uri="{FF2B5EF4-FFF2-40B4-BE49-F238E27FC236}">
                <a16:creationId xmlns:a16="http://schemas.microsoft.com/office/drawing/2014/main" id="{E5E25CA6-97BB-8E4A-EAA0-A233D3CCAA7D}"/>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3289300"/>
            <a:ext cx="12204701" cy="35814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11" name="Rectangle 10">
            <a:extLst>
              <a:ext uri="{FF2B5EF4-FFF2-40B4-BE49-F238E27FC236}">
                <a16:creationId xmlns:a16="http://schemas.microsoft.com/office/drawing/2014/main" id="{8F7A2305-DD36-4E23-BCB9-21D207CBBD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2" name="Graphic 11">
            <a:extLst>
              <a:ext uri="{FF2B5EF4-FFF2-40B4-BE49-F238E27FC236}">
                <a16:creationId xmlns:a16="http://schemas.microsoft.com/office/drawing/2014/main" id="{D58D1476-C0E3-4518-905A-11FD37801FA8}"/>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0" name="Title 1">
            <a:extLst>
              <a:ext uri="{FF2B5EF4-FFF2-40B4-BE49-F238E27FC236}">
                <a16:creationId xmlns:a16="http://schemas.microsoft.com/office/drawing/2014/main" id="{E509B56E-38AD-4EC7-8F2D-B3ED47B922DE}"/>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tx1"/>
                </a:solidFill>
              </a:defRPr>
            </a:lvl1pPr>
          </a:lstStyle>
          <a:p>
            <a:r>
              <a:rPr lang="en-US"/>
              <a:t>Click to edit Divider title style</a:t>
            </a:r>
            <a:endParaRPr lang="fi-FI"/>
          </a:p>
        </p:txBody>
      </p:sp>
      <p:pic>
        <p:nvPicPr>
          <p:cNvPr id="2" name="Graphic 1">
            <a:extLst>
              <a:ext uri="{FF2B5EF4-FFF2-40B4-BE49-F238E27FC236}">
                <a16:creationId xmlns:a16="http://schemas.microsoft.com/office/drawing/2014/main" id="{508AD114-3200-28D6-AC76-CC0998BE024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362673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Purpl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D64842D-DD35-E873-E4D5-07F40E6975B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2700" y="3314700"/>
            <a:ext cx="12204700" cy="35560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12191997"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9" name="Rectangle 8">
            <a:extLst>
              <a:ext uri="{FF2B5EF4-FFF2-40B4-BE49-F238E27FC236}">
                <a16:creationId xmlns:a16="http://schemas.microsoft.com/office/drawing/2014/main" id="{CA03C8E5-4F3D-4505-A4C2-5CB2BA7A1A01}"/>
              </a:ext>
            </a:extLst>
          </p:cNvPr>
          <p:cNvSpPr/>
          <p:nvPr userDrawn="1"/>
        </p:nvSpPr>
        <p:spPr>
          <a:xfrm>
            <a:off x="8877296" y="0"/>
            <a:ext cx="3314700" cy="3429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11" name="Graphic 10">
            <a:extLst>
              <a:ext uri="{FF2B5EF4-FFF2-40B4-BE49-F238E27FC236}">
                <a16:creationId xmlns:a16="http://schemas.microsoft.com/office/drawing/2014/main" id="{90C60762-2279-4346-BEA9-558EF394BE1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16932" y="1446043"/>
            <a:ext cx="1635428" cy="536914"/>
          </a:xfrm>
          <a:prstGeom prst="rect">
            <a:avLst/>
          </a:prstGeom>
        </p:spPr>
      </p:pic>
      <p:sp>
        <p:nvSpPr>
          <p:cNvPr id="12" name="Title 1">
            <a:extLst>
              <a:ext uri="{FF2B5EF4-FFF2-40B4-BE49-F238E27FC236}">
                <a16:creationId xmlns:a16="http://schemas.microsoft.com/office/drawing/2014/main" id="{E7B98C52-F23D-4D07-9444-EE99F7A6EBA8}"/>
              </a:ext>
            </a:extLst>
          </p:cNvPr>
          <p:cNvSpPr>
            <a:spLocks noGrp="1"/>
          </p:cNvSpPr>
          <p:nvPr>
            <p:ph type="ctrTitle" hasCustomPrompt="1"/>
          </p:nvPr>
        </p:nvSpPr>
        <p:spPr>
          <a:xfrm>
            <a:off x="557710" y="419100"/>
            <a:ext cx="7761874" cy="2590800"/>
          </a:xfrm>
        </p:spPr>
        <p:txBody>
          <a:bodyPr anchor="ctr">
            <a:noAutofit/>
          </a:bodyPr>
          <a:lstStyle>
            <a:lvl1pPr algn="l">
              <a:lnSpc>
                <a:spcPct val="100000"/>
              </a:lnSpc>
              <a:defRPr sz="4400">
                <a:solidFill>
                  <a:schemeClr val="bg1"/>
                </a:solidFill>
              </a:defRPr>
            </a:lvl1pPr>
          </a:lstStyle>
          <a:p>
            <a:r>
              <a:rPr lang="en-US"/>
              <a:t>Click to edit Divider title style</a:t>
            </a:r>
            <a:endParaRPr lang="fi-FI"/>
          </a:p>
        </p:txBody>
      </p:sp>
      <p:pic>
        <p:nvPicPr>
          <p:cNvPr id="2" name="Graphic 1">
            <a:extLst>
              <a:ext uri="{FF2B5EF4-FFF2-40B4-BE49-F238E27FC236}">
                <a16:creationId xmlns:a16="http://schemas.microsoft.com/office/drawing/2014/main" id="{68E4465A-50B5-4CC7-D2A9-4B85F7844358}"/>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20697778">
            <a:off x="8273069" y="4403271"/>
            <a:ext cx="4082687" cy="4073870"/>
          </a:xfrm>
          <a:prstGeom prst="rect">
            <a:avLst/>
          </a:prstGeom>
        </p:spPr>
      </p:pic>
    </p:spTree>
    <p:extLst>
      <p:ext uri="{BB962C8B-B14F-4D97-AF65-F5344CB8AC3E}">
        <p14:creationId xmlns:p14="http://schemas.microsoft.com/office/powerpoint/2010/main" val="1469819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33277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44026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a:t>Click to edit Master title style </a:t>
            </a:r>
            <a:br>
              <a:rPr lang="en-US"/>
            </a:br>
            <a:r>
              <a:rPr lang="en-US"/>
              <a:t>in two lines</a:t>
            </a: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821569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FCF514EE-7D5F-D402-3A1A-AE67873AE0FC}"/>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a:t>Click to edit Master title style </a:t>
            </a:r>
            <a:br>
              <a:rPr lang="en-US"/>
            </a:br>
            <a:r>
              <a:rPr lang="en-US"/>
              <a:t>in two lines</a:t>
            </a:r>
            <a:endParaRPr lang="fi-FI"/>
          </a:p>
        </p:txBody>
      </p:sp>
    </p:spTree>
    <p:extLst>
      <p:ext uri="{BB962C8B-B14F-4D97-AF65-F5344CB8AC3E}">
        <p14:creationId xmlns:p14="http://schemas.microsoft.com/office/powerpoint/2010/main" val="340126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ck Two Column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181224"/>
            <a:ext cx="5181600"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200" y="1719513"/>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5" name="Text Placeholder 5">
            <a:extLst>
              <a:ext uri="{FF2B5EF4-FFF2-40B4-BE49-F238E27FC236}">
                <a16:creationId xmlns:a16="http://schemas.microsoft.com/office/drawing/2014/main" id="{0362A4E2-7787-48B1-BCED-CCE1A8D7F518}"/>
              </a:ext>
            </a:extLst>
          </p:cNvPr>
          <p:cNvSpPr>
            <a:spLocks noGrp="1"/>
          </p:cNvSpPr>
          <p:nvPr>
            <p:ph type="body" sz="quarter" idx="14"/>
          </p:nvPr>
        </p:nvSpPr>
        <p:spPr>
          <a:xfrm>
            <a:off x="6172200" y="1719262"/>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64864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97EB6266-10DD-4C11-8394-CB6D86AC1505}"/>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CAD2BB20-25B7-43F6-9B77-3BADBB8329D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3" name="Title 1">
            <a:extLst>
              <a:ext uri="{FF2B5EF4-FFF2-40B4-BE49-F238E27FC236}">
                <a16:creationId xmlns:a16="http://schemas.microsoft.com/office/drawing/2014/main" id="{6E1E79E0-4B3E-4FBC-8429-C42BCA7EA1F6}"/>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748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Tick One Colum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32556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838200" y="365125"/>
            <a:ext cx="9541042" cy="650875"/>
          </a:xfrm>
        </p:spPr>
        <p:txBody>
          <a:bodyPr>
            <a:noAutofit/>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181224"/>
            <a:ext cx="10028236" cy="3822115"/>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grpSp>
        <p:nvGrpSpPr>
          <p:cNvPr id="8" name="Group 7">
            <a:extLst>
              <a:ext uri="{FF2B5EF4-FFF2-40B4-BE49-F238E27FC236}">
                <a16:creationId xmlns:a16="http://schemas.microsoft.com/office/drawing/2014/main" id="{7AE5E63F-DF7B-4B2A-BF6F-10B5C615A9A7}"/>
              </a:ext>
            </a:extLst>
          </p:cNvPr>
          <p:cNvGrpSpPr/>
          <p:nvPr userDrawn="1"/>
        </p:nvGrpSpPr>
        <p:grpSpPr>
          <a:xfrm>
            <a:off x="10866436" y="0"/>
            <a:ext cx="1325563" cy="1325563"/>
            <a:chOff x="8877294" y="0"/>
            <a:chExt cx="3314706" cy="3314706"/>
          </a:xfrm>
        </p:grpSpPr>
        <p:sp>
          <p:nvSpPr>
            <p:cNvPr id="11" name="Rectangle 10">
              <a:extLst>
                <a:ext uri="{FF2B5EF4-FFF2-40B4-BE49-F238E27FC236}">
                  <a16:creationId xmlns:a16="http://schemas.microsoft.com/office/drawing/2014/main" id="{B5A48885-3A0F-4E87-9F6D-42F6F460A4F7}"/>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87AA0BF-0BA3-45C1-885D-572D0DEF9DF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3" name="Graphic 12">
            <a:extLst>
              <a:ext uri="{FF2B5EF4-FFF2-40B4-BE49-F238E27FC236}">
                <a16:creationId xmlns:a16="http://schemas.microsoft.com/office/drawing/2014/main" id="{F2E5B9D2-9DB8-4AA4-9424-9F3BA3BB16B4}"/>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4" name="Text Placeholder 5">
            <a:extLst>
              <a:ext uri="{FF2B5EF4-FFF2-40B4-BE49-F238E27FC236}">
                <a16:creationId xmlns:a16="http://schemas.microsoft.com/office/drawing/2014/main" id="{5EBF6D8B-BF2E-4085-9DE6-28E4FF123B4F}"/>
              </a:ext>
            </a:extLst>
          </p:cNvPr>
          <p:cNvSpPr>
            <a:spLocks noGrp="1"/>
          </p:cNvSpPr>
          <p:nvPr>
            <p:ph type="body" sz="quarter" idx="13"/>
          </p:nvPr>
        </p:nvSpPr>
        <p:spPr>
          <a:xfrm>
            <a:off x="838199" y="1719513"/>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168768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ck Two Columns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sp>
        <p:nvSpPr>
          <p:cNvPr id="13" name="Content Placeholder 2">
            <a:extLst>
              <a:ext uri="{FF2B5EF4-FFF2-40B4-BE49-F238E27FC236}">
                <a16:creationId xmlns:a16="http://schemas.microsoft.com/office/drawing/2014/main" id="{5255E7CA-FAA6-4D45-9567-1A9DBDF693CB}"/>
              </a:ext>
            </a:extLst>
          </p:cNvPr>
          <p:cNvSpPr>
            <a:spLocks noGrp="1"/>
          </p:cNvSpPr>
          <p:nvPr>
            <p:ph sz="half" idx="1"/>
          </p:nvPr>
        </p:nvSpPr>
        <p:spPr>
          <a:xfrm>
            <a:off x="838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4" name="Content Placeholder 3">
            <a:extLst>
              <a:ext uri="{FF2B5EF4-FFF2-40B4-BE49-F238E27FC236}">
                <a16:creationId xmlns:a16="http://schemas.microsoft.com/office/drawing/2014/main" id="{CEE8D697-CDD6-4611-91CB-3857F47D82E6}"/>
              </a:ext>
            </a:extLst>
          </p:cNvPr>
          <p:cNvSpPr>
            <a:spLocks noGrp="1"/>
          </p:cNvSpPr>
          <p:nvPr>
            <p:ph sz="half" idx="2"/>
          </p:nvPr>
        </p:nvSpPr>
        <p:spPr>
          <a:xfrm>
            <a:off x="6172200" y="2688806"/>
            <a:ext cx="5181600" cy="332146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15" name="Text Placeholder 5">
            <a:extLst>
              <a:ext uri="{FF2B5EF4-FFF2-40B4-BE49-F238E27FC236}">
                <a16:creationId xmlns:a16="http://schemas.microsoft.com/office/drawing/2014/main" id="{B96C7B32-750A-4FAB-9938-2BE35FB3B0FF}"/>
              </a:ext>
            </a:extLst>
          </p:cNvPr>
          <p:cNvSpPr>
            <a:spLocks noGrp="1"/>
          </p:cNvSpPr>
          <p:nvPr>
            <p:ph type="body" sz="quarter" idx="13"/>
          </p:nvPr>
        </p:nvSpPr>
        <p:spPr>
          <a:xfrm>
            <a:off x="838200" y="2227095"/>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A3A5A3C7-AF20-4E9E-9CC5-DC033521123F}"/>
              </a:ext>
            </a:extLst>
          </p:cNvPr>
          <p:cNvSpPr>
            <a:spLocks noGrp="1"/>
          </p:cNvSpPr>
          <p:nvPr>
            <p:ph type="body" sz="quarter" idx="14"/>
          </p:nvPr>
        </p:nvSpPr>
        <p:spPr>
          <a:xfrm>
            <a:off x="6172200" y="2226844"/>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Title 1">
            <a:extLst>
              <a:ext uri="{FF2B5EF4-FFF2-40B4-BE49-F238E27FC236}">
                <a16:creationId xmlns:a16="http://schemas.microsoft.com/office/drawing/2014/main" id="{2088875C-D419-5F80-BEA9-E0B3DF055099}"/>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a:t>Click to edit Master title style </a:t>
            </a:r>
            <a:br>
              <a:rPr lang="en-US"/>
            </a:br>
            <a:r>
              <a:rPr lang="en-US"/>
              <a:t>in two lines</a:t>
            </a:r>
            <a:endParaRPr lang="fi-FI"/>
          </a:p>
        </p:txBody>
      </p:sp>
    </p:spTree>
    <p:extLst>
      <p:ext uri="{BB962C8B-B14F-4D97-AF65-F5344CB8AC3E}">
        <p14:creationId xmlns:p14="http://schemas.microsoft.com/office/powerpoint/2010/main" val="140596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ck One Column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95B31AC-1537-4129-BDBC-6D8B7AA9B116}"/>
              </a:ext>
            </a:extLst>
          </p:cNvPr>
          <p:cNvSpPr/>
          <p:nvPr userDrawn="1"/>
        </p:nvSpPr>
        <p:spPr>
          <a:xfrm>
            <a:off x="0" y="0"/>
            <a:ext cx="12192000" cy="1866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8" name="Group 7">
            <a:extLst>
              <a:ext uri="{FF2B5EF4-FFF2-40B4-BE49-F238E27FC236}">
                <a16:creationId xmlns:a16="http://schemas.microsoft.com/office/drawing/2014/main" id="{1651C064-B572-4346-B0B2-1C4C8EC4E5F4}"/>
              </a:ext>
            </a:extLst>
          </p:cNvPr>
          <p:cNvGrpSpPr/>
          <p:nvPr userDrawn="1"/>
        </p:nvGrpSpPr>
        <p:grpSpPr>
          <a:xfrm>
            <a:off x="10325100" y="0"/>
            <a:ext cx="1866899" cy="1866899"/>
            <a:chOff x="8877294" y="0"/>
            <a:chExt cx="3314706" cy="3314706"/>
          </a:xfrm>
        </p:grpSpPr>
        <p:sp>
          <p:nvSpPr>
            <p:cNvPr id="11" name="Rectangle 10">
              <a:extLst>
                <a:ext uri="{FF2B5EF4-FFF2-40B4-BE49-F238E27FC236}">
                  <a16:creationId xmlns:a16="http://schemas.microsoft.com/office/drawing/2014/main" id="{17F007CF-4F67-4474-9F51-C4642E7B7686}"/>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946D0ED9-031B-47D3-B164-A8D07484D1C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17" name="Graphic 16">
            <a:extLst>
              <a:ext uri="{FF2B5EF4-FFF2-40B4-BE49-F238E27FC236}">
                <a16:creationId xmlns:a16="http://schemas.microsoft.com/office/drawing/2014/main" id="{07265116-FBF4-413D-8682-1E8E712DA9DD}"/>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3" name="Content Placeholder 2">
            <a:extLst>
              <a:ext uri="{FF2B5EF4-FFF2-40B4-BE49-F238E27FC236}">
                <a16:creationId xmlns:a16="http://schemas.microsoft.com/office/drawing/2014/main" id="{221F9F92-FB8E-7A56-AF64-82F2290C0EC3}"/>
              </a:ext>
            </a:extLst>
          </p:cNvPr>
          <p:cNvSpPr>
            <a:spLocks noGrp="1"/>
          </p:cNvSpPr>
          <p:nvPr>
            <p:ph sz="half" idx="1"/>
          </p:nvPr>
        </p:nvSpPr>
        <p:spPr>
          <a:xfrm>
            <a:off x="838200" y="2688325"/>
            <a:ext cx="10028236" cy="3381147"/>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5">
            <a:extLst>
              <a:ext uri="{FF2B5EF4-FFF2-40B4-BE49-F238E27FC236}">
                <a16:creationId xmlns:a16="http://schemas.microsoft.com/office/drawing/2014/main" id="{F74679C4-9A72-47AB-42CA-82A517112D56}"/>
              </a:ext>
            </a:extLst>
          </p:cNvPr>
          <p:cNvSpPr>
            <a:spLocks noGrp="1"/>
          </p:cNvSpPr>
          <p:nvPr>
            <p:ph type="body" sz="quarter" idx="13"/>
          </p:nvPr>
        </p:nvSpPr>
        <p:spPr>
          <a:xfrm>
            <a:off x="838199" y="2226614"/>
            <a:ext cx="10028235"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5" name="Title 1">
            <a:extLst>
              <a:ext uri="{FF2B5EF4-FFF2-40B4-BE49-F238E27FC236}">
                <a16:creationId xmlns:a16="http://schemas.microsoft.com/office/drawing/2014/main" id="{59C04EA8-3C7D-AAFF-CB3B-19DB54972B6F}"/>
              </a:ext>
            </a:extLst>
          </p:cNvPr>
          <p:cNvSpPr>
            <a:spLocks noGrp="1"/>
          </p:cNvSpPr>
          <p:nvPr>
            <p:ph type="title" hasCustomPrompt="1"/>
          </p:nvPr>
        </p:nvSpPr>
        <p:spPr>
          <a:xfrm>
            <a:off x="838200" y="264541"/>
            <a:ext cx="9077325" cy="1244219"/>
          </a:xfrm>
        </p:spPr>
        <p:txBody>
          <a:bodyPr>
            <a:noAutofit/>
          </a:bodyPr>
          <a:lstStyle>
            <a:lvl1pPr>
              <a:defRPr>
                <a:solidFill>
                  <a:schemeClr val="bg1"/>
                </a:solidFill>
              </a:defRPr>
            </a:lvl1pPr>
          </a:lstStyle>
          <a:p>
            <a:r>
              <a:rPr lang="en-US"/>
              <a:t>Click to edit Master title style </a:t>
            </a:r>
            <a:br>
              <a:rPr lang="en-US"/>
            </a:br>
            <a:r>
              <a:rPr lang="en-US"/>
              <a:t>in two lines</a:t>
            </a:r>
            <a:endParaRPr lang="fi-FI"/>
          </a:p>
        </p:txBody>
      </p:sp>
    </p:spTree>
    <p:extLst>
      <p:ext uri="{BB962C8B-B14F-4D97-AF65-F5344CB8AC3E}">
        <p14:creationId xmlns:p14="http://schemas.microsoft.com/office/powerpoint/2010/main" val="320333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lain Two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a:t>Click to edit Master title style</a:t>
            </a:r>
            <a:br>
              <a:rPr lang="en-US"/>
            </a:br>
            <a:r>
              <a:rPr lang="en-US"/>
              <a:t>in two lines</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a:extLst>
              <a:ext uri="{FF2B5EF4-FFF2-40B4-BE49-F238E27FC236}">
                <a16:creationId xmlns:a16="http://schemas.microsoft.com/office/drawing/2014/main" id="{88899894-4799-439C-BEEE-ED8E4C22A6F5}"/>
              </a:ext>
            </a:extLst>
          </p:cNvPr>
          <p:cNvSpPr>
            <a:spLocks noGrp="1"/>
          </p:cNvSpPr>
          <p:nvPr>
            <p:ph sz="half" idx="2"/>
          </p:nvPr>
        </p:nvSpPr>
        <p:spPr>
          <a:xfrm>
            <a:off x="6172200" y="2584450"/>
            <a:ext cx="5181600" cy="34188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0662B45D-8FF5-48D8-83D6-8553E1FC93BC}"/>
              </a:ext>
            </a:extLst>
          </p:cNvPr>
          <p:cNvSpPr>
            <a:spLocks noGrp="1"/>
          </p:cNvSpPr>
          <p:nvPr>
            <p:ph type="body" sz="quarter" idx="13"/>
          </p:nvPr>
        </p:nvSpPr>
        <p:spPr>
          <a:xfrm>
            <a:off x="838200" y="2109788"/>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956CEE8F-3A31-434E-9F2A-890CB7F6C463}"/>
              </a:ext>
            </a:extLst>
          </p:cNvPr>
          <p:cNvSpPr>
            <a:spLocks noGrp="1"/>
          </p:cNvSpPr>
          <p:nvPr>
            <p:ph type="body" sz="quarter" idx="14"/>
          </p:nvPr>
        </p:nvSpPr>
        <p:spPr>
          <a:xfrm>
            <a:off x="6172200" y="2109537"/>
            <a:ext cx="5181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005673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lain 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a:t>Click to edit Master title style</a:t>
            </a:r>
            <a:br>
              <a:rPr lang="en-US"/>
            </a:br>
            <a:r>
              <a:rPr lang="en-US"/>
              <a:t>in two lines</a:t>
            </a:r>
            <a:endParaRPr lang="fi-FI"/>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5" name="Content Placeholder 2">
            <a:extLst>
              <a:ext uri="{FF2B5EF4-FFF2-40B4-BE49-F238E27FC236}">
                <a16:creationId xmlns:a16="http://schemas.microsoft.com/office/drawing/2014/main" id="{5E1DD038-24EC-1A4C-92CD-0EC0DAE56E2A}"/>
              </a:ext>
            </a:extLst>
          </p:cNvPr>
          <p:cNvSpPr>
            <a:spLocks noGrp="1"/>
          </p:cNvSpPr>
          <p:nvPr>
            <p:ph sz="half" idx="1"/>
          </p:nvPr>
        </p:nvSpPr>
        <p:spPr>
          <a:xfrm>
            <a:off x="838199" y="2515038"/>
            <a:ext cx="10515599" cy="354515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Text Placeholder 5">
            <a:extLst>
              <a:ext uri="{FF2B5EF4-FFF2-40B4-BE49-F238E27FC236}">
                <a16:creationId xmlns:a16="http://schemas.microsoft.com/office/drawing/2014/main" id="{188ACCFB-2AFD-F557-FD54-294B37B8FD05}"/>
              </a:ext>
            </a:extLst>
          </p:cNvPr>
          <p:cNvSpPr>
            <a:spLocks noGrp="1"/>
          </p:cNvSpPr>
          <p:nvPr>
            <p:ph type="body" sz="quarter" idx="13"/>
          </p:nvPr>
        </p:nvSpPr>
        <p:spPr>
          <a:xfrm>
            <a:off x="838199" y="2053327"/>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49602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lain Three Colum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a:t>Click to edit Master title style</a:t>
            </a:r>
            <a:br>
              <a:rPr lang="en-US"/>
            </a:br>
            <a:r>
              <a:rPr lang="en-US"/>
              <a:t>in two lines</a:t>
            </a:r>
            <a:endParaRPr lang="fi-FI"/>
          </a:p>
        </p:txBody>
      </p:sp>
      <p:pic>
        <p:nvPicPr>
          <p:cNvPr id="10" name="Graphic 9">
            <a:extLst>
              <a:ext uri="{FF2B5EF4-FFF2-40B4-BE49-F238E27FC236}">
                <a16:creationId xmlns:a16="http://schemas.microsoft.com/office/drawing/2014/main" id="{A1B99E25-1A4F-4728-B46F-1AF05BCFC0E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11" name="Text Placeholder 5">
            <a:extLst>
              <a:ext uri="{FF2B5EF4-FFF2-40B4-BE49-F238E27FC236}">
                <a16:creationId xmlns:a16="http://schemas.microsoft.com/office/drawing/2014/main" id="{9527D27A-8A24-402C-8C6E-EA7BCBFBAF1B}"/>
              </a:ext>
            </a:extLst>
          </p:cNvPr>
          <p:cNvSpPr>
            <a:spLocks noGrp="1"/>
          </p:cNvSpPr>
          <p:nvPr>
            <p:ph type="body" sz="quarter" idx="14"/>
          </p:nvPr>
        </p:nvSpPr>
        <p:spPr>
          <a:xfrm>
            <a:off x="83820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4" name="Text Placeholder 5">
            <a:extLst>
              <a:ext uri="{FF2B5EF4-FFF2-40B4-BE49-F238E27FC236}">
                <a16:creationId xmlns:a16="http://schemas.microsoft.com/office/drawing/2014/main" id="{B89A0ED0-96B1-4EBF-BE5B-D279CDE62D36}"/>
              </a:ext>
            </a:extLst>
          </p:cNvPr>
          <p:cNvSpPr>
            <a:spLocks noGrp="1"/>
          </p:cNvSpPr>
          <p:nvPr>
            <p:ph type="body" sz="quarter" idx="16"/>
          </p:nvPr>
        </p:nvSpPr>
        <p:spPr>
          <a:xfrm>
            <a:off x="4467225"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6" name="Text Placeholder 5">
            <a:extLst>
              <a:ext uri="{FF2B5EF4-FFF2-40B4-BE49-F238E27FC236}">
                <a16:creationId xmlns:a16="http://schemas.microsoft.com/office/drawing/2014/main" id="{36DF509F-74FA-4793-9E90-B7ECC38A8853}"/>
              </a:ext>
            </a:extLst>
          </p:cNvPr>
          <p:cNvSpPr>
            <a:spLocks noGrp="1"/>
          </p:cNvSpPr>
          <p:nvPr>
            <p:ph type="body" sz="quarter" idx="18"/>
          </p:nvPr>
        </p:nvSpPr>
        <p:spPr>
          <a:xfrm>
            <a:off x="8096250" y="1909262"/>
            <a:ext cx="3257550" cy="625392"/>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4">
            <a:extLst>
              <a:ext uri="{FF2B5EF4-FFF2-40B4-BE49-F238E27FC236}">
                <a16:creationId xmlns:a16="http://schemas.microsoft.com/office/drawing/2014/main" id="{72783DF3-3ED5-48E2-AB54-93F555B92438}"/>
              </a:ext>
            </a:extLst>
          </p:cNvPr>
          <p:cNvSpPr>
            <a:spLocks noGrp="1"/>
          </p:cNvSpPr>
          <p:nvPr>
            <p:ph type="body" sz="quarter" idx="29"/>
          </p:nvPr>
        </p:nvSpPr>
        <p:spPr>
          <a:xfrm>
            <a:off x="83820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7" name="Text Placeholder 4">
            <a:extLst>
              <a:ext uri="{FF2B5EF4-FFF2-40B4-BE49-F238E27FC236}">
                <a16:creationId xmlns:a16="http://schemas.microsoft.com/office/drawing/2014/main" id="{9DDCF15C-6A48-4358-A130-D01874B58580}"/>
              </a:ext>
            </a:extLst>
          </p:cNvPr>
          <p:cNvSpPr>
            <a:spLocks noGrp="1"/>
          </p:cNvSpPr>
          <p:nvPr>
            <p:ph type="body" sz="quarter" idx="30"/>
          </p:nvPr>
        </p:nvSpPr>
        <p:spPr>
          <a:xfrm>
            <a:off x="4467225"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EEFCB2C0-0C37-489A-985E-64A832B5D79A}"/>
              </a:ext>
            </a:extLst>
          </p:cNvPr>
          <p:cNvSpPr>
            <a:spLocks noGrp="1"/>
          </p:cNvSpPr>
          <p:nvPr>
            <p:ph type="body" sz="quarter" idx="31"/>
          </p:nvPr>
        </p:nvSpPr>
        <p:spPr>
          <a:xfrm>
            <a:off x="8096250" y="2647951"/>
            <a:ext cx="3257550" cy="3219450"/>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6982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lain Head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09753-DA52-466C-BC37-07B370BE00F8}"/>
              </a:ext>
            </a:extLst>
          </p:cNvPr>
          <p:cNvSpPr>
            <a:spLocks noGrp="1"/>
          </p:cNvSpPr>
          <p:nvPr>
            <p:ph type="title"/>
          </p:nvPr>
        </p:nvSpPr>
        <p:spPr/>
        <p:txBody>
          <a:bodyPr>
            <a:noAutofit/>
          </a:bodyPr>
          <a:lstStyle/>
          <a:p>
            <a:r>
              <a:rPr lang="en-US"/>
              <a:t>Click to edit Master title style</a:t>
            </a:r>
            <a:endParaRPr lang="fi-FI"/>
          </a:p>
        </p:txBody>
      </p:sp>
      <p:pic>
        <p:nvPicPr>
          <p:cNvPr id="6" name="Graphic 5">
            <a:extLst>
              <a:ext uri="{FF2B5EF4-FFF2-40B4-BE49-F238E27FC236}">
                <a16:creationId xmlns:a16="http://schemas.microsoft.com/office/drawing/2014/main" id="{25F75BD8-3428-489B-8FB5-AF53C1783F6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3543492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ck Background White Green">
    <p:spTree>
      <p:nvGrpSpPr>
        <p:cNvPr id="1" name=""/>
        <p:cNvGrpSpPr/>
        <p:nvPr/>
      </p:nvGrpSpPr>
      <p:grpSpPr>
        <a:xfrm>
          <a:off x="0" y="0"/>
          <a:ext cx="0" cy="0"/>
          <a:chOff x="0" y="0"/>
          <a:chExt cx="0" cy="0"/>
        </a:xfrm>
      </p:grpSpPr>
      <p:pic>
        <p:nvPicPr>
          <p:cNvPr id="345" name="Picture 344" descr="A picture containing pattern, screenshot, fabric, art&#10;&#10;Description automatically generated">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50492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ck Background White Blue">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12424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Tick Background White Red">
    <p:spTree>
      <p:nvGrpSpPr>
        <p:cNvPr id="1" name=""/>
        <p:cNvGrpSpPr/>
        <p:nvPr/>
      </p:nvGrpSpPr>
      <p:grpSpPr>
        <a:xfrm>
          <a:off x="0" y="0"/>
          <a:ext cx="0" cy="0"/>
          <a:chOff x="0" y="0"/>
          <a:chExt cx="0" cy="0"/>
        </a:xfrm>
      </p:grpSpPr>
      <p:pic>
        <p:nvPicPr>
          <p:cNvPr id="345" name="Picture 344">
            <a:extLst>
              <a:ext uri="{FF2B5EF4-FFF2-40B4-BE49-F238E27FC236}">
                <a16:creationId xmlns:a16="http://schemas.microsoft.com/office/drawing/2014/main" id="{3DCCFE3E-0829-5D46-A6D3-0E3898589E0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8134899" y="40145"/>
            <a:ext cx="4012315" cy="6777709"/>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3469142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i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0FB1B8F0-7E80-47A9-B29E-E42BAEA32D8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DC46EA54-C431-450A-9704-F052C295AE7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9AF63FB1-EF58-457D-9E81-55A017B967D5}"/>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5" name="Title 1">
            <a:extLst>
              <a:ext uri="{FF2B5EF4-FFF2-40B4-BE49-F238E27FC236}">
                <a16:creationId xmlns:a16="http://schemas.microsoft.com/office/drawing/2014/main" id="{CE8743F5-58F6-47E6-8CE2-5A53CCAF30B2}"/>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417431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ne Column Tick Gree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a:t>Click to edit Master title style in two lines</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4B930E6C-08AF-4F37-8267-71E77CA394BE}"/>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1A052458-01BF-F880-E588-288596B395E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4118462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ne Column Tick Blu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a:t>Click to edit Master title style in two lines</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EAD64F8D-5751-46F5-B60F-862FC1D8020A}"/>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E219ABF0-0765-6267-9F7E-9324DAFA417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3331022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ne Column Tick Pi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a:t>Click to edit Master title style in two lines</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D24C7CD0-3B05-415D-A99B-9441D0D94802}"/>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1AE0C09-0EB3-C67C-20FA-6316C9B237DC}"/>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824671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ne Column Tick Purp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730E581-C126-4B61-B0D2-A885275121F8}"/>
              </a:ext>
            </a:extLst>
          </p:cNvPr>
          <p:cNvSpPr/>
          <p:nvPr userDrawn="1"/>
        </p:nvSpPr>
        <p:spPr>
          <a:xfrm>
            <a:off x="8877295" y="0"/>
            <a:ext cx="331470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2410326"/>
            <a:ext cx="1596273" cy="2037349"/>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838200" y="365125"/>
            <a:ext cx="7507663" cy="1319212"/>
          </a:xfrm>
        </p:spPr>
        <p:txBody>
          <a:bodyPr>
            <a:noAutofit/>
          </a:bodyPr>
          <a:lstStyle>
            <a:lvl1pPr>
              <a:defRPr>
                <a:solidFill>
                  <a:schemeClr val="tx1"/>
                </a:solidFill>
              </a:defRPr>
            </a:lvl1pPr>
          </a:lstStyle>
          <a:p>
            <a:r>
              <a:rPr lang="en-US"/>
              <a:t>Click to edit Master title style in two lines</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838199" y="2057400"/>
            <a:ext cx="7507663" cy="4041190"/>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8" name="Graphic 7">
            <a:extLst>
              <a:ext uri="{FF2B5EF4-FFF2-40B4-BE49-F238E27FC236}">
                <a16:creationId xmlns:a16="http://schemas.microsoft.com/office/drawing/2014/main" id="{B56194E2-8D66-4D7C-BA38-BDFFC9A1F5CF}"/>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 name="TextBox 3">
            <a:extLst>
              <a:ext uri="{FF2B5EF4-FFF2-40B4-BE49-F238E27FC236}">
                <a16:creationId xmlns:a16="http://schemas.microsoft.com/office/drawing/2014/main" id="{668D831E-6BF6-217B-30BD-1E407617C45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37747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ne Column Photo Tick Gree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304924"/>
            <a:ext cx="4772025" cy="35530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171ACD27-5A0C-4ED9-8C69-FE940E8D3B6A}"/>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324679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ne Column Photo Tick Blu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00424"/>
            <a:ext cx="4772025" cy="3457576"/>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A6B7F2DA-E14F-4170-B158-527C12000D76}"/>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158662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One Column Photo Tick Pi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3413643"/>
            <a:ext cx="4772025" cy="344435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tx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82F7E2E1-32FB-43A4-B4F0-6215C299381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4146867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ne Column Photo Tick Purp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t="-1"/>
          <a:stretch/>
        </p:blipFill>
        <p:spPr>
          <a:xfrm>
            <a:off x="-1" y="3413123"/>
            <a:ext cx="4772025" cy="3444877"/>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0" y="0"/>
            <a:ext cx="4772025" cy="3429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47675" y="806199"/>
            <a:ext cx="3876674" cy="1816602"/>
          </a:xfrm>
        </p:spPr>
        <p:txBody>
          <a:bodyPr>
            <a:noAutofit/>
          </a:bodyPr>
          <a:lstStyle>
            <a:lvl1pPr>
              <a:defRPr>
                <a:solidFill>
                  <a:schemeClr val="bg1"/>
                </a:solidFill>
              </a:defRPr>
            </a:lvl1pPr>
          </a:lstStyle>
          <a:p>
            <a:r>
              <a:rPr lang="en-US"/>
              <a:t>Click to edit Master title style</a:t>
            </a:r>
            <a:endParaRPr lang="fi-FI"/>
          </a:p>
        </p:txBody>
      </p:sp>
      <p:sp>
        <p:nvSpPr>
          <p:cNvPr id="3" name="Content Placeholder 2">
            <a:extLst>
              <a:ext uri="{FF2B5EF4-FFF2-40B4-BE49-F238E27FC236}">
                <a16:creationId xmlns:a16="http://schemas.microsoft.com/office/drawing/2014/main" id="{39D85B57-E109-46AE-9AE4-B612DB68F432}"/>
              </a:ext>
            </a:extLst>
          </p:cNvPr>
          <p:cNvSpPr>
            <a:spLocks noGrp="1"/>
          </p:cNvSpPr>
          <p:nvPr>
            <p:ph sz="half" idx="1"/>
          </p:nvPr>
        </p:nvSpPr>
        <p:spPr>
          <a:xfrm>
            <a:off x="5314950" y="806199"/>
            <a:ext cx="6250362" cy="529239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pic>
        <p:nvPicPr>
          <p:cNvPr id="12" name="Graphic 11">
            <a:extLst>
              <a:ext uri="{FF2B5EF4-FFF2-40B4-BE49-F238E27FC236}">
                <a16:creationId xmlns:a16="http://schemas.microsoft.com/office/drawing/2014/main" id="{6C0D165D-B4B1-42CB-88CE-FC2C777D611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658330" y="4214746"/>
            <a:ext cx="1455364" cy="1857505"/>
          </a:xfrm>
          <a:prstGeom prst="rect">
            <a:avLst/>
          </a:prstGeom>
        </p:spPr>
      </p:pic>
      <p:pic>
        <p:nvPicPr>
          <p:cNvPr id="10" name="Graphic 9">
            <a:extLst>
              <a:ext uri="{FF2B5EF4-FFF2-40B4-BE49-F238E27FC236}">
                <a16:creationId xmlns:a16="http://schemas.microsoft.com/office/drawing/2014/main" id="{5910D81E-93DE-4094-A952-F45150BE54C3}"/>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4163" y="6429187"/>
            <a:ext cx="2182812" cy="176984"/>
          </a:xfrm>
          <a:prstGeom prst="rect">
            <a:avLst/>
          </a:prstGeom>
        </p:spPr>
      </p:pic>
    </p:spTree>
    <p:extLst>
      <p:ext uri="{BB962C8B-B14F-4D97-AF65-F5344CB8AC3E}">
        <p14:creationId xmlns:p14="http://schemas.microsoft.com/office/powerpoint/2010/main" val="2795509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wo Columns Tick Circl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1E39FFE-5A52-4821-BEC4-80B12DEB8CCA}"/>
              </a:ext>
            </a:extLst>
          </p:cNvPr>
          <p:cNvSpPr/>
          <p:nvPr userDrawn="1"/>
        </p:nvSpPr>
        <p:spPr>
          <a:xfrm>
            <a:off x="0" y="0"/>
            <a:ext cx="477202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5" name="Graphic 14">
            <a:extLst>
              <a:ext uri="{FF2B5EF4-FFF2-40B4-BE49-F238E27FC236}">
                <a16:creationId xmlns:a16="http://schemas.microsoft.com/office/drawing/2014/main" id="{BBF271A5-9E0A-4A3D-81C0-53E1F2374BA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0697778">
            <a:off x="2533357" y="4816198"/>
            <a:ext cx="2997376" cy="2990902"/>
          </a:xfrm>
          <a:prstGeom prst="rect">
            <a:avLst/>
          </a:prstGeom>
        </p:spPr>
      </p:pic>
      <p:sp>
        <p:nvSpPr>
          <p:cNvPr id="2" name="Title 1">
            <a:extLst>
              <a:ext uri="{FF2B5EF4-FFF2-40B4-BE49-F238E27FC236}">
                <a16:creationId xmlns:a16="http://schemas.microsoft.com/office/drawing/2014/main" id="{CD29E54B-9534-4066-B2E7-390AD408AFC8}"/>
              </a:ext>
            </a:extLst>
          </p:cNvPr>
          <p:cNvSpPr>
            <a:spLocks noGrp="1"/>
          </p:cNvSpPr>
          <p:nvPr>
            <p:ph type="title"/>
          </p:nvPr>
        </p:nvSpPr>
        <p:spPr>
          <a:xfrm>
            <a:off x="452437" y="806199"/>
            <a:ext cx="3867151" cy="1816602"/>
          </a:xfrm>
        </p:spPr>
        <p:txBody>
          <a:bodyPr>
            <a:noAutofit/>
          </a:bodyPr>
          <a:lstStyle>
            <a:lvl1pPr>
              <a:defRPr>
                <a:solidFill>
                  <a:schemeClr val="bg1"/>
                </a:solidFill>
              </a:defRPr>
            </a:lvl1pPr>
          </a:lstStyle>
          <a:p>
            <a:r>
              <a:rPr lang="en-US"/>
              <a:t>Click to edit Master title style</a:t>
            </a:r>
            <a:endParaRPr lang="fi-FI"/>
          </a:p>
        </p:txBody>
      </p:sp>
      <p:sp>
        <p:nvSpPr>
          <p:cNvPr id="11" name="Text Placeholder 5">
            <a:extLst>
              <a:ext uri="{FF2B5EF4-FFF2-40B4-BE49-F238E27FC236}">
                <a16:creationId xmlns:a16="http://schemas.microsoft.com/office/drawing/2014/main" id="{69F2E2F6-523E-4631-B0E4-45CD2E4EBEEC}"/>
              </a:ext>
            </a:extLst>
          </p:cNvPr>
          <p:cNvSpPr>
            <a:spLocks noGrp="1"/>
          </p:cNvSpPr>
          <p:nvPr>
            <p:ph type="body" sz="quarter" idx="14"/>
          </p:nvPr>
        </p:nvSpPr>
        <p:spPr>
          <a:xfrm>
            <a:off x="5248275"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
        <p:nvSpPr>
          <p:cNvPr id="12" name="Text Placeholder 5">
            <a:extLst>
              <a:ext uri="{FF2B5EF4-FFF2-40B4-BE49-F238E27FC236}">
                <a16:creationId xmlns:a16="http://schemas.microsoft.com/office/drawing/2014/main" id="{D053C832-ED29-4EEB-B738-D66335B923DF}"/>
              </a:ext>
            </a:extLst>
          </p:cNvPr>
          <p:cNvSpPr>
            <a:spLocks noGrp="1"/>
          </p:cNvSpPr>
          <p:nvPr>
            <p:ph type="body" sz="quarter" idx="15"/>
          </p:nvPr>
        </p:nvSpPr>
        <p:spPr>
          <a:xfrm>
            <a:off x="8662988" y="806199"/>
            <a:ext cx="3076575" cy="70978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pic>
        <p:nvPicPr>
          <p:cNvPr id="14" name="Graphic 13">
            <a:extLst>
              <a:ext uri="{FF2B5EF4-FFF2-40B4-BE49-F238E27FC236}">
                <a16:creationId xmlns:a16="http://schemas.microsoft.com/office/drawing/2014/main" id="{D3640465-1F99-4143-9236-1E1577845E60}"/>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16" name="Text Placeholder 4">
            <a:extLst>
              <a:ext uri="{FF2B5EF4-FFF2-40B4-BE49-F238E27FC236}">
                <a16:creationId xmlns:a16="http://schemas.microsoft.com/office/drawing/2014/main" id="{6AC49AF0-CCE7-4A6A-8E09-A52C75EEBD0E}"/>
              </a:ext>
            </a:extLst>
          </p:cNvPr>
          <p:cNvSpPr>
            <a:spLocks noGrp="1"/>
          </p:cNvSpPr>
          <p:nvPr>
            <p:ph type="body" sz="quarter" idx="29"/>
          </p:nvPr>
        </p:nvSpPr>
        <p:spPr>
          <a:xfrm>
            <a:off x="5248274"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18" name="Text Placeholder 4">
            <a:extLst>
              <a:ext uri="{FF2B5EF4-FFF2-40B4-BE49-F238E27FC236}">
                <a16:creationId xmlns:a16="http://schemas.microsoft.com/office/drawing/2014/main" id="{8D5E10F0-DE4C-4D79-9B9A-F0CF9F4036AD}"/>
              </a:ext>
            </a:extLst>
          </p:cNvPr>
          <p:cNvSpPr>
            <a:spLocks noGrp="1"/>
          </p:cNvSpPr>
          <p:nvPr>
            <p:ph type="body" sz="quarter" idx="30"/>
          </p:nvPr>
        </p:nvSpPr>
        <p:spPr>
          <a:xfrm>
            <a:off x="8662988" y="1638300"/>
            <a:ext cx="3076575" cy="4318251"/>
          </a:xfrm>
        </p:spPr>
        <p:txBody>
          <a:bodyPr anchor="t">
            <a:noAutofit/>
          </a:bodyPr>
          <a:lstStyle>
            <a:lvl1pPr marL="342900" indent="-342900">
              <a:buFont typeface="Arial" panose="020B0604020202020204" pitchFamily="34" charset="0"/>
              <a:buChar char="•"/>
              <a:defRPr lang="fi-FI" sz="2000" kern="1200" dirty="0" smtClean="0">
                <a:solidFill>
                  <a:schemeClr val="tx1"/>
                </a:solidFill>
                <a:latin typeface="+mn-lt"/>
                <a:ea typeface="+mn-ea"/>
                <a:cs typeface="+mn-cs"/>
              </a:defRPr>
            </a:lvl1pPr>
            <a:lvl2pPr marL="800100" indent="-342900">
              <a:buFont typeface="Arial" panose="020B0604020202020204" pitchFamily="34" charset="0"/>
              <a:buChar char="•"/>
              <a:defRPr lang="en-US" sz="2000" kern="1200" dirty="0" smtClean="0">
                <a:solidFill>
                  <a:schemeClr val="tx1"/>
                </a:solidFill>
                <a:latin typeface="+mn-lt"/>
                <a:ea typeface="+mn-ea"/>
                <a:cs typeface="+mn-cs"/>
              </a:defRPr>
            </a:lvl2pPr>
            <a:lvl3pPr marL="1257300" indent="-342900">
              <a:buFont typeface="Arial" panose="020B0604020202020204" pitchFamily="34" charset="0"/>
              <a:buChar char="•"/>
              <a:defRPr lang="en-US" sz="2000" kern="1200" dirty="0" smtClean="0">
                <a:solidFill>
                  <a:schemeClr val="tx1"/>
                </a:solidFill>
                <a:latin typeface="+mn-lt"/>
                <a:ea typeface="+mn-ea"/>
                <a:cs typeface="+mn-cs"/>
              </a:defRPr>
            </a:lvl3pPr>
            <a:lvl4pPr marL="1714500" indent="-342900">
              <a:buFont typeface="Arial" panose="020B0604020202020204" pitchFamily="34" charset="0"/>
              <a:buChar char="•"/>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7183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ation">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7ED102C-036E-42BC-9766-40C1659A4559}"/>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50300" y="-6"/>
            <a:ext cx="3441700" cy="6858005"/>
          </a:xfrm>
          <a:prstGeom prst="rect">
            <a:avLst/>
          </a:prstGeom>
        </p:spPr>
      </p:pic>
      <p:pic>
        <p:nvPicPr>
          <p:cNvPr id="6" name="Picture 5">
            <a:extLst>
              <a:ext uri="{FF2B5EF4-FFF2-40B4-BE49-F238E27FC236}">
                <a16:creationId xmlns:a16="http://schemas.microsoft.com/office/drawing/2014/main" id="{A567F033-E469-417C-86DD-01654005935E}"/>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flipH="1">
            <a:off x="0" y="-3"/>
            <a:ext cx="3441700" cy="6858003"/>
          </a:xfrm>
          <a:prstGeom prst="rect">
            <a:avLst/>
          </a:prstGeom>
        </p:spPr>
      </p:pic>
      <p:sp>
        <p:nvSpPr>
          <p:cNvPr id="5" name="Rectangle 4">
            <a:extLst>
              <a:ext uri="{FF2B5EF4-FFF2-40B4-BE49-F238E27FC236}">
                <a16:creationId xmlns:a16="http://schemas.microsoft.com/office/drawing/2014/main" id="{C730E581-C126-4B61-B0D2-A885275121F8}"/>
              </a:ext>
            </a:extLst>
          </p:cNvPr>
          <p:cNvSpPr/>
          <p:nvPr userDrawn="1"/>
        </p:nvSpPr>
        <p:spPr>
          <a:xfrm>
            <a:off x="3314701" y="-2"/>
            <a:ext cx="5562598" cy="685799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CD29E54B-9534-4066-B2E7-390AD408AFC8}"/>
              </a:ext>
            </a:extLst>
          </p:cNvPr>
          <p:cNvSpPr>
            <a:spLocks noGrp="1"/>
          </p:cNvSpPr>
          <p:nvPr>
            <p:ph type="title" hasCustomPrompt="1"/>
          </p:nvPr>
        </p:nvSpPr>
        <p:spPr>
          <a:xfrm>
            <a:off x="3943350" y="1880876"/>
            <a:ext cx="4533900" cy="1959604"/>
          </a:xfrm>
        </p:spPr>
        <p:txBody>
          <a:bodyPr>
            <a:noAutofit/>
          </a:bodyPr>
          <a:lstStyle>
            <a:lvl1pPr>
              <a:lnSpc>
                <a:spcPts val="3100"/>
              </a:lnSpc>
              <a:defRPr sz="2400">
                <a:solidFill>
                  <a:schemeClr val="bg1"/>
                </a:solidFill>
              </a:defRPr>
            </a:lvl1pPr>
          </a:lstStyle>
          <a:p>
            <a:r>
              <a:rPr lang="en-US"/>
              <a:t>Insert a customer or other quotation here. Keep it short and to the point. Remember to move the quotation marks.</a:t>
            </a:r>
            <a:endParaRPr lang="fi-FI"/>
          </a:p>
        </p:txBody>
      </p:sp>
      <p:pic>
        <p:nvPicPr>
          <p:cNvPr id="19" name="Graphic 18">
            <a:extLst>
              <a:ext uri="{FF2B5EF4-FFF2-40B4-BE49-F238E27FC236}">
                <a16:creationId xmlns:a16="http://schemas.microsoft.com/office/drawing/2014/main" id="{A4F5EA3A-F1DC-444F-9835-99517A60E29F}"/>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806967" y="2500246"/>
            <a:ext cx="1455364" cy="1857505"/>
          </a:xfrm>
          <a:prstGeom prst="rect">
            <a:avLst/>
          </a:prstGeom>
        </p:spPr>
      </p:pic>
      <p:sp>
        <p:nvSpPr>
          <p:cNvPr id="4" name="Text Placeholder 3">
            <a:extLst>
              <a:ext uri="{FF2B5EF4-FFF2-40B4-BE49-F238E27FC236}">
                <a16:creationId xmlns:a16="http://schemas.microsoft.com/office/drawing/2014/main" id="{B75CEABE-3CED-4ECF-B42A-E78E5B21E99D}"/>
              </a:ext>
            </a:extLst>
          </p:cNvPr>
          <p:cNvSpPr>
            <a:spLocks noGrp="1"/>
          </p:cNvSpPr>
          <p:nvPr>
            <p:ph type="body" sz="quarter" idx="13" hasCustomPrompt="1"/>
          </p:nvPr>
        </p:nvSpPr>
        <p:spPr>
          <a:xfrm>
            <a:off x="3943350" y="4096132"/>
            <a:ext cx="4533900" cy="245744"/>
          </a:xfrm>
        </p:spPr>
        <p:txBody>
          <a:bodyPr anchor="ctr">
            <a:noAutofit/>
          </a:bodyPr>
          <a:lstStyle>
            <a:lvl1pPr marL="0" indent="0">
              <a:lnSpc>
                <a:spcPct val="100000"/>
              </a:lnSpc>
              <a:spcBef>
                <a:spcPts val="200"/>
              </a:spcBef>
              <a:buNone/>
              <a:defRPr lang="en-US" sz="1200" b="1" kern="1200" dirty="0" smtClean="0">
                <a:solidFill>
                  <a:schemeClr val="bg1"/>
                </a:solidFill>
                <a:latin typeface="Inter" panose="02000503000000020004" pitchFamily="2" charset="0"/>
                <a:ea typeface="+mj-ea"/>
                <a:cs typeface="+mj-cs"/>
              </a:defRPr>
            </a:lvl1pPr>
          </a:lstStyle>
          <a:p>
            <a:pPr lvl="0"/>
            <a:r>
              <a:rPr lang="en-US"/>
              <a:t>First Name Last Name</a:t>
            </a:r>
          </a:p>
        </p:txBody>
      </p:sp>
      <p:pic>
        <p:nvPicPr>
          <p:cNvPr id="15" name="Graphic 14">
            <a:extLst>
              <a:ext uri="{FF2B5EF4-FFF2-40B4-BE49-F238E27FC236}">
                <a16:creationId xmlns:a16="http://schemas.microsoft.com/office/drawing/2014/main" id="{D07CD9AF-09D3-4D01-A4BE-F773F52C73AC}"/>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16" name="Text Placeholder 3">
            <a:extLst>
              <a:ext uri="{FF2B5EF4-FFF2-40B4-BE49-F238E27FC236}">
                <a16:creationId xmlns:a16="http://schemas.microsoft.com/office/drawing/2014/main" id="{016A0AEB-3F84-4E2F-ACF7-ED4A23802379}"/>
              </a:ext>
            </a:extLst>
          </p:cNvPr>
          <p:cNvSpPr>
            <a:spLocks noGrp="1"/>
          </p:cNvSpPr>
          <p:nvPr>
            <p:ph type="body" sz="quarter" idx="14" hasCustomPrompt="1"/>
          </p:nvPr>
        </p:nvSpPr>
        <p:spPr>
          <a:xfrm>
            <a:off x="3943350" y="4383787"/>
            <a:ext cx="4533900" cy="586739"/>
          </a:xfrm>
        </p:spPr>
        <p:txBody>
          <a:bodyPr>
            <a:noAutofit/>
          </a:bodyPr>
          <a:lstStyle>
            <a:lvl1pPr marL="0" indent="0">
              <a:lnSpc>
                <a:spcPct val="100000"/>
              </a:lnSpc>
              <a:spcBef>
                <a:spcPts val="0"/>
              </a:spcBef>
              <a:buNone/>
              <a:defRPr lang="en-US" sz="1200" kern="1200" dirty="0" smtClean="0">
                <a:solidFill>
                  <a:schemeClr val="bg1"/>
                </a:solidFill>
                <a:latin typeface="+mn-lt"/>
                <a:ea typeface="+mj-ea"/>
                <a:cs typeface="+mj-cs"/>
              </a:defRPr>
            </a:lvl1pPr>
          </a:lstStyle>
          <a:p>
            <a:pPr lvl="0"/>
            <a:r>
              <a:rPr lang="en-US"/>
              <a:t>Title </a:t>
            </a:r>
          </a:p>
          <a:p>
            <a:pPr lvl="0"/>
            <a:r>
              <a:rPr lang="en-US"/>
              <a:t>Company</a:t>
            </a:r>
          </a:p>
        </p:txBody>
      </p:sp>
      <p:sp>
        <p:nvSpPr>
          <p:cNvPr id="7" name="TextBox 6">
            <a:extLst>
              <a:ext uri="{FF2B5EF4-FFF2-40B4-BE49-F238E27FC236}">
                <a16:creationId xmlns:a16="http://schemas.microsoft.com/office/drawing/2014/main" id="{2CA84457-18EE-5F72-D535-BA5E40E89A76}"/>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429009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urple">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265692A-5C1B-4FE0-9BBE-EAAD39B46EE8}"/>
              </a:ext>
            </a:extLst>
          </p:cNvPr>
          <p:cNvSpPr/>
          <p:nvPr userDrawn="1"/>
        </p:nvSpPr>
        <p:spPr>
          <a:xfrm>
            <a:off x="8877298" y="1283368"/>
            <a:ext cx="3314701" cy="55746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46052C52-64C1-4298-AA35-90FF5361A9A8}"/>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110E79BF-4875-4C13-9F75-BBE734577BE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16932" y="373227"/>
            <a:ext cx="1635428" cy="536914"/>
          </a:xfrm>
          <a:prstGeom prst="rect">
            <a:avLst/>
          </a:prstGeom>
        </p:spPr>
      </p:pic>
      <p:sp>
        <p:nvSpPr>
          <p:cNvPr id="14" name="Subtitle 2">
            <a:extLst>
              <a:ext uri="{FF2B5EF4-FFF2-40B4-BE49-F238E27FC236}">
                <a16:creationId xmlns:a16="http://schemas.microsoft.com/office/drawing/2014/main" id="{BCCD73F2-49F3-4AC8-A22E-8D1D9FC7C0BE}"/>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sp>
        <p:nvSpPr>
          <p:cNvPr id="15" name="Title 1">
            <a:extLst>
              <a:ext uri="{FF2B5EF4-FFF2-40B4-BE49-F238E27FC236}">
                <a16:creationId xmlns:a16="http://schemas.microsoft.com/office/drawing/2014/main" id="{19615A53-DB4B-4754-AB17-4340082141E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235203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ighlight Boxe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42" name="Title 1">
            <a:extLst>
              <a:ext uri="{FF2B5EF4-FFF2-40B4-BE49-F238E27FC236}">
                <a16:creationId xmlns:a16="http://schemas.microsoft.com/office/drawing/2014/main" id="{8EC7D427-889B-4FB0-81B6-B8EAD8BA4A85}"/>
              </a:ext>
            </a:extLst>
          </p:cNvPr>
          <p:cNvSpPr>
            <a:spLocks noGrp="1"/>
          </p:cNvSpPr>
          <p:nvPr>
            <p:ph type="title" hasCustomPrompt="1"/>
          </p:nvPr>
        </p:nvSpPr>
        <p:spPr>
          <a:xfrm>
            <a:off x="838200" y="365125"/>
            <a:ext cx="10515600" cy="1319212"/>
          </a:xfrm>
        </p:spPr>
        <p:txBody>
          <a:bodyPr>
            <a:noAutofit/>
          </a:bodyPr>
          <a:lstStyle>
            <a:lvl1pPr>
              <a:defRPr>
                <a:solidFill>
                  <a:schemeClr val="accent5"/>
                </a:solidFill>
              </a:defRPr>
            </a:lvl1pPr>
          </a:lstStyle>
          <a:p>
            <a:r>
              <a:rPr lang="en-US"/>
              <a:t>Click to edit Master title style</a:t>
            </a:r>
            <a:br>
              <a:rPr lang="en-US"/>
            </a:br>
            <a:r>
              <a:rPr lang="en-US"/>
              <a:t>in two lines</a:t>
            </a:r>
            <a:endParaRPr lang="fi-FI"/>
          </a:p>
        </p:txBody>
      </p:sp>
      <p:sp>
        <p:nvSpPr>
          <p:cNvPr id="2" name="Rectangle 1">
            <a:extLst>
              <a:ext uri="{FF2B5EF4-FFF2-40B4-BE49-F238E27FC236}">
                <a16:creationId xmlns:a16="http://schemas.microsoft.com/office/drawing/2014/main" id="{ED1AF860-4D15-4C15-ABAD-646C8ACDD36C}"/>
              </a:ext>
            </a:extLst>
          </p:cNvPr>
          <p:cNvSpPr/>
          <p:nvPr userDrawn="1"/>
        </p:nvSpPr>
        <p:spPr>
          <a:xfrm>
            <a:off x="838200" y="2176462"/>
            <a:ext cx="5114925" cy="9794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3" name="Text Placeholder 349">
            <a:extLst>
              <a:ext uri="{FF2B5EF4-FFF2-40B4-BE49-F238E27FC236}">
                <a16:creationId xmlns:a16="http://schemas.microsoft.com/office/drawing/2014/main" id="{509BCE2E-EE5B-40F6-9B76-EE8B3EDF7313}"/>
              </a:ext>
            </a:extLst>
          </p:cNvPr>
          <p:cNvSpPr>
            <a:spLocks noGrp="1"/>
          </p:cNvSpPr>
          <p:nvPr>
            <p:ph type="body" sz="quarter" idx="25" hasCustomPrompt="1"/>
          </p:nvPr>
        </p:nvSpPr>
        <p:spPr>
          <a:xfrm>
            <a:off x="929509" y="249246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01</a:t>
            </a:r>
            <a:endParaRPr lang="fi-FI"/>
          </a:p>
        </p:txBody>
      </p:sp>
      <p:sp>
        <p:nvSpPr>
          <p:cNvPr id="5" name="Text Placeholder 4">
            <a:extLst>
              <a:ext uri="{FF2B5EF4-FFF2-40B4-BE49-F238E27FC236}">
                <a16:creationId xmlns:a16="http://schemas.microsoft.com/office/drawing/2014/main" id="{ACE252A7-C2CD-4201-BA4F-28324F49D9F7}"/>
              </a:ext>
            </a:extLst>
          </p:cNvPr>
          <p:cNvSpPr>
            <a:spLocks noGrp="1"/>
          </p:cNvSpPr>
          <p:nvPr>
            <p:ph type="body" sz="quarter" idx="26"/>
          </p:nvPr>
        </p:nvSpPr>
        <p:spPr>
          <a:xfrm>
            <a:off x="1592449" y="231219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8" name="Picture Placeholder 7">
            <a:extLst>
              <a:ext uri="{FF2B5EF4-FFF2-40B4-BE49-F238E27FC236}">
                <a16:creationId xmlns:a16="http://schemas.microsoft.com/office/drawing/2014/main" id="{F127BD5E-1663-4F5F-B3B8-DE7B433CBA3F}"/>
              </a:ext>
            </a:extLst>
          </p:cNvPr>
          <p:cNvSpPr>
            <a:spLocks noGrp="1"/>
          </p:cNvSpPr>
          <p:nvPr>
            <p:ph type="pic" sz="quarter" idx="27" hasCustomPrompt="1"/>
          </p:nvPr>
        </p:nvSpPr>
        <p:spPr>
          <a:xfrm>
            <a:off x="5135881" y="2312194"/>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44" name="Rectangle 43">
            <a:extLst>
              <a:ext uri="{FF2B5EF4-FFF2-40B4-BE49-F238E27FC236}">
                <a16:creationId xmlns:a16="http://schemas.microsoft.com/office/drawing/2014/main" id="{684731C3-F956-4C26-BFCB-F1D1A8C4F9DB}"/>
              </a:ext>
            </a:extLst>
          </p:cNvPr>
          <p:cNvSpPr/>
          <p:nvPr userDrawn="1"/>
        </p:nvSpPr>
        <p:spPr>
          <a:xfrm>
            <a:off x="838200" y="3367595"/>
            <a:ext cx="5114925" cy="9794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5" name="Text Placeholder 349">
            <a:extLst>
              <a:ext uri="{FF2B5EF4-FFF2-40B4-BE49-F238E27FC236}">
                <a16:creationId xmlns:a16="http://schemas.microsoft.com/office/drawing/2014/main" id="{91EA250C-03D1-487B-B2C0-77BF10B9D3BC}"/>
              </a:ext>
            </a:extLst>
          </p:cNvPr>
          <p:cNvSpPr>
            <a:spLocks noGrp="1"/>
          </p:cNvSpPr>
          <p:nvPr>
            <p:ph type="body" sz="quarter" idx="28" hasCustomPrompt="1"/>
          </p:nvPr>
        </p:nvSpPr>
        <p:spPr>
          <a:xfrm>
            <a:off x="929509" y="3683602"/>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02</a:t>
            </a:r>
            <a:endParaRPr lang="fi-FI"/>
          </a:p>
        </p:txBody>
      </p:sp>
      <p:sp>
        <p:nvSpPr>
          <p:cNvPr id="46" name="Text Placeholder 4">
            <a:extLst>
              <a:ext uri="{FF2B5EF4-FFF2-40B4-BE49-F238E27FC236}">
                <a16:creationId xmlns:a16="http://schemas.microsoft.com/office/drawing/2014/main" id="{DB5CBA1F-6718-470C-B355-615C816C3E4F}"/>
              </a:ext>
            </a:extLst>
          </p:cNvPr>
          <p:cNvSpPr>
            <a:spLocks noGrp="1"/>
          </p:cNvSpPr>
          <p:nvPr>
            <p:ph type="body" sz="quarter" idx="29"/>
          </p:nvPr>
        </p:nvSpPr>
        <p:spPr>
          <a:xfrm>
            <a:off x="1592449" y="3503327"/>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47" name="Picture Placeholder 7">
            <a:extLst>
              <a:ext uri="{FF2B5EF4-FFF2-40B4-BE49-F238E27FC236}">
                <a16:creationId xmlns:a16="http://schemas.microsoft.com/office/drawing/2014/main" id="{9B8504A8-983C-4D58-AE46-66F3FB4923A1}"/>
              </a:ext>
            </a:extLst>
          </p:cNvPr>
          <p:cNvSpPr>
            <a:spLocks noGrp="1"/>
          </p:cNvSpPr>
          <p:nvPr>
            <p:ph type="pic" sz="quarter" idx="30" hasCustomPrompt="1"/>
          </p:nvPr>
        </p:nvSpPr>
        <p:spPr>
          <a:xfrm>
            <a:off x="5135881" y="3503327"/>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48" name="Rectangle 47">
            <a:extLst>
              <a:ext uri="{FF2B5EF4-FFF2-40B4-BE49-F238E27FC236}">
                <a16:creationId xmlns:a16="http://schemas.microsoft.com/office/drawing/2014/main" id="{E8AB8FC7-5F00-4991-814C-A181A7E4CCA0}"/>
              </a:ext>
            </a:extLst>
          </p:cNvPr>
          <p:cNvSpPr/>
          <p:nvPr userDrawn="1"/>
        </p:nvSpPr>
        <p:spPr>
          <a:xfrm>
            <a:off x="838200" y="4559302"/>
            <a:ext cx="5114925" cy="97948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9" name="Text Placeholder 349">
            <a:extLst>
              <a:ext uri="{FF2B5EF4-FFF2-40B4-BE49-F238E27FC236}">
                <a16:creationId xmlns:a16="http://schemas.microsoft.com/office/drawing/2014/main" id="{99AECBC3-502D-4CC4-A12A-157D49341CDC}"/>
              </a:ext>
            </a:extLst>
          </p:cNvPr>
          <p:cNvSpPr>
            <a:spLocks noGrp="1"/>
          </p:cNvSpPr>
          <p:nvPr>
            <p:ph type="body" sz="quarter" idx="31" hasCustomPrompt="1"/>
          </p:nvPr>
        </p:nvSpPr>
        <p:spPr>
          <a:xfrm>
            <a:off x="929509" y="4875309"/>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03</a:t>
            </a:r>
            <a:endParaRPr lang="fi-FI"/>
          </a:p>
        </p:txBody>
      </p:sp>
      <p:sp>
        <p:nvSpPr>
          <p:cNvPr id="50" name="Text Placeholder 4">
            <a:extLst>
              <a:ext uri="{FF2B5EF4-FFF2-40B4-BE49-F238E27FC236}">
                <a16:creationId xmlns:a16="http://schemas.microsoft.com/office/drawing/2014/main" id="{D0DC41D9-1770-49C0-A4B3-9B935982005B}"/>
              </a:ext>
            </a:extLst>
          </p:cNvPr>
          <p:cNvSpPr>
            <a:spLocks noGrp="1"/>
          </p:cNvSpPr>
          <p:nvPr>
            <p:ph type="body" sz="quarter" idx="32"/>
          </p:nvPr>
        </p:nvSpPr>
        <p:spPr>
          <a:xfrm>
            <a:off x="1592449" y="4695034"/>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1" name="Picture Placeholder 7">
            <a:extLst>
              <a:ext uri="{FF2B5EF4-FFF2-40B4-BE49-F238E27FC236}">
                <a16:creationId xmlns:a16="http://schemas.microsoft.com/office/drawing/2014/main" id="{2433F0F9-B0C4-4349-AF6C-8CA71316FA9A}"/>
              </a:ext>
            </a:extLst>
          </p:cNvPr>
          <p:cNvSpPr>
            <a:spLocks noGrp="1"/>
          </p:cNvSpPr>
          <p:nvPr>
            <p:ph type="pic" sz="quarter" idx="33" hasCustomPrompt="1"/>
          </p:nvPr>
        </p:nvSpPr>
        <p:spPr>
          <a:xfrm>
            <a:off x="5135881" y="4695034"/>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56" name="Rectangle 55">
            <a:extLst>
              <a:ext uri="{FF2B5EF4-FFF2-40B4-BE49-F238E27FC236}">
                <a16:creationId xmlns:a16="http://schemas.microsoft.com/office/drawing/2014/main" id="{FD261A59-BA05-42E6-8EDF-466370D003D3}"/>
              </a:ext>
            </a:extLst>
          </p:cNvPr>
          <p:cNvSpPr/>
          <p:nvPr userDrawn="1"/>
        </p:nvSpPr>
        <p:spPr>
          <a:xfrm>
            <a:off x="6238875" y="2171003"/>
            <a:ext cx="5114925" cy="97948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7" name="Text Placeholder 349">
            <a:extLst>
              <a:ext uri="{FF2B5EF4-FFF2-40B4-BE49-F238E27FC236}">
                <a16:creationId xmlns:a16="http://schemas.microsoft.com/office/drawing/2014/main" id="{39DD410F-C033-441F-BE81-F8DC7D5BD7A0}"/>
              </a:ext>
            </a:extLst>
          </p:cNvPr>
          <p:cNvSpPr>
            <a:spLocks noGrp="1"/>
          </p:cNvSpPr>
          <p:nvPr>
            <p:ph type="body" sz="quarter" idx="34" hasCustomPrompt="1"/>
          </p:nvPr>
        </p:nvSpPr>
        <p:spPr>
          <a:xfrm>
            <a:off x="6330184" y="248701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04</a:t>
            </a:r>
            <a:endParaRPr lang="fi-FI"/>
          </a:p>
        </p:txBody>
      </p:sp>
      <p:sp>
        <p:nvSpPr>
          <p:cNvPr id="58" name="Text Placeholder 4">
            <a:extLst>
              <a:ext uri="{FF2B5EF4-FFF2-40B4-BE49-F238E27FC236}">
                <a16:creationId xmlns:a16="http://schemas.microsoft.com/office/drawing/2014/main" id="{732B0672-0484-430C-BED8-06A126AF6024}"/>
              </a:ext>
            </a:extLst>
          </p:cNvPr>
          <p:cNvSpPr>
            <a:spLocks noGrp="1"/>
          </p:cNvSpPr>
          <p:nvPr>
            <p:ph type="body" sz="quarter" idx="35"/>
          </p:nvPr>
        </p:nvSpPr>
        <p:spPr>
          <a:xfrm>
            <a:off x="6993124" y="230673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59" name="Picture Placeholder 7">
            <a:extLst>
              <a:ext uri="{FF2B5EF4-FFF2-40B4-BE49-F238E27FC236}">
                <a16:creationId xmlns:a16="http://schemas.microsoft.com/office/drawing/2014/main" id="{A2486FB2-E4F6-4E24-B7A6-9E8C6D414EAB}"/>
              </a:ext>
            </a:extLst>
          </p:cNvPr>
          <p:cNvSpPr>
            <a:spLocks noGrp="1"/>
          </p:cNvSpPr>
          <p:nvPr>
            <p:ph type="pic" sz="quarter" idx="36" hasCustomPrompt="1"/>
          </p:nvPr>
        </p:nvSpPr>
        <p:spPr>
          <a:xfrm>
            <a:off x="10536556" y="2306735"/>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60" name="Rectangle 59">
            <a:extLst>
              <a:ext uri="{FF2B5EF4-FFF2-40B4-BE49-F238E27FC236}">
                <a16:creationId xmlns:a16="http://schemas.microsoft.com/office/drawing/2014/main" id="{09C0426F-DA57-42CF-915C-6E6EC250F7AB}"/>
              </a:ext>
            </a:extLst>
          </p:cNvPr>
          <p:cNvSpPr/>
          <p:nvPr userDrawn="1"/>
        </p:nvSpPr>
        <p:spPr>
          <a:xfrm>
            <a:off x="6238875" y="3362136"/>
            <a:ext cx="5114925" cy="97948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1" name="Text Placeholder 349">
            <a:extLst>
              <a:ext uri="{FF2B5EF4-FFF2-40B4-BE49-F238E27FC236}">
                <a16:creationId xmlns:a16="http://schemas.microsoft.com/office/drawing/2014/main" id="{D59F6C4B-D7D5-41B5-8211-DE98736EC71F}"/>
              </a:ext>
            </a:extLst>
          </p:cNvPr>
          <p:cNvSpPr>
            <a:spLocks noGrp="1"/>
          </p:cNvSpPr>
          <p:nvPr>
            <p:ph type="body" sz="quarter" idx="37" hasCustomPrompt="1"/>
          </p:nvPr>
        </p:nvSpPr>
        <p:spPr>
          <a:xfrm>
            <a:off x="6330184" y="3678143"/>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05</a:t>
            </a:r>
            <a:endParaRPr lang="fi-FI"/>
          </a:p>
        </p:txBody>
      </p:sp>
      <p:sp>
        <p:nvSpPr>
          <p:cNvPr id="62" name="Text Placeholder 4">
            <a:extLst>
              <a:ext uri="{FF2B5EF4-FFF2-40B4-BE49-F238E27FC236}">
                <a16:creationId xmlns:a16="http://schemas.microsoft.com/office/drawing/2014/main" id="{174E8D8E-951E-4347-B586-CF5F638C32F2}"/>
              </a:ext>
            </a:extLst>
          </p:cNvPr>
          <p:cNvSpPr>
            <a:spLocks noGrp="1"/>
          </p:cNvSpPr>
          <p:nvPr>
            <p:ph type="body" sz="quarter" idx="38"/>
          </p:nvPr>
        </p:nvSpPr>
        <p:spPr>
          <a:xfrm>
            <a:off x="6993124" y="3497868"/>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3" name="Picture Placeholder 7">
            <a:extLst>
              <a:ext uri="{FF2B5EF4-FFF2-40B4-BE49-F238E27FC236}">
                <a16:creationId xmlns:a16="http://schemas.microsoft.com/office/drawing/2014/main" id="{C4ADE9DA-55E7-4BA9-969D-EFC9EC3A54DE}"/>
              </a:ext>
            </a:extLst>
          </p:cNvPr>
          <p:cNvSpPr>
            <a:spLocks noGrp="1"/>
          </p:cNvSpPr>
          <p:nvPr>
            <p:ph type="pic" sz="quarter" idx="39" hasCustomPrompt="1"/>
          </p:nvPr>
        </p:nvSpPr>
        <p:spPr>
          <a:xfrm>
            <a:off x="10536556" y="3497868"/>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64" name="Rectangle 63">
            <a:extLst>
              <a:ext uri="{FF2B5EF4-FFF2-40B4-BE49-F238E27FC236}">
                <a16:creationId xmlns:a16="http://schemas.microsoft.com/office/drawing/2014/main" id="{0F17407C-E2D9-44DF-B8C8-D23A82E3313F}"/>
              </a:ext>
            </a:extLst>
          </p:cNvPr>
          <p:cNvSpPr/>
          <p:nvPr userDrawn="1"/>
        </p:nvSpPr>
        <p:spPr>
          <a:xfrm>
            <a:off x="6238875" y="4553843"/>
            <a:ext cx="5114925" cy="9794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65" name="Text Placeholder 349">
            <a:extLst>
              <a:ext uri="{FF2B5EF4-FFF2-40B4-BE49-F238E27FC236}">
                <a16:creationId xmlns:a16="http://schemas.microsoft.com/office/drawing/2014/main" id="{7853B2E3-6ABF-4C65-8353-48F3E9F40E29}"/>
              </a:ext>
            </a:extLst>
          </p:cNvPr>
          <p:cNvSpPr>
            <a:spLocks noGrp="1"/>
          </p:cNvSpPr>
          <p:nvPr>
            <p:ph type="body" sz="quarter" idx="40" hasCustomPrompt="1"/>
          </p:nvPr>
        </p:nvSpPr>
        <p:spPr>
          <a:xfrm>
            <a:off x="6330184" y="4869850"/>
            <a:ext cx="571631" cy="347474"/>
          </a:xfrm>
        </p:spPr>
        <p:txBody>
          <a:bodyPr>
            <a:noAutofit/>
          </a:bodyPr>
          <a:lstStyle>
            <a:lvl1pPr marL="0" indent="0" algn="l">
              <a:buNone/>
              <a:defRPr b="1">
                <a:solidFill>
                  <a:schemeClr val="bg1"/>
                </a:solidFill>
                <a:latin typeface="Inter" panose="02000503000000020004" pitchFamily="2" charset="0"/>
              </a:defRPr>
            </a:lvl1pPr>
          </a:lstStyle>
          <a:p>
            <a:pPr lvl="0"/>
            <a:r>
              <a:rPr lang="en-US"/>
              <a:t>06</a:t>
            </a:r>
            <a:endParaRPr lang="fi-FI"/>
          </a:p>
        </p:txBody>
      </p:sp>
      <p:sp>
        <p:nvSpPr>
          <p:cNvPr id="66" name="Text Placeholder 4">
            <a:extLst>
              <a:ext uri="{FF2B5EF4-FFF2-40B4-BE49-F238E27FC236}">
                <a16:creationId xmlns:a16="http://schemas.microsoft.com/office/drawing/2014/main" id="{3A3C0B62-9939-4B18-A07E-B086F3BB676C}"/>
              </a:ext>
            </a:extLst>
          </p:cNvPr>
          <p:cNvSpPr>
            <a:spLocks noGrp="1"/>
          </p:cNvSpPr>
          <p:nvPr>
            <p:ph type="body" sz="quarter" idx="41"/>
          </p:nvPr>
        </p:nvSpPr>
        <p:spPr>
          <a:xfrm>
            <a:off x="6993124" y="4689575"/>
            <a:ext cx="3391031" cy="708025"/>
          </a:xfrm>
        </p:spPr>
        <p:txBody>
          <a:bodyPr anchor="ctr">
            <a:noAutofit/>
          </a:bodyPr>
          <a:lstStyle>
            <a:lvl1pPr marL="0" indent="0">
              <a:buNone/>
              <a:defRPr sz="1600">
                <a:solidFill>
                  <a:schemeClr val="bg1"/>
                </a:solidFill>
              </a:defRPr>
            </a:lvl1pPr>
            <a:lvl2pPr marL="457200" indent="0">
              <a:buNone/>
              <a:defRPr>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en-US"/>
              <a:t>Click to edit Master text styles</a:t>
            </a:r>
          </a:p>
        </p:txBody>
      </p:sp>
      <p:sp>
        <p:nvSpPr>
          <p:cNvPr id="67" name="Picture Placeholder 7">
            <a:extLst>
              <a:ext uri="{FF2B5EF4-FFF2-40B4-BE49-F238E27FC236}">
                <a16:creationId xmlns:a16="http://schemas.microsoft.com/office/drawing/2014/main" id="{03EBA1FB-50F3-4FE2-9100-B4ACB14C87F9}"/>
              </a:ext>
            </a:extLst>
          </p:cNvPr>
          <p:cNvSpPr>
            <a:spLocks noGrp="1"/>
          </p:cNvSpPr>
          <p:nvPr>
            <p:ph type="pic" sz="quarter" idx="42" hasCustomPrompt="1"/>
          </p:nvPr>
        </p:nvSpPr>
        <p:spPr>
          <a:xfrm>
            <a:off x="10536556" y="4689575"/>
            <a:ext cx="663257" cy="708025"/>
          </a:xfrm>
        </p:spPr>
        <p:txBody>
          <a:bodyPr anchor="ctr">
            <a:noAutofit/>
          </a:bodyPr>
          <a:lstStyle>
            <a:lvl1pPr marL="0" indent="0" algn="ctr">
              <a:buNone/>
              <a:defRPr sz="1400">
                <a:solidFill>
                  <a:schemeClr val="bg1"/>
                </a:solidFill>
              </a:defRPr>
            </a:lvl1pPr>
          </a:lstStyle>
          <a:p>
            <a:r>
              <a:rPr lang="fi-FI"/>
              <a:t>Icon</a:t>
            </a:r>
          </a:p>
        </p:txBody>
      </p:sp>
      <p:sp>
        <p:nvSpPr>
          <p:cNvPr id="3" name="TextBox 2">
            <a:extLst>
              <a:ext uri="{FF2B5EF4-FFF2-40B4-BE49-F238E27FC236}">
                <a16:creationId xmlns:a16="http://schemas.microsoft.com/office/drawing/2014/main" id="{86494150-A55C-9F84-1C3E-0EC5668CAB4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2815644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Four Columns Tick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grpSp>
        <p:nvGrpSpPr>
          <p:cNvPr id="28" name="Group 27">
            <a:extLst>
              <a:ext uri="{FF2B5EF4-FFF2-40B4-BE49-F238E27FC236}">
                <a16:creationId xmlns:a16="http://schemas.microsoft.com/office/drawing/2014/main" id="{A588BC37-BEFF-469D-AB27-C5791082146C}"/>
              </a:ext>
            </a:extLst>
          </p:cNvPr>
          <p:cNvGrpSpPr/>
          <p:nvPr userDrawn="1"/>
        </p:nvGrpSpPr>
        <p:grpSpPr>
          <a:xfrm>
            <a:off x="1577976" y="1673059"/>
            <a:ext cx="643856" cy="643854"/>
            <a:chOff x="8877294" y="0"/>
            <a:chExt cx="3314706" cy="3314706"/>
          </a:xfrm>
        </p:grpSpPr>
        <p:sp>
          <p:nvSpPr>
            <p:cNvPr id="29" name="Rectangle 28">
              <a:extLst>
                <a:ext uri="{FF2B5EF4-FFF2-40B4-BE49-F238E27FC236}">
                  <a16:creationId xmlns:a16="http://schemas.microsoft.com/office/drawing/2014/main" id="{5606F9B0-CE86-49CE-8ABE-276CF192481E}"/>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0" name="Graphic 29">
              <a:extLst>
                <a:ext uri="{FF2B5EF4-FFF2-40B4-BE49-F238E27FC236}">
                  <a16:creationId xmlns:a16="http://schemas.microsoft.com/office/drawing/2014/main" id="{01C385CC-D421-4107-B3B1-F08F76813E2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1" name="Group 30">
            <a:extLst>
              <a:ext uri="{FF2B5EF4-FFF2-40B4-BE49-F238E27FC236}">
                <a16:creationId xmlns:a16="http://schemas.microsoft.com/office/drawing/2014/main" id="{F3024D75-BACD-4335-B4AF-D6C9CD5A2C6D}"/>
              </a:ext>
            </a:extLst>
          </p:cNvPr>
          <p:cNvGrpSpPr/>
          <p:nvPr userDrawn="1"/>
        </p:nvGrpSpPr>
        <p:grpSpPr>
          <a:xfrm>
            <a:off x="4425450" y="1673059"/>
            <a:ext cx="643856" cy="643854"/>
            <a:chOff x="8877294" y="0"/>
            <a:chExt cx="3314706" cy="3314706"/>
          </a:xfrm>
        </p:grpSpPr>
        <p:sp>
          <p:nvSpPr>
            <p:cNvPr id="32" name="Rectangle 31">
              <a:extLst>
                <a:ext uri="{FF2B5EF4-FFF2-40B4-BE49-F238E27FC236}">
                  <a16:creationId xmlns:a16="http://schemas.microsoft.com/office/drawing/2014/main" id="{A5060021-4A6A-4F53-88FD-5EEB69F476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3" name="Graphic 32">
              <a:extLst>
                <a:ext uri="{FF2B5EF4-FFF2-40B4-BE49-F238E27FC236}">
                  <a16:creationId xmlns:a16="http://schemas.microsoft.com/office/drawing/2014/main" id="{88645EB2-B721-47BD-8EB3-8E7D17D4BE65}"/>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4" name="Group 33">
            <a:extLst>
              <a:ext uri="{FF2B5EF4-FFF2-40B4-BE49-F238E27FC236}">
                <a16:creationId xmlns:a16="http://schemas.microsoft.com/office/drawing/2014/main" id="{44B77776-91C2-4AB2-B03B-EE75293E5CB8}"/>
              </a:ext>
            </a:extLst>
          </p:cNvPr>
          <p:cNvGrpSpPr/>
          <p:nvPr userDrawn="1"/>
        </p:nvGrpSpPr>
        <p:grpSpPr>
          <a:xfrm>
            <a:off x="7272924" y="1673059"/>
            <a:ext cx="643856" cy="643854"/>
            <a:chOff x="8877294" y="0"/>
            <a:chExt cx="3314706" cy="3314706"/>
          </a:xfrm>
        </p:grpSpPr>
        <p:sp>
          <p:nvSpPr>
            <p:cNvPr id="35" name="Rectangle 34">
              <a:extLst>
                <a:ext uri="{FF2B5EF4-FFF2-40B4-BE49-F238E27FC236}">
                  <a16:creationId xmlns:a16="http://schemas.microsoft.com/office/drawing/2014/main" id="{4681A716-5220-4BCE-9772-BAC664B01932}"/>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6" name="Graphic 35">
              <a:extLst>
                <a:ext uri="{FF2B5EF4-FFF2-40B4-BE49-F238E27FC236}">
                  <a16:creationId xmlns:a16="http://schemas.microsoft.com/office/drawing/2014/main" id="{30505AF3-2A75-4B54-9E32-962EE121BCC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7" name="Group 36">
            <a:extLst>
              <a:ext uri="{FF2B5EF4-FFF2-40B4-BE49-F238E27FC236}">
                <a16:creationId xmlns:a16="http://schemas.microsoft.com/office/drawing/2014/main" id="{EF32A9CE-C90F-4D6C-AAFD-E0853868FE82}"/>
              </a:ext>
            </a:extLst>
          </p:cNvPr>
          <p:cNvGrpSpPr/>
          <p:nvPr userDrawn="1"/>
        </p:nvGrpSpPr>
        <p:grpSpPr>
          <a:xfrm>
            <a:off x="10120398" y="1673059"/>
            <a:ext cx="643856" cy="643854"/>
            <a:chOff x="8877294" y="0"/>
            <a:chExt cx="3314706" cy="3314706"/>
          </a:xfrm>
        </p:grpSpPr>
        <p:sp>
          <p:nvSpPr>
            <p:cNvPr id="38" name="Rectangle 37">
              <a:extLst>
                <a:ext uri="{FF2B5EF4-FFF2-40B4-BE49-F238E27FC236}">
                  <a16:creationId xmlns:a16="http://schemas.microsoft.com/office/drawing/2014/main" id="{0CC7A519-C7A1-47C5-87B2-83314232EDE9}"/>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9" name="Graphic 38">
              <a:extLst>
                <a:ext uri="{FF2B5EF4-FFF2-40B4-BE49-F238E27FC236}">
                  <a16:creationId xmlns:a16="http://schemas.microsoft.com/office/drawing/2014/main" id="{6DACC261-D4D8-4961-8B93-F97F78C317B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pic>
        <p:nvPicPr>
          <p:cNvPr id="41" name="Graphic 40">
            <a:extLst>
              <a:ext uri="{FF2B5EF4-FFF2-40B4-BE49-F238E27FC236}">
                <a16:creationId xmlns:a16="http://schemas.microsoft.com/office/drawing/2014/main" id="{F3B94E75-BE20-4C56-BD6E-397AC02CD8F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42" name="Text Placeholder 4">
            <a:extLst>
              <a:ext uri="{FF2B5EF4-FFF2-40B4-BE49-F238E27FC236}">
                <a16:creationId xmlns:a16="http://schemas.microsoft.com/office/drawing/2014/main" id="{CBC2AE1D-2FBD-4D34-A25B-A365C3EF1E2B}"/>
              </a:ext>
            </a:extLst>
          </p:cNvPr>
          <p:cNvSpPr>
            <a:spLocks noGrp="1"/>
          </p:cNvSpPr>
          <p:nvPr>
            <p:ph type="body" sz="quarter" idx="29"/>
          </p:nvPr>
        </p:nvSpPr>
        <p:spPr>
          <a:xfrm>
            <a:off x="688641"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3" name="Text Placeholder 4">
            <a:extLst>
              <a:ext uri="{FF2B5EF4-FFF2-40B4-BE49-F238E27FC236}">
                <a16:creationId xmlns:a16="http://schemas.microsoft.com/office/drawing/2014/main" id="{EB329F05-640B-4E37-ADBA-5A1621162B09}"/>
              </a:ext>
            </a:extLst>
          </p:cNvPr>
          <p:cNvSpPr>
            <a:spLocks noGrp="1"/>
          </p:cNvSpPr>
          <p:nvPr>
            <p:ph type="body" sz="quarter" idx="30"/>
          </p:nvPr>
        </p:nvSpPr>
        <p:spPr>
          <a:xfrm>
            <a:off x="688641"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1"/>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4" name="Text Placeholder 4">
            <a:extLst>
              <a:ext uri="{FF2B5EF4-FFF2-40B4-BE49-F238E27FC236}">
                <a16:creationId xmlns:a16="http://schemas.microsoft.com/office/drawing/2014/main" id="{5CEDCB86-3684-4B36-BA31-3BC600BEB1AB}"/>
              </a:ext>
            </a:extLst>
          </p:cNvPr>
          <p:cNvSpPr>
            <a:spLocks noGrp="1"/>
          </p:cNvSpPr>
          <p:nvPr>
            <p:ph type="body" sz="quarter" idx="31"/>
          </p:nvPr>
        </p:nvSpPr>
        <p:spPr>
          <a:xfrm>
            <a:off x="3536115"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5" name="Text Placeholder 4">
            <a:extLst>
              <a:ext uri="{FF2B5EF4-FFF2-40B4-BE49-F238E27FC236}">
                <a16:creationId xmlns:a16="http://schemas.microsoft.com/office/drawing/2014/main" id="{822753C4-B860-416E-9D79-5E5AAA45A835}"/>
              </a:ext>
            </a:extLst>
          </p:cNvPr>
          <p:cNvSpPr>
            <a:spLocks noGrp="1"/>
          </p:cNvSpPr>
          <p:nvPr>
            <p:ph type="body" sz="quarter" idx="32"/>
          </p:nvPr>
        </p:nvSpPr>
        <p:spPr>
          <a:xfrm>
            <a:off x="3536115"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2"/>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6" name="Text Placeholder 4">
            <a:extLst>
              <a:ext uri="{FF2B5EF4-FFF2-40B4-BE49-F238E27FC236}">
                <a16:creationId xmlns:a16="http://schemas.microsoft.com/office/drawing/2014/main" id="{81F55F34-89BE-49E7-B10A-75DCAFB248EE}"/>
              </a:ext>
            </a:extLst>
          </p:cNvPr>
          <p:cNvSpPr>
            <a:spLocks noGrp="1"/>
          </p:cNvSpPr>
          <p:nvPr>
            <p:ph type="body" sz="quarter" idx="33"/>
          </p:nvPr>
        </p:nvSpPr>
        <p:spPr>
          <a:xfrm>
            <a:off x="6383589"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7" name="Text Placeholder 4">
            <a:extLst>
              <a:ext uri="{FF2B5EF4-FFF2-40B4-BE49-F238E27FC236}">
                <a16:creationId xmlns:a16="http://schemas.microsoft.com/office/drawing/2014/main" id="{86B156D7-7ABD-4151-B165-7757DA2CB421}"/>
              </a:ext>
            </a:extLst>
          </p:cNvPr>
          <p:cNvSpPr>
            <a:spLocks noGrp="1"/>
          </p:cNvSpPr>
          <p:nvPr>
            <p:ph type="body" sz="quarter" idx="34"/>
          </p:nvPr>
        </p:nvSpPr>
        <p:spPr>
          <a:xfrm>
            <a:off x="6383589"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3"/>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8" name="Text Placeholder 4">
            <a:extLst>
              <a:ext uri="{FF2B5EF4-FFF2-40B4-BE49-F238E27FC236}">
                <a16:creationId xmlns:a16="http://schemas.microsoft.com/office/drawing/2014/main" id="{57847187-13F1-4FC1-A015-FF54BAB09033}"/>
              </a:ext>
            </a:extLst>
          </p:cNvPr>
          <p:cNvSpPr>
            <a:spLocks noGrp="1"/>
          </p:cNvSpPr>
          <p:nvPr>
            <p:ph type="body" sz="quarter" idx="35"/>
          </p:nvPr>
        </p:nvSpPr>
        <p:spPr>
          <a:xfrm>
            <a:off x="9231063" y="3690688"/>
            <a:ext cx="2422525" cy="2338638"/>
          </a:xfrm>
        </p:spPr>
        <p:txBody>
          <a:bodyPr anchor="t">
            <a:noAutofit/>
          </a:bodyPr>
          <a:lstStyle>
            <a:lvl1pPr marL="0" indent="0" algn="ctr">
              <a:buFont typeface="Arial" panose="020B0604020202020204" pitchFamily="34" charset="0"/>
              <a:buNone/>
              <a:defRPr lang="fi-FI" sz="1800" kern="1200" dirty="0" smtClean="0">
                <a:solidFill>
                  <a:schemeClr val="tx1"/>
                </a:solidFill>
                <a:latin typeface="+mn-lt"/>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49" name="Text Placeholder 4">
            <a:extLst>
              <a:ext uri="{FF2B5EF4-FFF2-40B4-BE49-F238E27FC236}">
                <a16:creationId xmlns:a16="http://schemas.microsoft.com/office/drawing/2014/main" id="{654F5CA7-D6DB-4C71-BC1E-9D35952C2332}"/>
              </a:ext>
            </a:extLst>
          </p:cNvPr>
          <p:cNvSpPr>
            <a:spLocks noGrp="1"/>
          </p:cNvSpPr>
          <p:nvPr>
            <p:ph type="body" sz="quarter" idx="36"/>
          </p:nvPr>
        </p:nvSpPr>
        <p:spPr>
          <a:xfrm>
            <a:off x="9231063" y="2701927"/>
            <a:ext cx="2422525" cy="820318"/>
          </a:xfrm>
        </p:spPr>
        <p:txBody>
          <a:bodyPr anchor="t">
            <a:noAutofit/>
          </a:bodyPr>
          <a:lstStyle>
            <a:lvl1pPr marL="0" indent="0" algn="ctr">
              <a:buFont typeface="Arial" panose="020B0604020202020204" pitchFamily="34" charset="0"/>
              <a:buNone/>
              <a:defRPr lang="fi-FI" sz="1800" b="1" kern="1200" dirty="0" smtClean="0">
                <a:solidFill>
                  <a:schemeClr val="accent4"/>
                </a:solidFill>
                <a:latin typeface="Inter" panose="02000503000000020004" pitchFamily="2" charset="0"/>
                <a:ea typeface="+mn-ea"/>
                <a:cs typeface="+mn-cs"/>
              </a:defRPr>
            </a:lvl1pPr>
            <a:lvl2pPr marL="457200" indent="0">
              <a:buFont typeface="Arial" panose="020B0604020202020204" pitchFamily="34" charset="0"/>
              <a:buNone/>
              <a:defRPr lang="en-US" sz="2000" kern="1200" dirty="0" smtClean="0">
                <a:solidFill>
                  <a:schemeClr val="tx1"/>
                </a:solidFill>
                <a:latin typeface="+mn-lt"/>
                <a:ea typeface="+mn-ea"/>
                <a:cs typeface="+mn-cs"/>
              </a:defRPr>
            </a:lvl2pPr>
            <a:lvl3pPr marL="914400" indent="0">
              <a:buFont typeface="Arial" panose="020B0604020202020204" pitchFamily="34" charset="0"/>
              <a:buNone/>
              <a:defRPr lang="en-US" sz="2000" kern="1200" dirty="0" smtClean="0">
                <a:solidFill>
                  <a:schemeClr val="tx1"/>
                </a:solidFill>
                <a:latin typeface="+mn-lt"/>
                <a:ea typeface="+mn-ea"/>
                <a:cs typeface="+mn-cs"/>
              </a:defRPr>
            </a:lvl3pPr>
            <a:lvl4pPr marL="1371600" indent="0">
              <a:buFont typeface="Arial" panose="020B0604020202020204" pitchFamily="34" charset="0"/>
              <a:buNone/>
              <a:defRPr lang="en-US" sz="2000" kern="1200" dirty="0">
                <a:solidFill>
                  <a:schemeClr val="tx1"/>
                </a:solidFill>
                <a:latin typeface="+mn-lt"/>
                <a:ea typeface="+mn-ea"/>
                <a:cs typeface="+mn-cs"/>
              </a:defRPr>
            </a:lvl4pPr>
            <a:lvl5pPr marL="1828800" indent="0">
              <a:buNone/>
              <a:defRPr>
                <a:solidFill>
                  <a:schemeClr val="bg1"/>
                </a:solidFill>
              </a:defRPr>
            </a:lvl5pPr>
          </a:lstStyle>
          <a:p>
            <a:pPr lvl="0"/>
            <a:r>
              <a:rPr lang="en-US"/>
              <a:t>Click to edit Master text styles</a:t>
            </a:r>
          </a:p>
        </p:txBody>
      </p:sp>
      <p:sp>
        <p:nvSpPr>
          <p:cNvPr id="50" name="Title 1">
            <a:extLst>
              <a:ext uri="{FF2B5EF4-FFF2-40B4-BE49-F238E27FC236}">
                <a16:creationId xmlns:a16="http://schemas.microsoft.com/office/drawing/2014/main" id="{3C706EAD-47F6-447A-9642-8EDC3BF6110D}"/>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3" name="TextBox 2">
            <a:extLst>
              <a:ext uri="{FF2B5EF4-FFF2-40B4-BE49-F238E27FC236}">
                <a16:creationId xmlns:a16="http://schemas.microsoft.com/office/drawing/2014/main" id="{2703DF4A-4236-3524-7E26-2839EF6E9BDB}"/>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20115560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Five Columns Team">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400300"/>
            <a:ext cx="12192000" cy="31623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76437" y="806199"/>
            <a:ext cx="1269750" cy="1269750"/>
          </a:xfrm>
        </p:spPr>
        <p:txBody>
          <a:bodyPr anchor="ctr">
            <a:noAutofit/>
          </a:bodyPr>
          <a:lstStyle>
            <a:lvl1pPr marL="0" indent="0" algn="ctr">
              <a:buNone/>
              <a:defRPr sz="1600"/>
            </a:lvl1pPr>
          </a:lstStyle>
          <a:p>
            <a:r>
              <a:rPr lang="fi-FI"/>
              <a:t>Headshot/</a:t>
            </a:r>
            <a:br>
              <a:rPr lang="fi-FI"/>
            </a:br>
            <a:r>
              <a:rPr lang="fi-FI"/>
              <a:t>icon</a:t>
            </a:r>
          </a:p>
        </p:txBody>
      </p:sp>
      <p:sp>
        <p:nvSpPr>
          <p:cNvPr id="67" name="Picture Placeholder 3">
            <a:extLst>
              <a:ext uri="{FF2B5EF4-FFF2-40B4-BE49-F238E27FC236}">
                <a16:creationId xmlns:a16="http://schemas.microsoft.com/office/drawing/2014/main" id="{A698504F-6552-4C7F-BE2C-49B598F12643}"/>
              </a:ext>
            </a:extLst>
          </p:cNvPr>
          <p:cNvSpPr>
            <a:spLocks noGrp="1"/>
          </p:cNvSpPr>
          <p:nvPr>
            <p:ph type="pic" sz="quarter" idx="23" hasCustomPrompt="1"/>
          </p:nvPr>
        </p:nvSpPr>
        <p:spPr>
          <a:xfrm>
            <a:off x="3243387" y="806199"/>
            <a:ext cx="1269750" cy="1269750"/>
          </a:xfrm>
        </p:spPr>
        <p:txBody>
          <a:bodyPr anchor="ctr">
            <a:noAutofit/>
          </a:bodyPr>
          <a:lstStyle>
            <a:lvl1pPr marL="0" indent="0" algn="ctr">
              <a:buNone/>
              <a:defRPr sz="1600"/>
            </a:lvl1pPr>
          </a:lstStyle>
          <a:p>
            <a:r>
              <a:rPr lang="fi-FI"/>
              <a:t>Headshot/</a:t>
            </a:r>
            <a:br>
              <a:rPr lang="fi-FI"/>
            </a:br>
            <a:r>
              <a:rPr lang="fi-FI"/>
              <a:t>icon</a:t>
            </a:r>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2" name="Text Placeholder 4">
            <a:extLst>
              <a:ext uri="{FF2B5EF4-FFF2-40B4-BE49-F238E27FC236}">
                <a16:creationId xmlns:a16="http://schemas.microsoft.com/office/drawing/2014/main" id="{0E5AC876-BBA4-4864-AB20-F38455C3D791}"/>
              </a:ext>
            </a:extLst>
          </p:cNvPr>
          <p:cNvSpPr>
            <a:spLocks noGrp="1"/>
          </p:cNvSpPr>
          <p:nvPr>
            <p:ph type="body" sz="quarter" idx="35" hasCustomPrompt="1"/>
          </p:nvPr>
        </p:nvSpPr>
        <p:spPr>
          <a:xfrm>
            <a:off x="6985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3" name="Text Placeholder 4">
            <a:extLst>
              <a:ext uri="{FF2B5EF4-FFF2-40B4-BE49-F238E27FC236}">
                <a16:creationId xmlns:a16="http://schemas.microsoft.com/office/drawing/2014/main" id="{8A6E03FC-4FE8-4E3B-B32D-B22265A34B1A}"/>
              </a:ext>
            </a:extLst>
          </p:cNvPr>
          <p:cNvSpPr>
            <a:spLocks noGrp="1"/>
          </p:cNvSpPr>
          <p:nvPr>
            <p:ph type="body" sz="quarter" idx="36" hasCustomPrompt="1"/>
          </p:nvPr>
        </p:nvSpPr>
        <p:spPr>
          <a:xfrm>
            <a:off x="6985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4" name="Text Placeholder 4">
            <a:extLst>
              <a:ext uri="{FF2B5EF4-FFF2-40B4-BE49-F238E27FC236}">
                <a16:creationId xmlns:a16="http://schemas.microsoft.com/office/drawing/2014/main" id="{808CF314-5781-4E9A-8766-15168A68FAD4}"/>
              </a:ext>
            </a:extLst>
          </p:cNvPr>
          <p:cNvSpPr>
            <a:spLocks noGrp="1"/>
          </p:cNvSpPr>
          <p:nvPr>
            <p:ph type="body" sz="quarter" idx="37" hasCustomPrompt="1"/>
          </p:nvPr>
        </p:nvSpPr>
        <p:spPr>
          <a:xfrm>
            <a:off x="29654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5" name="Text Placeholder 4">
            <a:extLst>
              <a:ext uri="{FF2B5EF4-FFF2-40B4-BE49-F238E27FC236}">
                <a16:creationId xmlns:a16="http://schemas.microsoft.com/office/drawing/2014/main" id="{E6DF9966-77CC-440B-AFF6-072BCE0B9A12}"/>
              </a:ext>
            </a:extLst>
          </p:cNvPr>
          <p:cNvSpPr>
            <a:spLocks noGrp="1"/>
          </p:cNvSpPr>
          <p:nvPr>
            <p:ph type="body" sz="quarter" idx="38" hasCustomPrompt="1"/>
          </p:nvPr>
        </p:nvSpPr>
        <p:spPr>
          <a:xfrm>
            <a:off x="29654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6" name="Picture Placeholder 3">
            <a:extLst>
              <a:ext uri="{FF2B5EF4-FFF2-40B4-BE49-F238E27FC236}">
                <a16:creationId xmlns:a16="http://schemas.microsoft.com/office/drawing/2014/main" id="{6EF9C145-3F90-4C1C-9E3F-D49B3F1BEED7}"/>
              </a:ext>
            </a:extLst>
          </p:cNvPr>
          <p:cNvSpPr>
            <a:spLocks noGrp="1"/>
          </p:cNvSpPr>
          <p:nvPr>
            <p:ph type="pic" sz="quarter" idx="39" hasCustomPrompt="1"/>
          </p:nvPr>
        </p:nvSpPr>
        <p:spPr>
          <a:xfrm>
            <a:off x="5510337" y="806199"/>
            <a:ext cx="1269750" cy="1269750"/>
          </a:xfrm>
        </p:spPr>
        <p:txBody>
          <a:bodyPr anchor="ctr">
            <a:noAutofit/>
          </a:bodyPr>
          <a:lstStyle>
            <a:lvl1pPr marL="0" indent="0" algn="ctr">
              <a:buNone/>
              <a:defRPr sz="1600"/>
            </a:lvl1pPr>
          </a:lstStyle>
          <a:p>
            <a:r>
              <a:rPr lang="fi-FI"/>
              <a:t>Headshot/</a:t>
            </a:r>
            <a:br>
              <a:rPr lang="fi-FI"/>
            </a:br>
            <a:r>
              <a:rPr lang="fi-FI"/>
              <a:t>icon</a:t>
            </a:r>
          </a:p>
        </p:txBody>
      </p:sp>
      <p:sp>
        <p:nvSpPr>
          <p:cNvPr id="27" name="Text Placeholder 4">
            <a:extLst>
              <a:ext uri="{FF2B5EF4-FFF2-40B4-BE49-F238E27FC236}">
                <a16:creationId xmlns:a16="http://schemas.microsoft.com/office/drawing/2014/main" id="{119B3225-0C77-4BCA-9FA2-497516EF4E59}"/>
              </a:ext>
            </a:extLst>
          </p:cNvPr>
          <p:cNvSpPr>
            <a:spLocks noGrp="1"/>
          </p:cNvSpPr>
          <p:nvPr>
            <p:ph type="body" sz="quarter" idx="40" hasCustomPrompt="1"/>
          </p:nvPr>
        </p:nvSpPr>
        <p:spPr>
          <a:xfrm>
            <a:off x="52324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8" name="Text Placeholder 4">
            <a:extLst>
              <a:ext uri="{FF2B5EF4-FFF2-40B4-BE49-F238E27FC236}">
                <a16:creationId xmlns:a16="http://schemas.microsoft.com/office/drawing/2014/main" id="{9B71610D-A25A-40BF-B976-CAD6977A7B01}"/>
              </a:ext>
            </a:extLst>
          </p:cNvPr>
          <p:cNvSpPr>
            <a:spLocks noGrp="1"/>
          </p:cNvSpPr>
          <p:nvPr>
            <p:ph type="body" sz="quarter" idx="41" hasCustomPrompt="1"/>
          </p:nvPr>
        </p:nvSpPr>
        <p:spPr>
          <a:xfrm>
            <a:off x="52324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9" name="Picture Placeholder 3">
            <a:extLst>
              <a:ext uri="{FF2B5EF4-FFF2-40B4-BE49-F238E27FC236}">
                <a16:creationId xmlns:a16="http://schemas.microsoft.com/office/drawing/2014/main" id="{F1810314-B172-43A5-A2AF-4F81D1268EA1}"/>
              </a:ext>
            </a:extLst>
          </p:cNvPr>
          <p:cNvSpPr>
            <a:spLocks noGrp="1"/>
          </p:cNvSpPr>
          <p:nvPr>
            <p:ph type="pic" sz="quarter" idx="42" hasCustomPrompt="1"/>
          </p:nvPr>
        </p:nvSpPr>
        <p:spPr>
          <a:xfrm>
            <a:off x="7777287" y="806199"/>
            <a:ext cx="1269750" cy="1269750"/>
          </a:xfrm>
        </p:spPr>
        <p:txBody>
          <a:bodyPr anchor="ctr">
            <a:noAutofit/>
          </a:bodyPr>
          <a:lstStyle>
            <a:lvl1pPr marL="0" indent="0" algn="ctr">
              <a:buNone/>
              <a:defRPr sz="1600"/>
            </a:lvl1pPr>
          </a:lstStyle>
          <a:p>
            <a:r>
              <a:rPr lang="fi-FI"/>
              <a:t>Headshot/</a:t>
            </a:r>
            <a:br>
              <a:rPr lang="fi-FI"/>
            </a:br>
            <a:r>
              <a:rPr lang="fi-FI"/>
              <a:t>icon</a:t>
            </a:r>
          </a:p>
        </p:txBody>
      </p:sp>
      <p:sp>
        <p:nvSpPr>
          <p:cNvPr id="30" name="Text Placeholder 4">
            <a:extLst>
              <a:ext uri="{FF2B5EF4-FFF2-40B4-BE49-F238E27FC236}">
                <a16:creationId xmlns:a16="http://schemas.microsoft.com/office/drawing/2014/main" id="{B38AC59F-A6BF-42DF-AF1C-C8C1AF62E900}"/>
              </a:ext>
            </a:extLst>
          </p:cNvPr>
          <p:cNvSpPr>
            <a:spLocks noGrp="1"/>
          </p:cNvSpPr>
          <p:nvPr>
            <p:ph type="body" sz="quarter" idx="43" hasCustomPrompt="1"/>
          </p:nvPr>
        </p:nvSpPr>
        <p:spPr>
          <a:xfrm>
            <a:off x="749935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31" name="Text Placeholder 4">
            <a:extLst>
              <a:ext uri="{FF2B5EF4-FFF2-40B4-BE49-F238E27FC236}">
                <a16:creationId xmlns:a16="http://schemas.microsoft.com/office/drawing/2014/main" id="{9270029B-7D45-48DE-90DE-D9C37A752318}"/>
              </a:ext>
            </a:extLst>
          </p:cNvPr>
          <p:cNvSpPr>
            <a:spLocks noGrp="1"/>
          </p:cNvSpPr>
          <p:nvPr>
            <p:ph type="body" sz="quarter" idx="44" hasCustomPrompt="1"/>
          </p:nvPr>
        </p:nvSpPr>
        <p:spPr>
          <a:xfrm>
            <a:off x="749935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32" name="Picture Placeholder 3">
            <a:extLst>
              <a:ext uri="{FF2B5EF4-FFF2-40B4-BE49-F238E27FC236}">
                <a16:creationId xmlns:a16="http://schemas.microsoft.com/office/drawing/2014/main" id="{4500CEA6-7DEB-4CE8-B8B5-73C9D9F7A33D}"/>
              </a:ext>
            </a:extLst>
          </p:cNvPr>
          <p:cNvSpPr>
            <a:spLocks noGrp="1"/>
          </p:cNvSpPr>
          <p:nvPr>
            <p:ph type="pic" sz="quarter" idx="45" hasCustomPrompt="1"/>
          </p:nvPr>
        </p:nvSpPr>
        <p:spPr>
          <a:xfrm>
            <a:off x="10044237" y="806199"/>
            <a:ext cx="1269750" cy="1269750"/>
          </a:xfrm>
        </p:spPr>
        <p:txBody>
          <a:bodyPr anchor="ctr">
            <a:noAutofit/>
          </a:bodyPr>
          <a:lstStyle>
            <a:lvl1pPr marL="0" indent="0" algn="ctr">
              <a:buNone/>
              <a:defRPr sz="1600"/>
            </a:lvl1pPr>
          </a:lstStyle>
          <a:p>
            <a:r>
              <a:rPr lang="fi-FI"/>
              <a:t>Headshot/</a:t>
            </a:r>
            <a:br>
              <a:rPr lang="fi-FI"/>
            </a:br>
            <a:r>
              <a:rPr lang="fi-FI"/>
              <a:t>icon</a:t>
            </a:r>
          </a:p>
        </p:txBody>
      </p:sp>
      <p:sp>
        <p:nvSpPr>
          <p:cNvPr id="33" name="Text Placeholder 4">
            <a:extLst>
              <a:ext uri="{FF2B5EF4-FFF2-40B4-BE49-F238E27FC236}">
                <a16:creationId xmlns:a16="http://schemas.microsoft.com/office/drawing/2014/main" id="{6E849C7F-DA4B-4F78-BE2A-44B77156BCAD}"/>
              </a:ext>
            </a:extLst>
          </p:cNvPr>
          <p:cNvSpPr>
            <a:spLocks noGrp="1"/>
          </p:cNvSpPr>
          <p:nvPr>
            <p:ph type="body" sz="quarter" idx="46" hasCustomPrompt="1"/>
          </p:nvPr>
        </p:nvSpPr>
        <p:spPr>
          <a:xfrm>
            <a:off x="9766300" y="2725821"/>
            <a:ext cx="1825625" cy="603250"/>
          </a:xfrm>
        </p:spPr>
        <p:txBody>
          <a:bodyPr>
            <a:noAutofit/>
          </a:bodyPr>
          <a:lstStyle>
            <a:lvl1pPr marL="0" indent="0" algn="ctr">
              <a:buNone/>
              <a:defRPr lang="en-US" sz="1600" b="1" kern="1200" dirty="0" smtClean="0">
                <a:solidFill>
                  <a:schemeClr val="accent1"/>
                </a:solidFill>
                <a:latin typeface="Inter" panose="02000503000000020004" pitchFamily="2" charset="0"/>
                <a:ea typeface="Inter" panose="02000503000000020004" pitchFamily="2" charset="0"/>
                <a:cs typeface="Inter" panose="02000503000000020004" pitchFamily="2"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34" name="Text Placeholder 4">
            <a:extLst>
              <a:ext uri="{FF2B5EF4-FFF2-40B4-BE49-F238E27FC236}">
                <a16:creationId xmlns:a16="http://schemas.microsoft.com/office/drawing/2014/main" id="{4C873338-ABDF-48B8-824E-661034221970}"/>
              </a:ext>
            </a:extLst>
          </p:cNvPr>
          <p:cNvSpPr>
            <a:spLocks noGrp="1"/>
          </p:cNvSpPr>
          <p:nvPr>
            <p:ph type="body" sz="quarter" idx="47" hasCustomPrompt="1"/>
          </p:nvPr>
        </p:nvSpPr>
        <p:spPr>
          <a:xfrm>
            <a:off x="9766300" y="3459246"/>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 name="TextBox 1">
            <a:extLst>
              <a:ext uri="{FF2B5EF4-FFF2-40B4-BE49-F238E27FC236}">
                <a16:creationId xmlns:a16="http://schemas.microsoft.com/office/drawing/2014/main" id="{6972CCA9-85D9-3D60-51A5-8D4B5E35A56D}"/>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2476251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eam Two Rows">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4" name="Picture Placeholder 3">
            <a:extLst>
              <a:ext uri="{FF2B5EF4-FFF2-40B4-BE49-F238E27FC236}">
                <a16:creationId xmlns:a16="http://schemas.microsoft.com/office/drawing/2014/main" id="{F78DD605-D183-4014-9750-9AA47550E5BF}"/>
              </a:ext>
            </a:extLst>
          </p:cNvPr>
          <p:cNvSpPr>
            <a:spLocks noGrp="1"/>
          </p:cNvSpPr>
          <p:nvPr>
            <p:ph type="pic" sz="quarter" idx="20" hasCustomPrompt="1"/>
          </p:nvPr>
        </p:nvSpPr>
        <p:spPr>
          <a:xfrm>
            <a:off x="966912" y="501399"/>
            <a:ext cx="1269750" cy="1269750"/>
          </a:xfrm>
        </p:spPr>
        <p:txBody>
          <a:bodyPr anchor="ctr">
            <a:noAutofit/>
          </a:bodyPr>
          <a:lstStyle>
            <a:lvl1pPr marL="0" indent="0" algn="ctr">
              <a:buNone/>
              <a:defRPr sz="1800"/>
            </a:lvl1pPr>
          </a:lstStyle>
          <a:p>
            <a:r>
              <a:rPr lang="fi-FI"/>
              <a:t>Image/</a:t>
            </a:r>
            <a:br>
              <a:rPr lang="fi-FI"/>
            </a:br>
            <a:r>
              <a:rPr lang="fi-FI"/>
              <a:t>icon</a:t>
            </a:r>
          </a:p>
        </p:txBody>
      </p:sp>
      <p:pic>
        <p:nvPicPr>
          <p:cNvPr id="31" name="Graphic 30">
            <a:extLst>
              <a:ext uri="{FF2B5EF4-FFF2-40B4-BE49-F238E27FC236}">
                <a16:creationId xmlns:a16="http://schemas.microsoft.com/office/drawing/2014/main" id="{CEC3ADCF-69EB-489E-8087-D9D40A16A11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32" name="Text Placeholder 4">
            <a:extLst>
              <a:ext uri="{FF2B5EF4-FFF2-40B4-BE49-F238E27FC236}">
                <a16:creationId xmlns:a16="http://schemas.microsoft.com/office/drawing/2014/main" id="{4672D603-A34F-4AF5-AF72-46C4DBF5251E}"/>
              </a:ext>
            </a:extLst>
          </p:cNvPr>
          <p:cNvSpPr>
            <a:spLocks noGrp="1"/>
          </p:cNvSpPr>
          <p:nvPr>
            <p:ph type="body" sz="quarter" idx="35" hasCustomPrompt="1"/>
          </p:nvPr>
        </p:nvSpPr>
        <p:spPr>
          <a:xfrm>
            <a:off x="6889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33" name="Picture Placeholder 3">
            <a:extLst>
              <a:ext uri="{FF2B5EF4-FFF2-40B4-BE49-F238E27FC236}">
                <a16:creationId xmlns:a16="http://schemas.microsoft.com/office/drawing/2014/main" id="{DABA2404-8151-467A-AD16-236B80F08C43}"/>
              </a:ext>
            </a:extLst>
          </p:cNvPr>
          <p:cNvSpPr>
            <a:spLocks noGrp="1"/>
          </p:cNvSpPr>
          <p:nvPr>
            <p:ph type="pic" sz="quarter" idx="36" hasCustomPrompt="1"/>
          </p:nvPr>
        </p:nvSpPr>
        <p:spPr>
          <a:xfrm>
            <a:off x="3214812" y="501399"/>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34" name="Text Placeholder 4">
            <a:extLst>
              <a:ext uri="{FF2B5EF4-FFF2-40B4-BE49-F238E27FC236}">
                <a16:creationId xmlns:a16="http://schemas.microsoft.com/office/drawing/2014/main" id="{1B3B89C7-E953-4922-A6A3-574CA51100D9}"/>
              </a:ext>
            </a:extLst>
          </p:cNvPr>
          <p:cNvSpPr>
            <a:spLocks noGrp="1"/>
          </p:cNvSpPr>
          <p:nvPr>
            <p:ph type="body" sz="quarter" idx="37" hasCustomPrompt="1"/>
          </p:nvPr>
        </p:nvSpPr>
        <p:spPr>
          <a:xfrm>
            <a:off x="29368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42" name="Picture Placeholder 3">
            <a:extLst>
              <a:ext uri="{FF2B5EF4-FFF2-40B4-BE49-F238E27FC236}">
                <a16:creationId xmlns:a16="http://schemas.microsoft.com/office/drawing/2014/main" id="{6BBD3864-3791-4A5E-B12C-88C8B289EF4C}"/>
              </a:ext>
            </a:extLst>
          </p:cNvPr>
          <p:cNvSpPr>
            <a:spLocks noGrp="1"/>
          </p:cNvSpPr>
          <p:nvPr>
            <p:ph type="pic" sz="quarter" idx="38" hasCustomPrompt="1"/>
          </p:nvPr>
        </p:nvSpPr>
        <p:spPr>
          <a:xfrm>
            <a:off x="5462712" y="501399"/>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43" name="Text Placeholder 4">
            <a:extLst>
              <a:ext uri="{FF2B5EF4-FFF2-40B4-BE49-F238E27FC236}">
                <a16:creationId xmlns:a16="http://schemas.microsoft.com/office/drawing/2014/main" id="{A2B27901-F5B2-4996-9607-1BDA4392B402}"/>
              </a:ext>
            </a:extLst>
          </p:cNvPr>
          <p:cNvSpPr>
            <a:spLocks noGrp="1"/>
          </p:cNvSpPr>
          <p:nvPr>
            <p:ph type="body" sz="quarter" idx="39" hasCustomPrompt="1"/>
          </p:nvPr>
        </p:nvSpPr>
        <p:spPr>
          <a:xfrm>
            <a:off x="51847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44" name="Picture Placeholder 3">
            <a:extLst>
              <a:ext uri="{FF2B5EF4-FFF2-40B4-BE49-F238E27FC236}">
                <a16:creationId xmlns:a16="http://schemas.microsoft.com/office/drawing/2014/main" id="{D1A70C74-0704-4E71-99CE-DF0A740E3443}"/>
              </a:ext>
            </a:extLst>
          </p:cNvPr>
          <p:cNvSpPr>
            <a:spLocks noGrp="1"/>
          </p:cNvSpPr>
          <p:nvPr>
            <p:ph type="pic" sz="quarter" idx="40" hasCustomPrompt="1"/>
          </p:nvPr>
        </p:nvSpPr>
        <p:spPr>
          <a:xfrm>
            <a:off x="7710612" y="501399"/>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45" name="Text Placeholder 4">
            <a:extLst>
              <a:ext uri="{FF2B5EF4-FFF2-40B4-BE49-F238E27FC236}">
                <a16:creationId xmlns:a16="http://schemas.microsoft.com/office/drawing/2014/main" id="{A8BBD25E-29F1-4796-A9D4-AA1EB640F420}"/>
              </a:ext>
            </a:extLst>
          </p:cNvPr>
          <p:cNvSpPr>
            <a:spLocks noGrp="1"/>
          </p:cNvSpPr>
          <p:nvPr>
            <p:ph type="body" sz="quarter" idx="41" hasCustomPrompt="1"/>
          </p:nvPr>
        </p:nvSpPr>
        <p:spPr>
          <a:xfrm>
            <a:off x="74326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46" name="Picture Placeholder 3">
            <a:extLst>
              <a:ext uri="{FF2B5EF4-FFF2-40B4-BE49-F238E27FC236}">
                <a16:creationId xmlns:a16="http://schemas.microsoft.com/office/drawing/2014/main" id="{6941DE84-CDA4-4A08-A33A-0141ECBCE27A}"/>
              </a:ext>
            </a:extLst>
          </p:cNvPr>
          <p:cNvSpPr>
            <a:spLocks noGrp="1"/>
          </p:cNvSpPr>
          <p:nvPr>
            <p:ph type="pic" sz="quarter" idx="42" hasCustomPrompt="1"/>
          </p:nvPr>
        </p:nvSpPr>
        <p:spPr>
          <a:xfrm>
            <a:off x="9958512" y="501399"/>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47" name="Text Placeholder 4">
            <a:extLst>
              <a:ext uri="{FF2B5EF4-FFF2-40B4-BE49-F238E27FC236}">
                <a16:creationId xmlns:a16="http://schemas.microsoft.com/office/drawing/2014/main" id="{0A5EFEF0-9504-45CE-A6DE-9CBE3D804E60}"/>
              </a:ext>
            </a:extLst>
          </p:cNvPr>
          <p:cNvSpPr>
            <a:spLocks noGrp="1"/>
          </p:cNvSpPr>
          <p:nvPr>
            <p:ph type="body" sz="quarter" idx="43" hasCustomPrompt="1"/>
          </p:nvPr>
        </p:nvSpPr>
        <p:spPr>
          <a:xfrm>
            <a:off x="9680574" y="2085097"/>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48" name="Picture Placeholder 3">
            <a:extLst>
              <a:ext uri="{FF2B5EF4-FFF2-40B4-BE49-F238E27FC236}">
                <a16:creationId xmlns:a16="http://schemas.microsoft.com/office/drawing/2014/main" id="{3A949550-9A61-483C-A49E-ACB62347EB59}"/>
              </a:ext>
            </a:extLst>
          </p:cNvPr>
          <p:cNvSpPr>
            <a:spLocks noGrp="1"/>
          </p:cNvSpPr>
          <p:nvPr>
            <p:ph type="pic" sz="quarter" idx="44" hasCustomPrompt="1"/>
          </p:nvPr>
        </p:nvSpPr>
        <p:spPr>
          <a:xfrm>
            <a:off x="966912" y="3410138"/>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49" name="Text Placeholder 4">
            <a:extLst>
              <a:ext uri="{FF2B5EF4-FFF2-40B4-BE49-F238E27FC236}">
                <a16:creationId xmlns:a16="http://schemas.microsoft.com/office/drawing/2014/main" id="{8030D674-E62D-4C7C-97B1-AC62B3B23F25}"/>
              </a:ext>
            </a:extLst>
          </p:cNvPr>
          <p:cNvSpPr>
            <a:spLocks noGrp="1"/>
          </p:cNvSpPr>
          <p:nvPr>
            <p:ph type="body" sz="quarter" idx="45" hasCustomPrompt="1"/>
          </p:nvPr>
        </p:nvSpPr>
        <p:spPr>
          <a:xfrm>
            <a:off x="6889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0" name="Picture Placeholder 3">
            <a:extLst>
              <a:ext uri="{FF2B5EF4-FFF2-40B4-BE49-F238E27FC236}">
                <a16:creationId xmlns:a16="http://schemas.microsoft.com/office/drawing/2014/main" id="{AA95DE1F-75E3-40A4-AE13-48EFF95EA654}"/>
              </a:ext>
            </a:extLst>
          </p:cNvPr>
          <p:cNvSpPr>
            <a:spLocks noGrp="1"/>
          </p:cNvSpPr>
          <p:nvPr>
            <p:ph type="pic" sz="quarter" idx="46" hasCustomPrompt="1"/>
          </p:nvPr>
        </p:nvSpPr>
        <p:spPr>
          <a:xfrm>
            <a:off x="3214812" y="3410138"/>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51" name="Text Placeholder 4">
            <a:extLst>
              <a:ext uri="{FF2B5EF4-FFF2-40B4-BE49-F238E27FC236}">
                <a16:creationId xmlns:a16="http://schemas.microsoft.com/office/drawing/2014/main" id="{3FC3ABFD-D41B-4A91-879D-5AA9BE5243FE}"/>
              </a:ext>
            </a:extLst>
          </p:cNvPr>
          <p:cNvSpPr>
            <a:spLocks noGrp="1"/>
          </p:cNvSpPr>
          <p:nvPr>
            <p:ph type="body" sz="quarter" idx="47" hasCustomPrompt="1"/>
          </p:nvPr>
        </p:nvSpPr>
        <p:spPr>
          <a:xfrm>
            <a:off x="29368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2" name="Picture Placeholder 3">
            <a:extLst>
              <a:ext uri="{FF2B5EF4-FFF2-40B4-BE49-F238E27FC236}">
                <a16:creationId xmlns:a16="http://schemas.microsoft.com/office/drawing/2014/main" id="{79C36927-C924-4C73-946B-B1C82F0AF8BF}"/>
              </a:ext>
            </a:extLst>
          </p:cNvPr>
          <p:cNvSpPr>
            <a:spLocks noGrp="1"/>
          </p:cNvSpPr>
          <p:nvPr>
            <p:ph type="pic" sz="quarter" idx="48" hasCustomPrompt="1"/>
          </p:nvPr>
        </p:nvSpPr>
        <p:spPr>
          <a:xfrm>
            <a:off x="5462712" y="3410138"/>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53" name="Text Placeholder 4">
            <a:extLst>
              <a:ext uri="{FF2B5EF4-FFF2-40B4-BE49-F238E27FC236}">
                <a16:creationId xmlns:a16="http://schemas.microsoft.com/office/drawing/2014/main" id="{3F26E36A-D9D5-48E9-8257-12E617FCCACB}"/>
              </a:ext>
            </a:extLst>
          </p:cNvPr>
          <p:cNvSpPr>
            <a:spLocks noGrp="1"/>
          </p:cNvSpPr>
          <p:nvPr>
            <p:ph type="body" sz="quarter" idx="49" hasCustomPrompt="1"/>
          </p:nvPr>
        </p:nvSpPr>
        <p:spPr>
          <a:xfrm>
            <a:off x="51847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4" name="Picture Placeholder 3">
            <a:extLst>
              <a:ext uri="{FF2B5EF4-FFF2-40B4-BE49-F238E27FC236}">
                <a16:creationId xmlns:a16="http://schemas.microsoft.com/office/drawing/2014/main" id="{48147FD4-20F1-4FB4-8B22-7DBC168F71A1}"/>
              </a:ext>
            </a:extLst>
          </p:cNvPr>
          <p:cNvSpPr>
            <a:spLocks noGrp="1"/>
          </p:cNvSpPr>
          <p:nvPr>
            <p:ph type="pic" sz="quarter" idx="50" hasCustomPrompt="1"/>
          </p:nvPr>
        </p:nvSpPr>
        <p:spPr>
          <a:xfrm>
            <a:off x="7710612" y="3410138"/>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55" name="Text Placeholder 4">
            <a:extLst>
              <a:ext uri="{FF2B5EF4-FFF2-40B4-BE49-F238E27FC236}">
                <a16:creationId xmlns:a16="http://schemas.microsoft.com/office/drawing/2014/main" id="{6F3729C6-4B63-4F86-9203-5F4F2F8DAE6C}"/>
              </a:ext>
            </a:extLst>
          </p:cNvPr>
          <p:cNvSpPr>
            <a:spLocks noGrp="1"/>
          </p:cNvSpPr>
          <p:nvPr>
            <p:ph type="body" sz="quarter" idx="51" hasCustomPrompt="1"/>
          </p:nvPr>
        </p:nvSpPr>
        <p:spPr>
          <a:xfrm>
            <a:off x="74326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6" name="Picture Placeholder 3">
            <a:extLst>
              <a:ext uri="{FF2B5EF4-FFF2-40B4-BE49-F238E27FC236}">
                <a16:creationId xmlns:a16="http://schemas.microsoft.com/office/drawing/2014/main" id="{8B0E2F5C-55BC-49BA-B20A-6C1CB18ADF6F}"/>
              </a:ext>
            </a:extLst>
          </p:cNvPr>
          <p:cNvSpPr>
            <a:spLocks noGrp="1"/>
          </p:cNvSpPr>
          <p:nvPr>
            <p:ph type="pic" sz="quarter" idx="52" hasCustomPrompt="1"/>
          </p:nvPr>
        </p:nvSpPr>
        <p:spPr>
          <a:xfrm>
            <a:off x="9958512" y="3410138"/>
            <a:ext cx="1269750" cy="1269750"/>
          </a:xfrm>
        </p:spPr>
        <p:txBody>
          <a:bodyPr anchor="ctr">
            <a:noAutofit/>
          </a:bodyPr>
          <a:lstStyle>
            <a:lvl1pPr marL="0" indent="0" algn="ctr">
              <a:buNone/>
              <a:defRPr sz="1800"/>
            </a:lvl1pPr>
          </a:lstStyle>
          <a:p>
            <a:r>
              <a:rPr lang="fi-FI"/>
              <a:t>Image/</a:t>
            </a:r>
            <a:br>
              <a:rPr lang="fi-FI"/>
            </a:br>
            <a:r>
              <a:rPr lang="fi-FI"/>
              <a:t>icon</a:t>
            </a:r>
          </a:p>
        </p:txBody>
      </p:sp>
      <p:sp>
        <p:nvSpPr>
          <p:cNvPr id="57" name="Text Placeholder 4">
            <a:extLst>
              <a:ext uri="{FF2B5EF4-FFF2-40B4-BE49-F238E27FC236}">
                <a16:creationId xmlns:a16="http://schemas.microsoft.com/office/drawing/2014/main" id="{91E4BD0E-3AD1-4674-B952-06858D9DB779}"/>
              </a:ext>
            </a:extLst>
          </p:cNvPr>
          <p:cNvSpPr>
            <a:spLocks noGrp="1"/>
          </p:cNvSpPr>
          <p:nvPr>
            <p:ph type="body" sz="quarter" idx="53" hasCustomPrompt="1"/>
          </p:nvPr>
        </p:nvSpPr>
        <p:spPr>
          <a:xfrm>
            <a:off x="9680574" y="4993836"/>
            <a:ext cx="1825625" cy="984500"/>
          </a:xfrm>
        </p:spPr>
        <p:txBody>
          <a:bodyPr>
            <a:noAutofit/>
          </a:bodyPr>
          <a:lstStyle>
            <a:lvl1pPr marL="0" indent="0" algn="ctr">
              <a:buNone/>
              <a:defRPr lang="en-US" sz="1800" kern="1200" dirty="0" smtClean="0">
                <a:solidFill>
                  <a:schemeClr val="tx1"/>
                </a:solidFill>
                <a:latin typeface="+mn-lt"/>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 name="TextBox 1">
            <a:extLst>
              <a:ext uri="{FF2B5EF4-FFF2-40B4-BE49-F238E27FC236}">
                <a16:creationId xmlns:a16="http://schemas.microsoft.com/office/drawing/2014/main" id="{A5A93D3F-CE79-92D0-EF07-B50C1FBB31E2}"/>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172059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5" name="Rectangle 4">
            <a:extLst>
              <a:ext uri="{FF2B5EF4-FFF2-40B4-BE49-F238E27FC236}">
                <a16:creationId xmlns:a16="http://schemas.microsoft.com/office/drawing/2014/main" id="{C145D598-429E-4C84-9E1E-8016E376B991}"/>
              </a:ext>
            </a:extLst>
          </p:cNvPr>
          <p:cNvSpPr/>
          <p:nvPr userDrawn="1"/>
        </p:nvSpPr>
        <p:spPr>
          <a:xfrm>
            <a:off x="0" y="2153391"/>
            <a:ext cx="12192000" cy="375195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1" name="Title 1">
            <a:extLst>
              <a:ext uri="{FF2B5EF4-FFF2-40B4-BE49-F238E27FC236}">
                <a16:creationId xmlns:a16="http://schemas.microsoft.com/office/drawing/2014/main" id="{575145E3-F714-4B6E-BCAD-3445CF5B89BD}"/>
              </a:ext>
            </a:extLst>
          </p:cNvPr>
          <p:cNvSpPr>
            <a:spLocks noGrp="1"/>
          </p:cNvSpPr>
          <p:nvPr>
            <p:ph type="title" hasCustomPrompt="1"/>
          </p:nvPr>
        </p:nvSpPr>
        <p:spPr>
          <a:xfrm>
            <a:off x="838200" y="365125"/>
            <a:ext cx="10566394" cy="1319212"/>
          </a:xfrm>
        </p:spPr>
        <p:txBody>
          <a:bodyPr>
            <a:noAutofit/>
          </a:bodyPr>
          <a:lstStyle>
            <a:lvl1pPr>
              <a:defRPr>
                <a:solidFill>
                  <a:schemeClr val="tx1"/>
                </a:solidFill>
              </a:defRPr>
            </a:lvl1pPr>
          </a:lstStyle>
          <a:p>
            <a:r>
              <a:rPr lang="en-US"/>
              <a:t>Click to edit Master title style in two lines</a:t>
            </a:r>
            <a:endParaRPr lang="fi-FI"/>
          </a:p>
        </p:txBody>
      </p:sp>
      <p:cxnSp>
        <p:nvCxnSpPr>
          <p:cNvPr id="6" name="Straight Connector 5">
            <a:extLst>
              <a:ext uri="{FF2B5EF4-FFF2-40B4-BE49-F238E27FC236}">
                <a16:creationId xmlns:a16="http://schemas.microsoft.com/office/drawing/2014/main" id="{AF37ED0D-4C53-4C4F-A447-24532E82382A}"/>
              </a:ext>
            </a:extLst>
          </p:cNvPr>
          <p:cNvCxnSpPr>
            <a:cxnSpLocks/>
          </p:cNvCxnSpPr>
          <p:nvPr userDrawn="1"/>
        </p:nvCxnSpPr>
        <p:spPr>
          <a:xfrm flipV="1">
            <a:off x="0" y="3347065"/>
            <a:ext cx="11569700" cy="41400"/>
          </a:xfrm>
          <a:prstGeom prst="line">
            <a:avLst/>
          </a:prstGeom>
          <a:ln w="3175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4469C015-C8A6-4E89-BDB4-728E6109F012}"/>
              </a:ext>
            </a:extLst>
          </p:cNvPr>
          <p:cNvGrpSpPr/>
          <p:nvPr userDrawn="1"/>
        </p:nvGrpSpPr>
        <p:grpSpPr>
          <a:xfrm>
            <a:off x="1411152" y="3196251"/>
            <a:ext cx="381269" cy="381269"/>
            <a:chOff x="8877294" y="0"/>
            <a:chExt cx="3314706" cy="3314706"/>
          </a:xfrm>
        </p:grpSpPr>
        <p:sp>
          <p:nvSpPr>
            <p:cNvPr id="23" name="Rectangle 22">
              <a:extLst>
                <a:ext uri="{FF2B5EF4-FFF2-40B4-BE49-F238E27FC236}">
                  <a16:creationId xmlns:a16="http://schemas.microsoft.com/office/drawing/2014/main" id="{56A803CF-C709-49FC-8700-CE8880229CB0}"/>
                </a:ext>
              </a:extLst>
            </p:cNvPr>
            <p:cNvSpPr/>
            <p:nvPr userDrawn="1"/>
          </p:nvSpPr>
          <p:spPr>
            <a:xfrm>
              <a:off x="8877294" y="0"/>
              <a:ext cx="3314706" cy="33147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24" name="Graphic 23">
              <a:extLst>
                <a:ext uri="{FF2B5EF4-FFF2-40B4-BE49-F238E27FC236}">
                  <a16:creationId xmlns:a16="http://schemas.microsoft.com/office/drawing/2014/main" id="{738A6C59-A006-475F-82B4-12F7750495C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6" name="Group 35">
            <a:extLst>
              <a:ext uri="{FF2B5EF4-FFF2-40B4-BE49-F238E27FC236}">
                <a16:creationId xmlns:a16="http://schemas.microsoft.com/office/drawing/2014/main" id="{FDA425A0-3FEB-4844-B72B-F6A7E96B1A98}"/>
              </a:ext>
            </a:extLst>
          </p:cNvPr>
          <p:cNvGrpSpPr/>
          <p:nvPr userDrawn="1"/>
        </p:nvGrpSpPr>
        <p:grpSpPr>
          <a:xfrm>
            <a:off x="3633652" y="3196251"/>
            <a:ext cx="381269" cy="381269"/>
            <a:chOff x="8877294" y="0"/>
            <a:chExt cx="3314706" cy="3314706"/>
          </a:xfrm>
        </p:grpSpPr>
        <p:sp>
          <p:nvSpPr>
            <p:cNvPr id="37" name="Rectangle 36">
              <a:extLst>
                <a:ext uri="{FF2B5EF4-FFF2-40B4-BE49-F238E27FC236}">
                  <a16:creationId xmlns:a16="http://schemas.microsoft.com/office/drawing/2014/main" id="{8DC62D51-1614-4831-A8A8-EF045DE36711}"/>
                </a:ext>
              </a:extLst>
            </p:cNvPr>
            <p:cNvSpPr/>
            <p:nvPr userDrawn="1"/>
          </p:nvSpPr>
          <p:spPr>
            <a:xfrm>
              <a:off x="8877294" y="0"/>
              <a:ext cx="3314706" cy="331470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38" name="Graphic 37">
              <a:extLst>
                <a:ext uri="{FF2B5EF4-FFF2-40B4-BE49-F238E27FC236}">
                  <a16:creationId xmlns:a16="http://schemas.microsoft.com/office/drawing/2014/main" id="{3121E26F-2132-490B-B2A7-F6ABA51F3D32}"/>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39" name="Group 38">
            <a:extLst>
              <a:ext uri="{FF2B5EF4-FFF2-40B4-BE49-F238E27FC236}">
                <a16:creationId xmlns:a16="http://schemas.microsoft.com/office/drawing/2014/main" id="{DA20E70A-0839-4F0A-ACC2-B37C5F1E0FB9}"/>
              </a:ext>
            </a:extLst>
          </p:cNvPr>
          <p:cNvGrpSpPr/>
          <p:nvPr userDrawn="1"/>
        </p:nvGrpSpPr>
        <p:grpSpPr>
          <a:xfrm>
            <a:off x="5856152" y="3196251"/>
            <a:ext cx="381269" cy="381269"/>
            <a:chOff x="8877294" y="0"/>
            <a:chExt cx="3314706" cy="3314706"/>
          </a:xfrm>
        </p:grpSpPr>
        <p:sp>
          <p:nvSpPr>
            <p:cNvPr id="41" name="Rectangle 40">
              <a:extLst>
                <a:ext uri="{FF2B5EF4-FFF2-40B4-BE49-F238E27FC236}">
                  <a16:creationId xmlns:a16="http://schemas.microsoft.com/office/drawing/2014/main" id="{41208D7B-B74B-4EDE-A90B-6655073B37C7}"/>
                </a:ext>
              </a:extLst>
            </p:cNvPr>
            <p:cNvSpPr/>
            <p:nvPr userDrawn="1"/>
          </p:nvSpPr>
          <p:spPr>
            <a:xfrm>
              <a:off x="8877294" y="0"/>
              <a:ext cx="3314706" cy="331470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2" name="Graphic 41">
              <a:extLst>
                <a:ext uri="{FF2B5EF4-FFF2-40B4-BE49-F238E27FC236}">
                  <a16:creationId xmlns:a16="http://schemas.microsoft.com/office/drawing/2014/main" id="{CEF2D9E3-F190-46F9-8620-C6DCF34243B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3" name="Group 42">
            <a:extLst>
              <a:ext uri="{FF2B5EF4-FFF2-40B4-BE49-F238E27FC236}">
                <a16:creationId xmlns:a16="http://schemas.microsoft.com/office/drawing/2014/main" id="{323E30E7-66C4-4A14-814A-D38622C64D92}"/>
              </a:ext>
            </a:extLst>
          </p:cNvPr>
          <p:cNvGrpSpPr/>
          <p:nvPr userDrawn="1"/>
        </p:nvGrpSpPr>
        <p:grpSpPr>
          <a:xfrm>
            <a:off x="8078652" y="3196251"/>
            <a:ext cx="381269" cy="381269"/>
            <a:chOff x="8877294" y="0"/>
            <a:chExt cx="3314706" cy="3314706"/>
          </a:xfrm>
        </p:grpSpPr>
        <p:sp>
          <p:nvSpPr>
            <p:cNvPr id="44" name="Rectangle 43">
              <a:extLst>
                <a:ext uri="{FF2B5EF4-FFF2-40B4-BE49-F238E27FC236}">
                  <a16:creationId xmlns:a16="http://schemas.microsoft.com/office/drawing/2014/main" id="{30AB38CE-1166-41C5-934F-80A31651C0A0}"/>
                </a:ext>
              </a:extLst>
            </p:cNvPr>
            <p:cNvSpPr/>
            <p:nvPr userDrawn="1"/>
          </p:nvSpPr>
          <p:spPr>
            <a:xfrm>
              <a:off x="8877294" y="0"/>
              <a:ext cx="3314706" cy="331470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5" name="Graphic 44">
              <a:extLst>
                <a:ext uri="{FF2B5EF4-FFF2-40B4-BE49-F238E27FC236}">
                  <a16:creationId xmlns:a16="http://schemas.microsoft.com/office/drawing/2014/main" id="{1ACFD996-0303-4029-917F-7AE350D4AF29}"/>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736511" y="638679"/>
              <a:ext cx="1596273" cy="2037349"/>
            </a:xfrm>
            <a:prstGeom prst="rect">
              <a:avLst/>
            </a:prstGeom>
          </p:spPr>
        </p:pic>
      </p:grpSp>
      <p:grpSp>
        <p:nvGrpSpPr>
          <p:cNvPr id="46" name="Group 45">
            <a:extLst>
              <a:ext uri="{FF2B5EF4-FFF2-40B4-BE49-F238E27FC236}">
                <a16:creationId xmlns:a16="http://schemas.microsoft.com/office/drawing/2014/main" id="{B97DAA3C-45C4-4D4B-BA91-7C12C21BE749}"/>
              </a:ext>
            </a:extLst>
          </p:cNvPr>
          <p:cNvGrpSpPr/>
          <p:nvPr userDrawn="1"/>
        </p:nvGrpSpPr>
        <p:grpSpPr>
          <a:xfrm>
            <a:off x="10301152" y="3196251"/>
            <a:ext cx="381269" cy="381269"/>
            <a:chOff x="8877294" y="0"/>
            <a:chExt cx="3314706" cy="3314706"/>
          </a:xfrm>
        </p:grpSpPr>
        <p:sp>
          <p:nvSpPr>
            <p:cNvPr id="47" name="Rectangle 46">
              <a:extLst>
                <a:ext uri="{FF2B5EF4-FFF2-40B4-BE49-F238E27FC236}">
                  <a16:creationId xmlns:a16="http://schemas.microsoft.com/office/drawing/2014/main" id="{31F1E2B9-2E64-4B42-82E5-A4DF550601E4}"/>
                </a:ext>
              </a:extLst>
            </p:cNvPr>
            <p:cNvSpPr/>
            <p:nvPr userDrawn="1"/>
          </p:nvSpPr>
          <p:spPr>
            <a:xfrm>
              <a:off x="8877294" y="0"/>
              <a:ext cx="3314706" cy="33147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48" name="Graphic 47">
              <a:extLst>
                <a:ext uri="{FF2B5EF4-FFF2-40B4-BE49-F238E27FC236}">
                  <a16:creationId xmlns:a16="http://schemas.microsoft.com/office/drawing/2014/main" id="{B6C78474-A615-4A83-9CB2-119F50B19C6B}"/>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736511" y="638679"/>
              <a:ext cx="1596273" cy="2037349"/>
            </a:xfrm>
            <a:prstGeom prst="rect">
              <a:avLst/>
            </a:prstGeom>
          </p:spPr>
        </p:pic>
      </p:grpSp>
      <p:pic>
        <p:nvPicPr>
          <p:cNvPr id="33" name="Graphic 32">
            <a:extLst>
              <a:ext uri="{FF2B5EF4-FFF2-40B4-BE49-F238E27FC236}">
                <a16:creationId xmlns:a16="http://schemas.microsoft.com/office/drawing/2014/main" id="{1D5D43B9-5424-4938-9ED7-DD45E098E819}"/>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84163" y="6429187"/>
            <a:ext cx="2182812" cy="176984"/>
          </a:xfrm>
          <a:prstGeom prst="rect">
            <a:avLst/>
          </a:prstGeom>
        </p:spPr>
      </p:pic>
      <p:sp>
        <p:nvSpPr>
          <p:cNvPr id="34" name="Text Placeholder 4">
            <a:extLst>
              <a:ext uri="{FF2B5EF4-FFF2-40B4-BE49-F238E27FC236}">
                <a16:creationId xmlns:a16="http://schemas.microsoft.com/office/drawing/2014/main" id="{AC0A3027-EE8F-4EB3-917E-64341F2188DC}"/>
              </a:ext>
            </a:extLst>
          </p:cNvPr>
          <p:cNvSpPr>
            <a:spLocks noGrp="1"/>
          </p:cNvSpPr>
          <p:nvPr>
            <p:ph type="body" sz="quarter" idx="37" hasCustomPrompt="1"/>
          </p:nvPr>
        </p:nvSpPr>
        <p:spPr>
          <a:xfrm>
            <a:off x="688976" y="2552817"/>
            <a:ext cx="1825624" cy="391207"/>
          </a:xfrm>
        </p:spPr>
        <p:txBody>
          <a:bodyPr>
            <a:noAutofit/>
          </a:bodyPr>
          <a:lstStyle>
            <a:lvl1pPr marL="0" indent="0" algn="ctr">
              <a:buNone/>
              <a:defRPr lang="en-US" sz="2400" b="1" kern="1200" dirty="0" smtClean="0">
                <a:solidFill>
                  <a:schemeClr val="accent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Year</a:t>
            </a:r>
          </a:p>
        </p:txBody>
      </p:sp>
      <p:sp>
        <p:nvSpPr>
          <p:cNvPr id="35" name="Text Placeholder 4">
            <a:extLst>
              <a:ext uri="{FF2B5EF4-FFF2-40B4-BE49-F238E27FC236}">
                <a16:creationId xmlns:a16="http://schemas.microsoft.com/office/drawing/2014/main" id="{54A4455C-9172-4CB9-A029-9512A3924CE2}"/>
              </a:ext>
            </a:extLst>
          </p:cNvPr>
          <p:cNvSpPr>
            <a:spLocks noGrp="1"/>
          </p:cNvSpPr>
          <p:nvPr>
            <p:ph type="body" sz="quarter" idx="38" hasCustomPrompt="1"/>
          </p:nvPr>
        </p:nvSpPr>
        <p:spPr>
          <a:xfrm>
            <a:off x="2911476" y="2552817"/>
            <a:ext cx="1825624" cy="391207"/>
          </a:xfrm>
        </p:spPr>
        <p:txBody>
          <a:bodyPr>
            <a:noAutofit/>
          </a:bodyPr>
          <a:lstStyle>
            <a:lvl1pPr marL="0" indent="0" algn="ctr">
              <a:buNone/>
              <a:defRPr lang="en-US" sz="2400" b="1" kern="1200" dirty="0" smtClean="0">
                <a:solidFill>
                  <a:schemeClr val="accent2"/>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Year</a:t>
            </a:r>
          </a:p>
        </p:txBody>
      </p:sp>
      <p:sp>
        <p:nvSpPr>
          <p:cNvPr id="50" name="Text Placeholder 4">
            <a:extLst>
              <a:ext uri="{FF2B5EF4-FFF2-40B4-BE49-F238E27FC236}">
                <a16:creationId xmlns:a16="http://schemas.microsoft.com/office/drawing/2014/main" id="{072F5445-A540-46BD-AB45-33FAC23A148B}"/>
              </a:ext>
            </a:extLst>
          </p:cNvPr>
          <p:cNvSpPr>
            <a:spLocks noGrp="1"/>
          </p:cNvSpPr>
          <p:nvPr>
            <p:ph type="body" sz="quarter" idx="39" hasCustomPrompt="1"/>
          </p:nvPr>
        </p:nvSpPr>
        <p:spPr>
          <a:xfrm>
            <a:off x="5133976" y="2552817"/>
            <a:ext cx="1825624" cy="391207"/>
          </a:xfrm>
        </p:spPr>
        <p:txBody>
          <a:bodyPr>
            <a:noAutofit/>
          </a:bodyPr>
          <a:lstStyle>
            <a:lvl1pPr marL="0" indent="0" algn="ctr">
              <a:buNone/>
              <a:defRPr lang="en-US" sz="2400" b="1" kern="1200" dirty="0" smtClean="0">
                <a:solidFill>
                  <a:schemeClr val="accent3"/>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Year</a:t>
            </a:r>
          </a:p>
        </p:txBody>
      </p:sp>
      <p:sp>
        <p:nvSpPr>
          <p:cNvPr id="51" name="Text Placeholder 4">
            <a:extLst>
              <a:ext uri="{FF2B5EF4-FFF2-40B4-BE49-F238E27FC236}">
                <a16:creationId xmlns:a16="http://schemas.microsoft.com/office/drawing/2014/main" id="{65A4815E-7C30-4069-AD56-85BE990AD2A5}"/>
              </a:ext>
            </a:extLst>
          </p:cNvPr>
          <p:cNvSpPr>
            <a:spLocks noGrp="1"/>
          </p:cNvSpPr>
          <p:nvPr>
            <p:ph type="body" sz="quarter" idx="40" hasCustomPrompt="1"/>
          </p:nvPr>
        </p:nvSpPr>
        <p:spPr>
          <a:xfrm>
            <a:off x="7356476" y="2552817"/>
            <a:ext cx="1825624" cy="391207"/>
          </a:xfrm>
        </p:spPr>
        <p:txBody>
          <a:bodyPr>
            <a:noAutofit/>
          </a:bodyPr>
          <a:lstStyle>
            <a:lvl1pPr marL="0" indent="0" algn="ctr">
              <a:buNone/>
              <a:defRPr lang="en-US" sz="2400" b="1" kern="1200" dirty="0" smtClean="0">
                <a:solidFill>
                  <a:schemeClr val="accent4"/>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Year</a:t>
            </a:r>
          </a:p>
        </p:txBody>
      </p:sp>
      <p:sp>
        <p:nvSpPr>
          <p:cNvPr id="52" name="Text Placeholder 4">
            <a:extLst>
              <a:ext uri="{FF2B5EF4-FFF2-40B4-BE49-F238E27FC236}">
                <a16:creationId xmlns:a16="http://schemas.microsoft.com/office/drawing/2014/main" id="{98FC3F15-760A-4A08-8E08-69B8AA9C0D9E}"/>
              </a:ext>
            </a:extLst>
          </p:cNvPr>
          <p:cNvSpPr>
            <a:spLocks noGrp="1"/>
          </p:cNvSpPr>
          <p:nvPr>
            <p:ph type="body" sz="quarter" idx="41" hasCustomPrompt="1"/>
          </p:nvPr>
        </p:nvSpPr>
        <p:spPr>
          <a:xfrm>
            <a:off x="9578976" y="2552817"/>
            <a:ext cx="1825624" cy="391207"/>
          </a:xfrm>
        </p:spPr>
        <p:txBody>
          <a:bodyPr>
            <a:noAutofit/>
          </a:bodyPr>
          <a:lstStyle>
            <a:lvl1pPr marL="0" indent="0" algn="ctr">
              <a:buNone/>
              <a:defRPr lang="en-US" sz="2400" b="1" kern="1200" dirty="0" smtClean="0">
                <a:solidFill>
                  <a:schemeClr val="bg1"/>
                </a:solidFill>
                <a:latin typeface="Inter" panose="02000503000000020004" pitchFamily="2" charset="0"/>
                <a:ea typeface="Inter Semi Bold" panose="02000703000000020004" pitchFamily="50" charset="0"/>
                <a:cs typeface="Inter Semi Bold" panose="02000703000000020004" pitchFamily="50" charset="0"/>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Year</a:t>
            </a:r>
          </a:p>
        </p:txBody>
      </p:sp>
      <p:sp>
        <p:nvSpPr>
          <p:cNvPr id="53" name="Text Placeholder 4">
            <a:extLst>
              <a:ext uri="{FF2B5EF4-FFF2-40B4-BE49-F238E27FC236}">
                <a16:creationId xmlns:a16="http://schemas.microsoft.com/office/drawing/2014/main" id="{99908268-B275-4B3F-923A-09D8834BF5FD}"/>
              </a:ext>
            </a:extLst>
          </p:cNvPr>
          <p:cNvSpPr>
            <a:spLocks noGrp="1"/>
          </p:cNvSpPr>
          <p:nvPr>
            <p:ph type="body" sz="quarter" idx="36" hasCustomPrompt="1"/>
          </p:nvPr>
        </p:nvSpPr>
        <p:spPr>
          <a:xfrm>
            <a:off x="698500" y="3813789"/>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8" name="Text Placeholder 4">
            <a:extLst>
              <a:ext uri="{FF2B5EF4-FFF2-40B4-BE49-F238E27FC236}">
                <a16:creationId xmlns:a16="http://schemas.microsoft.com/office/drawing/2014/main" id="{A5690867-5F77-41A7-B805-299404DB66E3}"/>
              </a:ext>
            </a:extLst>
          </p:cNvPr>
          <p:cNvSpPr>
            <a:spLocks noGrp="1"/>
          </p:cNvSpPr>
          <p:nvPr>
            <p:ph type="body" sz="quarter" idx="42" hasCustomPrompt="1"/>
          </p:nvPr>
        </p:nvSpPr>
        <p:spPr>
          <a:xfrm>
            <a:off x="2911476" y="3808053"/>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9" name="Text Placeholder 4">
            <a:extLst>
              <a:ext uri="{FF2B5EF4-FFF2-40B4-BE49-F238E27FC236}">
                <a16:creationId xmlns:a16="http://schemas.microsoft.com/office/drawing/2014/main" id="{3784AFA6-7CBE-4520-AB2C-FE502BEE7E99}"/>
              </a:ext>
            </a:extLst>
          </p:cNvPr>
          <p:cNvSpPr>
            <a:spLocks noGrp="1"/>
          </p:cNvSpPr>
          <p:nvPr>
            <p:ph type="body" sz="quarter" idx="43" hasCustomPrompt="1"/>
          </p:nvPr>
        </p:nvSpPr>
        <p:spPr>
          <a:xfrm>
            <a:off x="5124452" y="3802317"/>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0" name="Text Placeholder 4">
            <a:extLst>
              <a:ext uri="{FF2B5EF4-FFF2-40B4-BE49-F238E27FC236}">
                <a16:creationId xmlns:a16="http://schemas.microsoft.com/office/drawing/2014/main" id="{DB1E9207-BCE6-4A14-88DF-9B8BFC886EEA}"/>
              </a:ext>
            </a:extLst>
          </p:cNvPr>
          <p:cNvSpPr>
            <a:spLocks noGrp="1"/>
          </p:cNvSpPr>
          <p:nvPr>
            <p:ph type="body" sz="quarter" idx="44" hasCustomPrompt="1"/>
          </p:nvPr>
        </p:nvSpPr>
        <p:spPr>
          <a:xfrm>
            <a:off x="7337428" y="3796581"/>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1" name="Text Placeholder 4">
            <a:extLst>
              <a:ext uri="{FF2B5EF4-FFF2-40B4-BE49-F238E27FC236}">
                <a16:creationId xmlns:a16="http://schemas.microsoft.com/office/drawing/2014/main" id="{7D41324D-B29A-4C41-BA99-96F87064AC7D}"/>
              </a:ext>
            </a:extLst>
          </p:cNvPr>
          <p:cNvSpPr>
            <a:spLocks noGrp="1"/>
          </p:cNvSpPr>
          <p:nvPr>
            <p:ph type="body" sz="quarter" idx="45" hasCustomPrompt="1"/>
          </p:nvPr>
        </p:nvSpPr>
        <p:spPr>
          <a:xfrm>
            <a:off x="9550404" y="3790845"/>
            <a:ext cx="1825625" cy="1703304"/>
          </a:xfrm>
        </p:spPr>
        <p:txBody>
          <a:bodyPr>
            <a:noAutofit/>
          </a:bodyPr>
          <a:lstStyle>
            <a:lvl1pPr marL="0" indent="0" algn="ctr">
              <a:buNone/>
              <a:defRPr lang="en-US" sz="1600" kern="1200" dirty="0" smtClean="0">
                <a:solidFill>
                  <a:schemeClr val="bg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2" name="TextBox 1">
            <a:extLst>
              <a:ext uri="{FF2B5EF4-FFF2-40B4-BE49-F238E27FC236}">
                <a16:creationId xmlns:a16="http://schemas.microsoft.com/office/drawing/2014/main" id="{DC24BFC4-F140-35EA-E6DC-0F0A6C726964}"/>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Tree>
    <p:extLst>
      <p:ext uri="{BB962C8B-B14F-4D97-AF65-F5344CB8AC3E}">
        <p14:creationId xmlns:p14="http://schemas.microsoft.com/office/powerpoint/2010/main" val="211221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One Column Light Backgroun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758D2FB6-40FB-4E81-9C0F-B8A0C920F690}"/>
              </a:ext>
            </a:extLst>
          </p:cNvPr>
          <p:cNvSpPr/>
          <p:nvPr userDrawn="1"/>
        </p:nvSpPr>
        <p:spPr>
          <a:xfrm>
            <a:off x="1" y="0"/>
            <a:ext cx="12192000" cy="685799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tx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265102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ck Background Green">
    <p:spTree>
      <p:nvGrpSpPr>
        <p:cNvPr id="1" name=""/>
        <p:cNvGrpSpPr/>
        <p:nvPr/>
      </p:nvGrpSpPr>
      <p:grpSpPr>
        <a:xfrm>
          <a:off x="0" y="0"/>
          <a:ext cx="0" cy="0"/>
          <a:chOff x="0" y="0"/>
          <a:chExt cx="0" cy="0"/>
        </a:xfrm>
      </p:grpSpPr>
      <p:pic>
        <p:nvPicPr>
          <p:cNvPr id="346" name="Picture 345" descr="A picture containing green, clothing, fabric, pattern&#10;&#10;Description automatically generated">
            <a:extLst>
              <a:ext uri="{FF2B5EF4-FFF2-40B4-BE49-F238E27FC236}">
                <a16:creationId xmlns:a16="http://schemas.microsoft.com/office/drawing/2014/main" id="{3443331A-F7E7-0B98-7328-53EA97DA7728}"/>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975776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ck Background Blue">
    <p:spTree>
      <p:nvGrpSpPr>
        <p:cNvPr id="1" name=""/>
        <p:cNvGrpSpPr/>
        <p:nvPr/>
      </p:nvGrpSpPr>
      <p:grpSpPr>
        <a:xfrm>
          <a:off x="0" y="0"/>
          <a:ext cx="0" cy="0"/>
          <a:chOff x="0" y="0"/>
          <a:chExt cx="0" cy="0"/>
        </a:xfrm>
      </p:grpSpPr>
      <p:pic>
        <p:nvPicPr>
          <p:cNvPr id="346" name="Picture 345" descr="A picture containing electric blue, azure, screenshot, majorelle blue&#10;&#10;Description automatically generated">
            <a:extLst>
              <a:ext uri="{FF2B5EF4-FFF2-40B4-BE49-F238E27FC236}">
                <a16:creationId xmlns:a16="http://schemas.microsoft.com/office/drawing/2014/main" id="{FFF7DC9D-3C36-B898-D72A-91315A9AF00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2844765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ck Background Purple">
    <p:spTree>
      <p:nvGrpSpPr>
        <p:cNvPr id="1" name=""/>
        <p:cNvGrpSpPr/>
        <p:nvPr/>
      </p:nvGrpSpPr>
      <p:grpSpPr>
        <a:xfrm>
          <a:off x="0" y="0"/>
          <a:ext cx="0" cy="0"/>
          <a:chOff x="0" y="0"/>
          <a:chExt cx="0" cy="0"/>
        </a:xfrm>
      </p:grpSpPr>
      <p:pic>
        <p:nvPicPr>
          <p:cNvPr id="346" name="Picture 345" descr="A picture containing lilac, violet, fabric, magenta&#10;&#10;Description automatically generated">
            <a:extLst>
              <a:ext uri="{FF2B5EF4-FFF2-40B4-BE49-F238E27FC236}">
                <a16:creationId xmlns:a16="http://schemas.microsoft.com/office/drawing/2014/main" id="{C5ED828B-C814-CF8F-1C01-8C6145B90A0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bg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20118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ck Background Pink">
    <p:spTree>
      <p:nvGrpSpPr>
        <p:cNvPr id="1" name=""/>
        <p:cNvGrpSpPr/>
        <p:nvPr/>
      </p:nvGrpSpPr>
      <p:grpSpPr>
        <a:xfrm>
          <a:off x="0" y="0"/>
          <a:ext cx="0" cy="0"/>
          <a:chOff x="0" y="0"/>
          <a:chExt cx="0" cy="0"/>
        </a:xfrm>
      </p:grpSpPr>
      <p:pic>
        <p:nvPicPr>
          <p:cNvPr id="346" name="Picture 345" descr="A picture containing clothing, fabric, pink, lilac&#10;&#10;Description automatically generated">
            <a:extLst>
              <a:ext uri="{FF2B5EF4-FFF2-40B4-BE49-F238E27FC236}">
                <a16:creationId xmlns:a16="http://schemas.microsoft.com/office/drawing/2014/main" id="{DA9E0FE1-780E-896A-8766-1769CB28DF3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21" name="Graphic 20">
            <a:extLst>
              <a:ext uri="{FF2B5EF4-FFF2-40B4-BE49-F238E27FC236}">
                <a16:creationId xmlns:a16="http://schemas.microsoft.com/office/drawing/2014/main" id="{4AC01B2E-A518-4614-956B-D18A8902669D}"/>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84163" y="6429187"/>
            <a:ext cx="2182812" cy="176984"/>
          </a:xfrm>
          <a:prstGeom prst="rect">
            <a:avLst/>
          </a:prstGeom>
        </p:spPr>
      </p:pic>
      <p:sp>
        <p:nvSpPr>
          <p:cNvPr id="2" name="TextBox 1">
            <a:extLst>
              <a:ext uri="{FF2B5EF4-FFF2-40B4-BE49-F238E27FC236}">
                <a16:creationId xmlns:a16="http://schemas.microsoft.com/office/drawing/2014/main" id="{C32A3CA5-1F43-C471-8C1D-7956F20E5828}"/>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3" name="Title 1">
            <a:extLst>
              <a:ext uri="{FF2B5EF4-FFF2-40B4-BE49-F238E27FC236}">
                <a16:creationId xmlns:a16="http://schemas.microsoft.com/office/drawing/2014/main" id="{BD17F051-AB8F-B83D-5001-EB86A97BB578}"/>
              </a:ext>
            </a:extLst>
          </p:cNvPr>
          <p:cNvSpPr>
            <a:spLocks noGrp="1"/>
          </p:cNvSpPr>
          <p:nvPr>
            <p:ph type="title"/>
          </p:nvPr>
        </p:nvSpPr>
        <p:spPr>
          <a:xfrm>
            <a:off x="838200" y="365126"/>
            <a:ext cx="10515600" cy="680538"/>
          </a:xfrm>
        </p:spPr>
        <p:txBody>
          <a:bodyPr>
            <a:noAutofit/>
          </a:bodyPr>
          <a:lstStyle>
            <a:lvl1pPr>
              <a:defRPr>
                <a:solidFill>
                  <a:schemeClr val="tx1"/>
                </a:solidFill>
              </a:defRPr>
            </a:lvl1pPr>
          </a:lstStyle>
          <a:p>
            <a:r>
              <a:rPr lang="en-US"/>
              <a:t>Click to edit Master title style</a:t>
            </a:r>
            <a:endParaRPr lang="fi-FI"/>
          </a:p>
        </p:txBody>
      </p:sp>
      <p:sp>
        <p:nvSpPr>
          <p:cNvPr id="5" name="Content Placeholder 2">
            <a:extLst>
              <a:ext uri="{FF2B5EF4-FFF2-40B4-BE49-F238E27FC236}">
                <a16:creationId xmlns:a16="http://schemas.microsoft.com/office/drawing/2014/main" id="{2B21A260-76F9-0B61-199C-92B1CD69E57C}"/>
              </a:ext>
            </a:extLst>
          </p:cNvPr>
          <p:cNvSpPr>
            <a:spLocks noGrp="1"/>
          </p:cNvSpPr>
          <p:nvPr>
            <p:ph sz="half" idx="1"/>
          </p:nvPr>
        </p:nvSpPr>
        <p:spPr>
          <a:xfrm>
            <a:off x="838199" y="2014414"/>
            <a:ext cx="10515599" cy="4041481"/>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Text Placeholder 5">
            <a:extLst>
              <a:ext uri="{FF2B5EF4-FFF2-40B4-BE49-F238E27FC236}">
                <a16:creationId xmlns:a16="http://schemas.microsoft.com/office/drawing/2014/main" id="{25BD2145-51D6-2424-7443-AD8FC26FA860}"/>
              </a:ext>
            </a:extLst>
          </p:cNvPr>
          <p:cNvSpPr>
            <a:spLocks noGrp="1"/>
          </p:cNvSpPr>
          <p:nvPr>
            <p:ph type="body" sz="quarter" idx="13"/>
          </p:nvPr>
        </p:nvSpPr>
        <p:spPr>
          <a:xfrm>
            <a:off x="838199" y="1552703"/>
            <a:ext cx="10515600" cy="336550"/>
          </a:xfrm>
        </p:spPr>
        <p:txBody>
          <a:bodyPr>
            <a:noAutofit/>
          </a:bodyPr>
          <a:lstStyle>
            <a:lvl1pPr marL="0" indent="0">
              <a:buNone/>
              <a:defRPr lang="en-US" sz="2000" b="1" kern="1200" dirty="0" smtClean="0">
                <a:solidFill>
                  <a:schemeClr val="bg1"/>
                </a:solidFill>
                <a:latin typeface="Inter" panose="02000503000000020004" pitchFamily="2" charset="0"/>
                <a:ea typeface="+mj-ea"/>
                <a:cs typeface="+mj-cs"/>
              </a:defRPr>
            </a:lvl1pPr>
          </a:lstStyle>
          <a:p>
            <a:pPr lvl="0"/>
            <a:r>
              <a:rPr lang="en-US"/>
              <a:t>Click to edit Master text styles</a:t>
            </a:r>
          </a:p>
        </p:txBody>
      </p:sp>
    </p:spTree>
    <p:extLst>
      <p:ext uri="{BB962C8B-B14F-4D97-AF65-F5344CB8AC3E}">
        <p14:creationId xmlns:p14="http://schemas.microsoft.com/office/powerpoint/2010/main" val="183461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2_Title Slide Image Green">
    <p:spTree>
      <p:nvGrpSpPr>
        <p:cNvPr id="1" name=""/>
        <p:cNvGrpSpPr/>
        <p:nvPr/>
      </p:nvGrpSpPr>
      <p:grpSpPr>
        <a:xfrm>
          <a:off x="0" y="0"/>
          <a:ext cx="0" cy="0"/>
          <a:chOff x="0" y="0"/>
          <a:chExt cx="0" cy="0"/>
        </a:xfrm>
      </p:grpSpPr>
      <p:pic>
        <p:nvPicPr>
          <p:cNvPr id="6" name="Picture 5" descr="A green lights in the sky&#10;&#10;Description automatically generated">
            <a:extLst>
              <a:ext uri="{FF2B5EF4-FFF2-40B4-BE49-F238E27FC236}">
                <a16:creationId xmlns:a16="http://schemas.microsoft.com/office/drawing/2014/main" id="{8449186E-B7EB-36F6-F351-64DBA2DA700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40616" y="1227220"/>
            <a:ext cx="3451379" cy="5630779"/>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sp>
        <p:nvSpPr>
          <p:cNvPr id="2" name="Title 1">
            <a:extLst>
              <a:ext uri="{FF2B5EF4-FFF2-40B4-BE49-F238E27FC236}">
                <a16:creationId xmlns:a16="http://schemas.microsoft.com/office/drawing/2014/main" id="{55338EC8-2576-4EAB-BD7A-5E8320B18E7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11" name="Graphic 10">
            <a:extLst>
              <a:ext uri="{FF2B5EF4-FFF2-40B4-BE49-F238E27FC236}">
                <a16:creationId xmlns:a16="http://schemas.microsoft.com/office/drawing/2014/main" id="{B53D750F-1F11-4AA1-B626-D669D25CD58A}"/>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9" name="Rectangle 8">
            <a:extLst>
              <a:ext uri="{FF2B5EF4-FFF2-40B4-BE49-F238E27FC236}">
                <a16:creationId xmlns:a16="http://schemas.microsoft.com/office/drawing/2014/main" id="{6268818B-AB89-4264-9F48-14068B4454FA}"/>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i-FI"/>
          </a:p>
        </p:txBody>
      </p:sp>
      <p:pic>
        <p:nvPicPr>
          <p:cNvPr id="10" name="Graphic 9">
            <a:extLst>
              <a:ext uri="{FF2B5EF4-FFF2-40B4-BE49-F238E27FC236}">
                <a16:creationId xmlns:a16="http://schemas.microsoft.com/office/drawing/2014/main" id="{3297AA5F-5FB8-4168-957A-0844CEBCC3F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Tree>
    <p:extLst>
      <p:ext uri="{BB962C8B-B14F-4D97-AF65-F5344CB8AC3E}">
        <p14:creationId xmlns:p14="http://schemas.microsoft.com/office/powerpoint/2010/main" val="359609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11"/>
                                        </p:tgtEl>
                                      </p:cBhvr>
                                    </p:animEffect>
                                    <p:animScale>
                                      <p:cBhvr>
                                        <p:cTn id="7" dur="250" autoRev="1" fill="hold"/>
                                        <p:tgtEl>
                                          <p:spTgt spid="11"/>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Green">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4"/>
          <a:stretch/>
        </p:blipFill>
        <p:spPr>
          <a:xfrm>
            <a:off x="1" y="4495376"/>
            <a:ext cx="7779754" cy="2362624"/>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4" name="Rectangle 3">
            <a:extLst>
              <a:ext uri="{FF2B5EF4-FFF2-40B4-BE49-F238E27FC236}">
                <a16:creationId xmlns:a16="http://schemas.microsoft.com/office/drawing/2014/main" id="{F06E7829-D469-47D3-BF94-124C26327572}"/>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5" name="Graphic 4">
            <a:extLst>
              <a:ext uri="{FF2B5EF4-FFF2-40B4-BE49-F238E27FC236}">
                <a16:creationId xmlns:a16="http://schemas.microsoft.com/office/drawing/2014/main" id="{3225F500-B733-472B-8B0B-D5582108EF0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912584" y="3100775"/>
            <a:ext cx="1999532" cy="656450"/>
          </a:xfrm>
          <a:prstGeom prst="rect">
            <a:avLst/>
          </a:prstGeom>
        </p:spPr>
      </p:pic>
      <p:sp>
        <p:nvSpPr>
          <p:cNvPr id="6" name="Title 1">
            <a:extLst>
              <a:ext uri="{FF2B5EF4-FFF2-40B4-BE49-F238E27FC236}">
                <a16:creationId xmlns:a16="http://schemas.microsoft.com/office/drawing/2014/main" id="{B7A449B8-3FB4-4920-9D5C-B6C7C14DA0F4}"/>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a:t>Thank you</a:t>
            </a: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3271534" y="5045041"/>
            <a:ext cx="1089633" cy="1390717"/>
          </a:xfrm>
          <a:prstGeom prst="rect">
            <a:avLst/>
          </a:prstGeom>
        </p:spPr>
      </p:pic>
      <p:sp>
        <p:nvSpPr>
          <p:cNvPr id="8" name="Picture Placeholder 7">
            <a:extLst>
              <a:ext uri="{FF2B5EF4-FFF2-40B4-BE49-F238E27FC236}">
                <a16:creationId xmlns:a16="http://schemas.microsoft.com/office/drawing/2014/main" id="{5ED7714B-09F0-48C1-8D66-B8CA09A22471}"/>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a:t>Insert headshot</a:t>
            </a:r>
          </a:p>
        </p:txBody>
      </p:sp>
      <p:sp>
        <p:nvSpPr>
          <p:cNvPr id="11" name="Text Placeholder 10">
            <a:extLst>
              <a:ext uri="{FF2B5EF4-FFF2-40B4-BE49-F238E27FC236}">
                <a16:creationId xmlns:a16="http://schemas.microsoft.com/office/drawing/2014/main" id="{CB541B99-13DF-4540-869D-D553615B92E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First Name Last Name</a:t>
            </a:r>
          </a:p>
          <a:p>
            <a:pPr lvl="0"/>
            <a:r>
              <a:rPr lang="en-US"/>
              <a:t>Title </a:t>
            </a:r>
          </a:p>
          <a:p>
            <a:pPr lvl="0"/>
            <a:r>
              <a:rPr lang="en-US"/>
              <a:t>Company</a:t>
            </a:r>
          </a:p>
          <a:p>
            <a:pPr lvl="0"/>
            <a:r>
              <a:rPr lang="en-US"/>
              <a:t>Email</a:t>
            </a:r>
          </a:p>
        </p:txBody>
      </p:sp>
      <p:sp>
        <p:nvSpPr>
          <p:cNvPr id="9" name="TextBox 8">
            <a:extLst>
              <a:ext uri="{FF2B5EF4-FFF2-40B4-BE49-F238E27FC236}">
                <a16:creationId xmlns:a16="http://schemas.microsoft.com/office/drawing/2014/main" id="{49CBB84E-44CB-3753-2E64-2EACD20343A5}"/>
              </a:ext>
            </a:extLst>
          </p:cNvPr>
          <p:cNvSpPr txBox="1"/>
          <p:nvPr userDrawn="1"/>
        </p:nvSpPr>
        <p:spPr>
          <a:xfrm>
            <a:off x="9790925" y="6237025"/>
            <a:ext cx="1140206" cy="276999"/>
          </a:xfrm>
          <a:prstGeom prst="rect">
            <a:avLst/>
          </a:prstGeom>
          <a:noFill/>
        </p:spPr>
        <p:txBody>
          <a:bodyPr wrap="square" rtlCol="0">
            <a:spAutoFit/>
          </a:bodyPr>
          <a:lstStyle/>
          <a:p>
            <a:r>
              <a:rPr lang="fi-FI" sz="1200">
                <a:solidFill>
                  <a:schemeClr val="bg1"/>
                </a:solidFill>
              </a:rPr>
              <a:t>Follow us:</a:t>
            </a:r>
          </a:p>
        </p:txBody>
      </p:sp>
      <p:pic>
        <p:nvPicPr>
          <p:cNvPr id="17" name="Picture 16">
            <a:hlinkClick r:id="rId7"/>
            <a:extLst>
              <a:ext uri="{FF2B5EF4-FFF2-40B4-BE49-F238E27FC236}">
                <a16:creationId xmlns:a16="http://schemas.microsoft.com/office/drawing/2014/main" id="{511BDDC8-FB78-36A7-3144-F363663D0E57}"/>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21" name="Picture 20">
            <a:hlinkClick r:id="rId9"/>
            <a:extLst>
              <a:ext uri="{FF2B5EF4-FFF2-40B4-BE49-F238E27FC236}">
                <a16:creationId xmlns:a16="http://schemas.microsoft.com/office/drawing/2014/main" id="{CF9B00D2-70D3-9A53-533B-CF4BA4882EBD}"/>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23" name="Picture 22">
            <a:hlinkClick r:id="rId11"/>
            <a:extLst>
              <a:ext uri="{FF2B5EF4-FFF2-40B4-BE49-F238E27FC236}">
                <a16:creationId xmlns:a16="http://schemas.microsoft.com/office/drawing/2014/main" id="{E3CDC0E0-2D3F-9FBF-3A06-24FC1286B775}"/>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32350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Blu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622800"/>
            <a:ext cx="7632700" cy="2235200"/>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4CA2EC93-25EE-4D38-B805-4FA8549AAD30}"/>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A83D1C91-65E1-48B9-80AA-38C09A8E69E9}"/>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a:t>Thank you</a:t>
            </a:r>
            <a:endParaRPr lang="fi-FI"/>
          </a:p>
        </p:txBody>
      </p:sp>
      <p:sp>
        <p:nvSpPr>
          <p:cNvPr id="14" name="Picture Placeholder 7">
            <a:extLst>
              <a:ext uri="{FF2B5EF4-FFF2-40B4-BE49-F238E27FC236}">
                <a16:creationId xmlns:a16="http://schemas.microsoft.com/office/drawing/2014/main" id="{227ADBF5-8D41-4DDC-BEB2-CA34663EC0CC}"/>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a:t>Insert headshot</a:t>
            </a:r>
          </a:p>
        </p:txBody>
      </p:sp>
      <p:sp>
        <p:nvSpPr>
          <p:cNvPr id="15" name="Text Placeholder 10">
            <a:extLst>
              <a:ext uri="{FF2B5EF4-FFF2-40B4-BE49-F238E27FC236}">
                <a16:creationId xmlns:a16="http://schemas.microsoft.com/office/drawing/2014/main" id="{8F2512FC-3E40-423D-B908-2D6B3A2153C4}"/>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First Name Last Name</a:t>
            </a:r>
          </a:p>
          <a:p>
            <a:pPr lvl="0"/>
            <a:r>
              <a:rPr lang="en-US"/>
              <a:t>Title </a:t>
            </a:r>
          </a:p>
          <a:p>
            <a:pPr lvl="0"/>
            <a:r>
              <a:rPr lang="en-US"/>
              <a:t>Company</a:t>
            </a:r>
          </a:p>
          <a:p>
            <a:pPr lvl="0"/>
            <a:r>
              <a:rPr lang="en-US"/>
              <a:t>Email</a:t>
            </a:r>
          </a:p>
        </p:txBody>
      </p:sp>
      <p:pic>
        <p:nvPicPr>
          <p:cNvPr id="2" name="Graphic 1">
            <a:extLst>
              <a:ext uri="{FF2B5EF4-FFF2-40B4-BE49-F238E27FC236}">
                <a16:creationId xmlns:a16="http://schemas.microsoft.com/office/drawing/2014/main" id="{0DBAD31D-9FAE-5787-DE49-7CEA32417D21}"/>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2788A4B1-ECEF-60C4-8F04-C25E203A59EC}"/>
              </a:ext>
            </a:extLst>
          </p:cNvPr>
          <p:cNvSpPr txBox="1"/>
          <p:nvPr userDrawn="1"/>
        </p:nvSpPr>
        <p:spPr>
          <a:xfrm>
            <a:off x="9790925" y="6237025"/>
            <a:ext cx="1140206" cy="276999"/>
          </a:xfrm>
          <a:prstGeom prst="rect">
            <a:avLst/>
          </a:prstGeom>
          <a:noFill/>
        </p:spPr>
        <p:txBody>
          <a:bodyPr wrap="square" rtlCol="0">
            <a:spAutoFit/>
          </a:bodyPr>
          <a:lstStyle/>
          <a:p>
            <a:r>
              <a:rPr lang="fi-FI" sz="1200">
                <a:solidFill>
                  <a:schemeClr val="bg1"/>
                </a:solidFill>
              </a:rPr>
              <a:t>Follow us:</a:t>
            </a:r>
          </a:p>
        </p:txBody>
      </p:sp>
      <p:pic>
        <p:nvPicPr>
          <p:cNvPr id="5" name="Picture 4">
            <a:hlinkClick r:id="rId7"/>
            <a:extLst>
              <a:ext uri="{FF2B5EF4-FFF2-40B4-BE49-F238E27FC236}">
                <a16:creationId xmlns:a16="http://schemas.microsoft.com/office/drawing/2014/main" id="{38E7BCB3-A32A-C1C8-5165-2B23DAC5FCEA}"/>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C49888FA-02EA-C172-CC6D-8F61000394B3}"/>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EB708258-C5B2-7567-A249-445AEB7E1AEC}"/>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87923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Pi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1" y="4618525"/>
            <a:ext cx="7632700" cy="2239475"/>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74AD48AE-903B-4FED-8E44-93CCAFBB347B}"/>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99FDC9C2-7CA7-4F7D-A01D-FB7308974AFF}"/>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a:t>Thank you</a:t>
            </a:r>
            <a:endParaRPr lang="fi-FI"/>
          </a:p>
        </p:txBody>
      </p:sp>
      <p:sp>
        <p:nvSpPr>
          <p:cNvPr id="14" name="Picture Placeholder 7">
            <a:extLst>
              <a:ext uri="{FF2B5EF4-FFF2-40B4-BE49-F238E27FC236}">
                <a16:creationId xmlns:a16="http://schemas.microsoft.com/office/drawing/2014/main" id="{6E9C39FB-AB4A-41FA-9929-E36B49064CE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a:t>Insert headshot</a:t>
            </a:r>
          </a:p>
        </p:txBody>
      </p:sp>
      <p:sp>
        <p:nvSpPr>
          <p:cNvPr id="15" name="Text Placeholder 10">
            <a:extLst>
              <a:ext uri="{FF2B5EF4-FFF2-40B4-BE49-F238E27FC236}">
                <a16:creationId xmlns:a16="http://schemas.microsoft.com/office/drawing/2014/main" id="{87C32B7D-20DE-4DFD-AFEB-FE57353F6D45}"/>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First Name Last Name</a:t>
            </a:r>
          </a:p>
          <a:p>
            <a:pPr lvl="0"/>
            <a:r>
              <a:rPr lang="en-US"/>
              <a:t>Title </a:t>
            </a:r>
          </a:p>
          <a:p>
            <a:pPr lvl="0"/>
            <a:r>
              <a:rPr lang="en-US"/>
              <a:t>Company</a:t>
            </a:r>
          </a:p>
          <a:p>
            <a:pPr lvl="0"/>
            <a:r>
              <a:rPr lang="en-US"/>
              <a:t>Email</a:t>
            </a:r>
          </a:p>
        </p:txBody>
      </p:sp>
      <p:pic>
        <p:nvPicPr>
          <p:cNvPr id="2" name="Graphic 1">
            <a:extLst>
              <a:ext uri="{FF2B5EF4-FFF2-40B4-BE49-F238E27FC236}">
                <a16:creationId xmlns:a16="http://schemas.microsoft.com/office/drawing/2014/main" id="{1EA50471-4E71-36AF-0B0B-1D615BB5D1F0}"/>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8540488B-5F3F-F4CE-9316-4139990206B8}"/>
              </a:ext>
            </a:extLst>
          </p:cNvPr>
          <p:cNvSpPr txBox="1"/>
          <p:nvPr userDrawn="1"/>
        </p:nvSpPr>
        <p:spPr>
          <a:xfrm>
            <a:off x="9790925" y="6237025"/>
            <a:ext cx="1140206" cy="276999"/>
          </a:xfrm>
          <a:prstGeom prst="rect">
            <a:avLst/>
          </a:prstGeom>
          <a:noFill/>
        </p:spPr>
        <p:txBody>
          <a:bodyPr wrap="square" rtlCol="0">
            <a:spAutoFit/>
          </a:bodyPr>
          <a:lstStyle/>
          <a:p>
            <a:r>
              <a:rPr lang="fi-FI" sz="1200">
                <a:solidFill>
                  <a:schemeClr val="bg1"/>
                </a:solidFill>
              </a:rPr>
              <a:t>Follow us:</a:t>
            </a:r>
          </a:p>
        </p:txBody>
      </p:sp>
      <p:pic>
        <p:nvPicPr>
          <p:cNvPr id="5" name="Picture 4">
            <a:hlinkClick r:id="rId7"/>
            <a:extLst>
              <a:ext uri="{FF2B5EF4-FFF2-40B4-BE49-F238E27FC236}">
                <a16:creationId xmlns:a16="http://schemas.microsoft.com/office/drawing/2014/main" id="{2AE093A7-8E49-2D91-3BA1-AF6704707631}"/>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8EC0E714-924D-CEC0-2C28-C65E03756977}"/>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169F9630-96B9-EF66-AB62-5F4EB685233F}"/>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3094684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Purp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A84A917-23DF-42F6-9152-77A75F6B9948}"/>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4590944"/>
            <a:ext cx="7632700" cy="2267056"/>
          </a:xfrm>
          <a:prstGeom prst="rect">
            <a:avLst/>
          </a:prstGeom>
        </p:spPr>
      </p:pic>
      <p:sp>
        <p:nvSpPr>
          <p:cNvPr id="7" name="Rectangle 6">
            <a:extLst>
              <a:ext uri="{FF2B5EF4-FFF2-40B4-BE49-F238E27FC236}">
                <a16:creationId xmlns:a16="http://schemas.microsoft.com/office/drawing/2014/main" id="{DBBFFFAE-AC79-47B4-A92C-F92771FD9E9F}"/>
              </a:ext>
            </a:extLst>
          </p:cNvPr>
          <p:cNvSpPr/>
          <p:nvPr userDrawn="1"/>
        </p:nvSpPr>
        <p:spPr>
          <a:xfrm>
            <a:off x="0" y="0"/>
            <a:ext cx="7632700" cy="4622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0" name="Graphic 9">
            <a:extLst>
              <a:ext uri="{FF2B5EF4-FFF2-40B4-BE49-F238E27FC236}">
                <a16:creationId xmlns:a16="http://schemas.microsoft.com/office/drawing/2014/main" id="{59C9F6D2-D597-4375-88BA-9A1D9340C56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271534" y="5045041"/>
            <a:ext cx="1089633" cy="1390717"/>
          </a:xfrm>
          <a:prstGeom prst="rect">
            <a:avLst/>
          </a:prstGeom>
        </p:spPr>
      </p:pic>
      <p:sp>
        <p:nvSpPr>
          <p:cNvPr id="8" name="Rectangle 7">
            <a:extLst>
              <a:ext uri="{FF2B5EF4-FFF2-40B4-BE49-F238E27FC236}">
                <a16:creationId xmlns:a16="http://schemas.microsoft.com/office/drawing/2014/main" id="{DD83683B-50A8-42D0-8458-631E4CE6F12F}"/>
              </a:ext>
            </a:extLst>
          </p:cNvPr>
          <p:cNvSpPr/>
          <p:nvPr userDrawn="1"/>
        </p:nvSpPr>
        <p:spPr>
          <a:xfrm>
            <a:off x="7632700" y="0"/>
            <a:ext cx="45593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1" name="Title 1">
            <a:extLst>
              <a:ext uri="{FF2B5EF4-FFF2-40B4-BE49-F238E27FC236}">
                <a16:creationId xmlns:a16="http://schemas.microsoft.com/office/drawing/2014/main" id="{BF0AD7FB-16B9-4F76-A6F2-3B80D2F10ED3}"/>
              </a:ext>
            </a:extLst>
          </p:cNvPr>
          <p:cNvSpPr>
            <a:spLocks noGrp="1"/>
          </p:cNvSpPr>
          <p:nvPr>
            <p:ph type="title" hasCustomPrompt="1"/>
          </p:nvPr>
        </p:nvSpPr>
        <p:spPr>
          <a:xfrm>
            <a:off x="714376" y="1863600"/>
            <a:ext cx="4714874" cy="895601"/>
          </a:xfrm>
        </p:spPr>
        <p:txBody>
          <a:bodyPr>
            <a:normAutofit/>
          </a:bodyPr>
          <a:lstStyle>
            <a:lvl1pPr>
              <a:defRPr sz="6000">
                <a:solidFill>
                  <a:schemeClr val="bg1"/>
                </a:solidFill>
              </a:defRPr>
            </a:lvl1pPr>
          </a:lstStyle>
          <a:p>
            <a:r>
              <a:rPr lang="en-US"/>
              <a:t>Thank you</a:t>
            </a:r>
            <a:endParaRPr lang="fi-FI"/>
          </a:p>
        </p:txBody>
      </p:sp>
      <p:sp>
        <p:nvSpPr>
          <p:cNvPr id="14" name="Picture Placeholder 7">
            <a:extLst>
              <a:ext uri="{FF2B5EF4-FFF2-40B4-BE49-F238E27FC236}">
                <a16:creationId xmlns:a16="http://schemas.microsoft.com/office/drawing/2014/main" id="{38C85B6B-AA4A-45B9-A0DF-C3AF47428F43}"/>
              </a:ext>
            </a:extLst>
          </p:cNvPr>
          <p:cNvSpPr>
            <a:spLocks noGrp="1"/>
          </p:cNvSpPr>
          <p:nvPr>
            <p:ph type="pic" sz="quarter" idx="10" hasCustomPrompt="1"/>
          </p:nvPr>
        </p:nvSpPr>
        <p:spPr>
          <a:xfrm>
            <a:off x="4360863" y="3054020"/>
            <a:ext cx="1068387" cy="1146538"/>
          </a:xfrm>
        </p:spPr>
        <p:txBody>
          <a:bodyPr anchor="ctr">
            <a:normAutofit/>
          </a:bodyPr>
          <a:lstStyle>
            <a:lvl1pPr marL="0" indent="0" algn="ctr">
              <a:buNone/>
              <a:defRPr sz="1400">
                <a:solidFill>
                  <a:schemeClr val="bg1"/>
                </a:solidFill>
              </a:defRPr>
            </a:lvl1pPr>
          </a:lstStyle>
          <a:p>
            <a:r>
              <a:rPr lang="fi-FI"/>
              <a:t>Insert headshot</a:t>
            </a:r>
          </a:p>
        </p:txBody>
      </p:sp>
      <p:sp>
        <p:nvSpPr>
          <p:cNvPr id="15" name="Text Placeholder 10">
            <a:extLst>
              <a:ext uri="{FF2B5EF4-FFF2-40B4-BE49-F238E27FC236}">
                <a16:creationId xmlns:a16="http://schemas.microsoft.com/office/drawing/2014/main" id="{426C95BE-6539-4781-9486-42B66C4BCBDA}"/>
              </a:ext>
            </a:extLst>
          </p:cNvPr>
          <p:cNvSpPr>
            <a:spLocks noGrp="1"/>
          </p:cNvSpPr>
          <p:nvPr>
            <p:ph type="body" sz="quarter" idx="11" hasCustomPrompt="1"/>
          </p:nvPr>
        </p:nvSpPr>
        <p:spPr>
          <a:xfrm>
            <a:off x="714375" y="3054019"/>
            <a:ext cx="3381375" cy="1146539"/>
          </a:xfrm>
        </p:spPr>
        <p:txBody>
          <a:bodyPr>
            <a:noAutofit/>
          </a:bodyPr>
          <a:lstStyle>
            <a:lvl1pPr marL="0" indent="0">
              <a:spcBef>
                <a:spcPts val="0"/>
              </a:spcBef>
              <a:spcAft>
                <a:spcPts val="0"/>
              </a:spcAft>
              <a:buNone/>
              <a:defRPr sz="160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First Name Last Name</a:t>
            </a:r>
          </a:p>
          <a:p>
            <a:pPr lvl="0"/>
            <a:r>
              <a:rPr lang="en-US"/>
              <a:t>Title </a:t>
            </a:r>
          </a:p>
          <a:p>
            <a:pPr lvl="0"/>
            <a:r>
              <a:rPr lang="en-US"/>
              <a:t>Company</a:t>
            </a:r>
          </a:p>
          <a:p>
            <a:pPr lvl="0"/>
            <a:r>
              <a:rPr lang="en-US"/>
              <a:t>Email</a:t>
            </a:r>
          </a:p>
        </p:txBody>
      </p:sp>
      <p:pic>
        <p:nvPicPr>
          <p:cNvPr id="2" name="Graphic 1">
            <a:extLst>
              <a:ext uri="{FF2B5EF4-FFF2-40B4-BE49-F238E27FC236}">
                <a16:creationId xmlns:a16="http://schemas.microsoft.com/office/drawing/2014/main" id="{FB10503D-5962-2C50-FBCD-E9D0BAD2CFCE}"/>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912584" y="3100775"/>
            <a:ext cx="1999532" cy="656450"/>
          </a:xfrm>
          <a:prstGeom prst="rect">
            <a:avLst/>
          </a:prstGeom>
        </p:spPr>
      </p:pic>
      <p:sp>
        <p:nvSpPr>
          <p:cNvPr id="4" name="TextBox 3">
            <a:extLst>
              <a:ext uri="{FF2B5EF4-FFF2-40B4-BE49-F238E27FC236}">
                <a16:creationId xmlns:a16="http://schemas.microsoft.com/office/drawing/2014/main" id="{3129BBE8-67D2-CE45-8140-418DC8F14F5F}"/>
              </a:ext>
            </a:extLst>
          </p:cNvPr>
          <p:cNvSpPr txBox="1"/>
          <p:nvPr userDrawn="1"/>
        </p:nvSpPr>
        <p:spPr>
          <a:xfrm>
            <a:off x="9790925" y="6237025"/>
            <a:ext cx="1140206" cy="276999"/>
          </a:xfrm>
          <a:prstGeom prst="rect">
            <a:avLst/>
          </a:prstGeom>
          <a:noFill/>
        </p:spPr>
        <p:txBody>
          <a:bodyPr wrap="square" rtlCol="0">
            <a:spAutoFit/>
          </a:bodyPr>
          <a:lstStyle/>
          <a:p>
            <a:r>
              <a:rPr lang="fi-FI" sz="1200">
                <a:solidFill>
                  <a:schemeClr val="bg1"/>
                </a:solidFill>
              </a:rPr>
              <a:t>Follow us:</a:t>
            </a:r>
          </a:p>
        </p:txBody>
      </p:sp>
      <p:pic>
        <p:nvPicPr>
          <p:cNvPr id="5" name="Picture 4">
            <a:hlinkClick r:id="rId7"/>
            <a:extLst>
              <a:ext uri="{FF2B5EF4-FFF2-40B4-BE49-F238E27FC236}">
                <a16:creationId xmlns:a16="http://schemas.microsoft.com/office/drawing/2014/main" id="{0C3B73EF-8318-EF2C-5F04-672D456E724C}"/>
              </a:ext>
            </a:extLst>
          </p:cNvPr>
          <p:cNvPicPr>
            <a:picLocks noChangeAspect="1"/>
          </p:cNvPicPr>
          <p:nvPr userDrawn="1"/>
        </p:nvPicPr>
        <p:blipFill>
          <a:blip r:embed="rId8">
            <a:extLst>
              <a:ext uri="{28A0092B-C50C-407E-A947-70E740481C1C}">
                <a14:useLocalDpi xmlns:a14="http://schemas.microsoft.com/office/drawing/2010/main"/>
              </a:ext>
            </a:extLst>
          </a:blip>
          <a:srcRect/>
          <a:stretch/>
        </p:blipFill>
        <p:spPr>
          <a:xfrm>
            <a:off x="10723123" y="6237025"/>
            <a:ext cx="276999" cy="276999"/>
          </a:xfrm>
          <a:prstGeom prst="rect">
            <a:avLst/>
          </a:prstGeom>
        </p:spPr>
      </p:pic>
      <p:pic>
        <p:nvPicPr>
          <p:cNvPr id="6" name="Picture 5">
            <a:hlinkClick r:id="rId9"/>
            <a:extLst>
              <a:ext uri="{FF2B5EF4-FFF2-40B4-BE49-F238E27FC236}">
                <a16:creationId xmlns:a16="http://schemas.microsoft.com/office/drawing/2014/main" id="{AF80C161-F274-8B85-AC4F-5BD838FD1D4E}"/>
              </a:ext>
            </a:extLst>
          </p:cNvPr>
          <p:cNvPicPr>
            <a:picLocks noChangeAspect="1"/>
          </p:cNvPicPr>
          <p:nvPr userDrawn="1"/>
        </p:nvPicPr>
        <p:blipFill>
          <a:blip r:embed="rId10">
            <a:extLst>
              <a:ext uri="{28A0092B-C50C-407E-A947-70E740481C1C}">
                <a14:useLocalDpi xmlns:a14="http://schemas.microsoft.com/office/drawing/2010/main"/>
              </a:ext>
            </a:extLst>
          </a:blip>
          <a:srcRect/>
          <a:stretch/>
        </p:blipFill>
        <p:spPr>
          <a:xfrm>
            <a:off x="11147176" y="6237025"/>
            <a:ext cx="276999" cy="276999"/>
          </a:xfrm>
          <a:prstGeom prst="rect">
            <a:avLst/>
          </a:prstGeom>
        </p:spPr>
      </p:pic>
      <p:pic>
        <p:nvPicPr>
          <p:cNvPr id="9" name="Picture 8">
            <a:hlinkClick r:id="rId11"/>
            <a:extLst>
              <a:ext uri="{FF2B5EF4-FFF2-40B4-BE49-F238E27FC236}">
                <a16:creationId xmlns:a16="http://schemas.microsoft.com/office/drawing/2014/main" id="{F0046F08-28C4-B9ED-D6F1-4272197D8690}"/>
              </a:ext>
            </a:extLst>
          </p:cNvPr>
          <p:cNvPicPr>
            <a:picLocks noChangeAspect="1"/>
          </p:cNvPicPr>
          <p:nvPr userDrawn="1"/>
        </p:nvPicPr>
        <p:blipFill>
          <a:blip r:embed="rId12">
            <a:extLst>
              <a:ext uri="{28A0092B-C50C-407E-A947-70E740481C1C}">
                <a14:useLocalDpi xmlns:a14="http://schemas.microsoft.com/office/drawing/2010/main"/>
              </a:ext>
            </a:extLst>
          </a:blip>
          <a:srcRect/>
          <a:stretch/>
        </p:blipFill>
        <p:spPr>
          <a:xfrm>
            <a:off x="11571229" y="6237025"/>
            <a:ext cx="276999" cy="276999"/>
          </a:xfrm>
          <a:prstGeom prst="rect">
            <a:avLst/>
          </a:prstGeom>
        </p:spPr>
      </p:pic>
    </p:spTree>
    <p:extLst>
      <p:ext uri="{BB962C8B-B14F-4D97-AF65-F5344CB8AC3E}">
        <p14:creationId xmlns:p14="http://schemas.microsoft.com/office/powerpoint/2010/main" val="217419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Image Blue">
    <p:spTree>
      <p:nvGrpSpPr>
        <p:cNvPr id="1" name=""/>
        <p:cNvGrpSpPr/>
        <p:nvPr/>
      </p:nvGrpSpPr>
      <p:grpSpPr>
        <a:xfrm>
          <a:off x="0" y="0"/>
          <a:ext cx="0" cy="0"/>
          <a:chOff x="0" y="0"/>
          <a:chExt cx="0" cy="0"/>
        </a:xfrm>
      </p:grpSpPr>
      <p:pic>
        <p:nvPicPr>
          <p:cNvPr id="6" name="Picture 5" descr="A person holding a computer&#10;&#10;Description automatically generated">
            <a:extLst>
              <a:ext uri="{FF2B5EF4-FFF2-40B4-BE49-F238E27FC236}">
                <a16:creationId xmlns:a16="http://schemas.microsoft.com/office/drawing/2014/main" id="{0064F3CE-8BC4-3C4A-DD3A-E2B1B7BB724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83052" y="1283368"/>
            <a:ext cx="3408943" cy="557463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9" name="Graphic 8">
            <a:extLst>
              <a:ext uri="{FF2B5EF4-FFF2-40B4-BE49-F238E27FC236}">
                <a16:creationId xmlns:a16="http://schemas.microsoft.com/office/drawing/2014/main" id="{8E994FD7-8A5E-4773-958D-04F7C22607AF}"/>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024795B0-02A7-495C-8B54-7C5EFBD72E4E}"/>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D9D575BD-86B7-4ECA-9F3E-7A32FDBE8309}"/>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786DD97-8E1A-48F6-86CA-BD14B959F7DE}"/>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a:p>
        </p:txBody>
      </p:sp>
    </p:spTree>
    <p:extLst>
      <p:ext uri="{BB962C8B-B14F-4D97-AF65-F5344CB8AC3E}">
        <p14:creationId xmlns:p14="http://schemas.microsoft.com/office/powerpoint/2010/main" val="13818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le Slide Image Pink">
    <p:spTree>
      <p:nvGrpSpPr>
        <p:cNvPr id="1" name=""/>
        <p:cNvGrpSpPr/>
        <p:nvPr/>
      </p:nvGrpSpPr>
      <p:grpSpPr>
        <a:xfrm>
          <a:off x="0" y="0"/>
          <a:ext cx="0" cy="0"/>
          <a:chOff x="0" y="0"/>
          <a:chExt cx="0" cy="0"/>
        </a:xfrm>
      </p:grpSpPr>
      <p:pic>
        <p:nvPicPr>
          <p:cNvPr id="8" name="Picture 7" descr="A person sitting at a table with a computer&#10;&#10;Description automatically generated">
            <a:extLst>
              <a:ext uri="{FF2B5EF4-FFF2-40B4-BE49-F238E27FC236}">
                <a16:creationId xmlns:a16="http://schemas.microsoft.com/office/drawing/2014/main" id="{8082A6D7-B444-A5EA-998A-73BFB85B720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75032" y="1193800"/>
            <a:ext cx="3417402" cy="5664200"/>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buNone/>
              <a:defRPr sz="2400">
                <a:solidFill>
                  <a:schemeClr val="tx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9" name="Graphic 8">
            <a:extLst>
              <a:ext uri="{FF2B5EF4-FFF2-40B4-BE49-F238E27FC236}">
                <a16:creationId xmlns:a16="http://schemas.microsoft.com/office/drawing/2014/main" id="{244D2E5A-4637-470D-A55E-02DECB6EC066}"/>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C1A31140-877C-4573-9B08-4EAC8F0F2610}"/>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pic>
        <p:nvPicPr>
          <p:cNvPr id="12" name="Graphic 11">
            <a:extLst>
              <a:ext uri="{FF2B5EF4-FFF2-40B4-BE49-F238E27FC236}">
                <a16:creationId xmlns:a16="http://schemas.microsoft.com/office/drawing/2014/main" id="{36A19338-01E9-493E-B53F-DAC534530BCA}"/>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5DC0C4A5-9D57-4337-ACAD-8DAC5D2CE15B}"/>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tx1"/>
                </a:solidFill>
              </a:defRPr>
            </a:lvl1pPr>
          </a:lstStyle>
          <a:p>
            <a:r>
              <a:rPr lang="en-US"/>
              <a:t>Click to edit Master title style</a:t>
            </a:r>
            <a:endParaRPr lang="fi-FI"/>
          </a:p>
        </p:txBody>
      </p:sp>
    </p:spTree>
    <p:extLst>
      <p:ext uri="{BB962C8B-B14F-4D97-AF65-F5344CB8AC3E}">
        <p14:creationId xmlns:p14="http://schemas.microsoft.com/office/powerpoint/2010/main" val="223215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le Slide Image Purple">
    <p:spTree>
      <p:nvGrpSpPr>
        <p:cNvPr id="1" name=""/>
        <p:cNvGrpSpPr/>
        <p:nvPr/>
      </p:nvGrpSpPr>
      <p:grpSpPr>
        <a:xfrm>
          <a:off x="0" y="0"/>
          <a:ext cx="0" cy="0"/>
          <a:chOff x="0" y="0"/>
          <a:chExt cx="0" cy="0"/>
        </a:xfrm>
      </p:grpSpPr>
      <p:pic>
        <p:nvPicPr>
          <p:cNvPr id="5" name="Picture 4" descr="A road leading to a snowy mountain&#10;&#10;Description automatically generated">
            <a:extLst>
              <a:ext uri="{FF2B5EF4-FFF2-40B4-BE49-F238E27FC236}">
                <a16:creationId xmlns:a16="http://schemas.microsoft.com/office/drawing/2014/main" id="{98187530-53B2-8B65-C994-22664029F132}"/>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8791074" y="1203158"/>
            <a:ext cx="3400922" cy="5654842"/>
          </a:xfrm>
          <a:prstGeom prst="rect">
            <a:avLst/>
          </a:prstGeom>
        </p:spPr>
      </p:pic>
      <p:sp>
        <p:nvSpPr>
          <p:cNvPr id="7" name="Rectangle 6">
            <a:extLst>
              <a:ext uri="{FF2B5EF4-FFF2-40B4-BE49-F238E27FC236}">
                <a16:creationId xmlns:a16="http://schemas.microsoft.com/office/drawing/2014/main" id="{9E916235-771D-48B3-831D-83EDECCF3BD6}"/>
              </a:ext>
            </a:extLst>
          </p:cNvPr>
          <p:cNvSpPr/>
          <p:nvPr userDrawn="1"/>
        </p:nvSpPr>
        <p:spPr>
          <a:xfrm>
            <a:off x="-1" y="0"/>
            <a:ext cx="8877297"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sp>
        <p:nvSpPr>
          <p:cNvPr id="3" name="Subtitle 2">
            <a:extLst>
              <a:ext uri="{FF2B5EF4-FFF2-40B4-BE49-F238E27FC236}">
                <a16:creationId xmlns:a16="http://schemas.microsoft.com/office/drawing/2014/main" id="{BD9D5835-225E-4CA7-B1B0-DBD1E77B2A48}"/>
              </a:ext>
            </a:extLst>
          </p:cNvPr>
          <p:cNvSpPr>
            <a:spLocks noGrp="1"/>
          </p:cNvSpPr>
          <p:nvPr>
            <p:ph type="subTitle" idx="1"/>
          </p:nvPr>
        </p:nvSpPr>
        <p:spPr>
          <a:xfrm>
            <a:off x="553451" y="4010528"/>
            <a:ext cx="7761874" cy="433136"/>
          </a:xfrm>
        </p:spPr>
        <p:txBody>
          <a:bodyPr anchor="ctr">
            <a:noAutofit/>
          </a:bodyPr>
          <a:lstStyle>
            <a:lvl1pPr marL="0" indent="0" algn="l">
              <a:lnSpc>
                <a:spcPct val="100000"/>
              </a:lnSpc>
              <a:buNone/>
              <a:defRPr sz="2400">
                <a:solidFill>
                  <a:schemeClr val="bg1"/>
                </a:solidFill>
                <a:latin typeface="+mn-lt"/>
                <a:ea typeface="Inter Medium" panose="02000603000000020004" pitchFamily="50" charset="0"/>
                <a:cs typeface="Inter Medium" panose="0200060300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a:p>
        </p:txBody>
      </p:sp>
      <p:pic>
        <p:nvPicPr>
          <p:cNvPr id="9" name="Graphic 8">
            <a:extLst>
              <a:ext uri="{FF2B5EF4-FFF2-40B4-BE49-F238E27FC236}">
                <a16:creationId xmlns:a16="http://schemas.microsoft.com/office/drawing/2014/main" id="{F752FCB5-B64D-47FC-8386-05E2B6AFC3A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6512" y="3052010"/>
            <a:ext cx="1596273" cy="2037349"/>
          </a:xfrm>
          <a:prstGeom prst="rect">
            <a:avLst/>
          </a:prstGeom>
        </p:spPr>
      </p:pic>
      <p:sp>
        <p:nvSpPr>
          <p:cNvPr id="10" name="Rectangle 9">
            <a:extLst>
              <a:ext uri="{FF2B5EF4-FFF2-40B4-BE49-F238E27FC236}">
                <a16:creationId xmlns:a16="http://schemas.microsoft.com/office/drawing/2014/main" id="{99CA5C6D-DAFC-4961-BCEB-256642FECE7B}"/>
              </a:ext>
            </a:extLst>
          </p:cNvPr>
          <p:cNvSpPr/>
          <p:nvPr userDrawn="1"/>
        </p:nvSpPr>
        <p:spPr>
          <a:xfrm>
            <a:off x="8877296" y="0"/>
            <a:ext cx="3314700" cy="1283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pPr>
            <a:endParaRPr lang="fi-FI"/>
          </a:p>
        </p:txBody>
      </p:sp>
      <p:pic>
        <p:nvPicPr>
          <p:cNvPr id="12" name="Graphic 11">
            <a:extLst>
              <a:ext uri="{FF2B5EF4-FFF2-40B4-BE49-F238E27FC236}">
                <a16:creationId xmlns:a16="http://schemas.microsoft.com/office/drawing/2014/main" id="{3A0EE181-09A1-421A-8A48-C2CD217C4E2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716932" y="373227"/>
            <a:ext cx="1635428" cy="536914"/>
          </a:xfrm>
          <a:prstGeom prst="rect">
            <a:avLst/>
          </a:prstGeom>
        </p:spPr>
      </p:pic>
      <p:sp>
        <p:nvSpPr>
          <p:cNvPr id="11" name="Title 1">
            <a:extLst>
              <a:ext uri="{FF2B5EF4-FFF2-40B4-BE49-F238E27FC236}">
                <a16:creationId xmlns:a16="http://schemas.microsoft.com/office/drawing/2014/main" id="{A8E0B079-F871-45AC-9D49-84C31245000D}"/>
              </a:ext>
            </a:extLst>
          </p:cNvPr>
          <p:cNvSpPr>
            <a:spLocks noGrp="1"/>
          </p:cNvSpPr>
          <p:nvPr>
            <p:ph type="ctrTitle"/>
          </p:nvPr>
        </p:nvSpPr>
        <p:spPr>
          <a:xfrm>
            <a:off x="553451" y="2437816"/>
            <a:ext cx="7761874" cy="1380205"/>
          </a:xfrm>
        </p:spPr>
        <p:txBody>
          <a:bodyPr anchor="ctr">
            <a:noAutofit/>
          </a:bodyPr>
          <a:lstStyle>
            <a:lvl1pPr algn="l">
              <a:lnSpc>
                <a:spcPct val="100000"/>
              </a:lnSpc>
              <a:defRPr sz="4400">
                <a:solidFill>
                  <a:schemeClr val="bg1"/>
                </a:solidFill>
              </a:defRPr>
            </a:lvl1pPr>
          </a:lstStyle>
          <a:p>
            <a:r>
              <a:rPr lang="en-US"/>
              <a:t>Click to edit Master title style</a:t>
            </a:r>
            <a:endParaRPr lang="fi-FI"/>
          </a:p>
        </p:txBody>
      </p:sp>
    </p:spTree>
    <p:extLst>
      <p:ext uri="{BB962C8B-B14F-4D97-AF65-F5344CB8AC3E}">
        <p14:creationId xmlns:p14="http://schemas.microsoft.com/office/powerpoint/2010/main" val="1001936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nodeType="withEffect">
                                  <p:stCondLst>
                                    <p:cond delay="0"/>
                                  </p:stCondLst>
                                  <p:childTnLst>
                                    <p:animEffect transition="out" filter="fade">
                                      <p:cBhvr>
                                        <p:cTn id="6" dur="500" tmFilter="0, 0; .2, .5; .8, .5; 1, 0"/>
                                        <p:tgtEl>
                                          <p:spTgt spid="9"/>
                                        </p:tgtEl>
                                      </p:cBhvr>
                                    </p:animEffect>
                                    <p:animScale>
                                      <p:cBhvr>
                                        <p:cTn id="7" dur="250" autoRev="1" fill="hold"/>
                                        <p:tgtEl>
                                          <p:spTgt spid="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s long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0F2FF39-3724-4AD0-8790-689A62853723}"/>
              </a:ext>
            </a:extLst>
          </p:cNvPr>
          <p:cNvSpPr/>
          <p:nvPr userDrawn="1"/>
        </p:nvSpPr>
        <p:spPr>
          <a:xfrm>
            <a:off x="1" y="0"/>
            <a:ext cx="33147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364" name="Graphic 363">
            <a:extLst>
              <a:ext uri="{FF2B5EF4-FFF2-40B4-BE49-F238E27FC236}">
                <a16:creationId xmlns:a16="http://schemas.microsoft.com/office/drawing/2014/main" id="{B5A9F635-8B2C-4A26-A718-4D4182CACED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1033507">
            <a:off x="1743172" y="3727081"/>
            <a:ext cx="2851879" cy="2845720"/>
          </a:xfrm>
          <a:prstGeom prst="rect">
            <a:avLst/>
          </a:prstGeom>
        </p:spPr>
      </p:pic>
      <p:sp>
        <p:nvSpPr>
          <p:cNvPr id="12" name="Rectangle 11">
            <a:extLst>
              <a:ext uri="{FF2B5EF4-FFF2-40B4-BE49-F238E27FC236}">
                <a16:creationId xmlns:a16="http://schemas.microsoft.com/office/drawing/2014/main" id="{F1D64E7B-8475-4669-87E1-0C2879CD6834}"/>
              </a:ext>
            </a:extLst>
          </p:cNvPr>
          <p:cNvSpPr/>
          <p:nvPr userDrawn="1"/>
        </p:nvSpPr>
        <p:spPr>
          <a:xfrm>
            <a:off x="3314699" y="0"/>
            <a:ext cx="8877301"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sp>
        <p:nvSpPr>
          <p:cNvPr id="2" name="Title 1">
            <a:extLst>
              <a:ext uri="{FF2B5EF4-FFF2-40B4-BE49-F238E27FC236}">
                <a16:creationId xmlns:a16="http://schemas.microsoft.com/office/drawing/2014/main" id="{14DD62CD-112F-459C-8F81-4DC1D65CC33E}"/>
              </a:ext>
            </a:extLst>
          </p:cNvPr>
          <p:cNvSpPr>
            <a:spLocks noGrp="1"/>
          </p:cNvSpPr>
          <p:nvPr>
            <p:ph type="title" hasCustomPrompt="1"/>
          </p:nvPr>
        </p:nvSpPr>
        <p:spPr>
          <a:xfrm>
            <a:off x="3829049" y="961314"/>
            <a:ext cx="633040" cy="384344"/>
          </a:xfrm>
        </p:spPr>
        <p:txBody>
          <a:bodyPr>
            <a:noAutofit/>
          </a:bodyPr>
          <a:lstStyle>
            <a:lvl1pPr>
              <a:lnSpc>
                <a:spcPct val="100000"/>
              </a:lnSpc>
              <a:defRPr sz="2400">
                <a:solidFill>
                  <a:schemeClr val="accent1"/>
                </a:solidFill>
              </a:defRPr>
            </a:lvl1pPr>
          </a:lstStyle>
          <a:p>
            <a:r>
              <a:rPr lang="en-US"/>
              <a:t>01</a:t>
            </a:r>
            <a:endParaRPr lang="fi-FI"/>
          </a:p>
        </p:txBody>
      </p:sp>
      <p:sp>
        <p:nvSpPr>
          <p:cNvPr id="350" name="Text Placeholder 349">
            <a:extLst>
              <a:ext uri="{FF2B5EF4-FFF2-40B4-BE49-F238E27FC236}">
                <a16:creationId xmlns:a16="http://schemas.microsoft.com/office/drawing/2014/main" id="{4D784AB7-CED8-4200-8123-5411A045A564}"/>
              </a:ext>
            </a:extLst>
          </p:cNvPr>
          <p:cNvSpPr>
            <a:spLocks noGrp="1"/>
          </p:cNvSpPr>
          <p:nvPr>
            <p:ph type="body" sz="quarter" idx="24" hasCustomPrompt="1"/>
          </p:nvPr>
        </p:nvSpPr>
        <p:spPr>
          <a:xfrm>
            <a:off x="3829050"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02</a:t>
            </a:r>
            <a:endParaRPr lang="fi-FI"/>
          </a:p>
        </p:txBody>
      </p:sp>
      <p:sp>
        <p:nvSpPr>
          <p:cNvPr id="351" name="Text Placeholder 349">
            <a:extLst>
              <a:ext uri="{FF2B5EF4-FFF2-40B4-BE49-F238E27FC236}">
                <a16:creationId xmlns:a16="http://schemas.microsoft.com/office/drawing/2014/main" id="{3DC3F35A-31CB-4B22-9BA7-BB0CD49744CC}"/>
              </a:ext>
            </a:extLst>
          </p:cNvPr>
          <p:cNvSpPr>
            <a:spLocks noGrp="1"/>
          </p:cNvSpPr>
          <p:nvPr>
            <p:ph type="body" sz="quarter" idx="25" hasCustomPrompt="1"/>
          </p:nvPr>
        </p:nvSpPr>
        <p:spPr>
          <a:xfrm>
            <a:off x="3823062"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03</a:t>
            </a:r>
            <a:endParaRPr lang="fi-FI"/>
          </a:p>
        </p:txBody>
      </p:sp>
      <p:sp>
        <p:nvSpPr>
          <p:cNvPr id="352" name="Text Placeholder 349">
            <a:extLst>
              <a:ext uri="{FF2B5EF4-FFF2-40B4-BE49-F238E27FC236}">
                <a16:creationId xmlns:a16="http://schemas.microsoft.com/office/drawing/2014/main" id="{639F329E-95CE-49AD-A6B5-2288AF412826}"/>
              </a:ext>
            </a:extLst>
          </p:cNvPr>
          <p:cNvSpPr>
            <a:spLocks noGrp="1"/>
          </p:cNvSpPr>
          <p:nvPr>
            <p:ph type="body" sz="quarter" idx="26" hasCustomPrompt="1"/>
          </p:nvPr>
        </p:nvSpPr>
        <p:spPr>
          <a:xfrm>
            <a:off x="3823061"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04</a:t>
            </a:r>
            <a:endParaRPr lang="fi-FI"/>
          </a:p>
        </p:txBody>
      </p:sp>
      <p:sp>
        <p:nvSpPr>
          <p:cNvPr id="353" name="Text Placeholder 349">
            <a:extLst>
              <a:ext uri="{FF2B5EF4-FFF2-40B4-BE49-F238E27FC236}">
                <a16:creationId xmlns:a16="http://schemas.microsoft.com/office/drawing/2014/main" id="{E4CFF5C0-06E3-41B6-9666-1358385841A1}"/>
              </a:ext>
            </a:extLst>
          </p:cNvPr>
          <p:cNvSpPr>
            <a:spLocks noGrp="1"/>
          </p:cNvSpPr>
          <p:nvPr>
            <p:ph type="body" sz="quarter" idx="27" hasCustomPrompt="1"/>
          </p:nvPr>
        </p:nvSpPr>
        <p:spPr>
          <a:xfrm>
            <a:off x="3823061"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05</a:t>
            </a:r>
            <a:endParaRPr lang="fi-FI"/>
          </a:p>
        </p:txBody>
      </p:sp>
      <p:sp>
        <p:nvSpPr>
          <p:cNvPr id="354" name="Text Placeholder 349">
            <a:extLst>
              <a:ext uri="{FF2B5EF4-FFF2-40B4-BE49-F238E27FC236}">
                <a16:creationId xmlns:a16="http://schemas.microsoft.com/office/drawing/2014/main" id="{D327A5EE-8ACE-4087-A661-FAB5657E3259}"/>
              </a:ext>
            </a:extLst>
          </p:cNvPr>
          <p:cNvSpPr>
            <a:spLocks noGrp="1"/>
          </p:cNvSpPr>
          <p:nvPr>
            <p:ph type="body" sz="quarter" idx="28" hasCustomPrompt="1"/>
          </p:nvPr>
        </p:nvSpPr>
        <p:spPr>
          <a:xfrm>
            <a:off x="3823061"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06</a:t>
            </a:r>
            <a:endParaRPr lang="fi-FI"/>
          </a:p>
        </p:txBody>
      </p:sp>
      <p:sp>
        <p:nvSpPr>
          <p:cNvPr id="356" name="Text Placeholder 349">
            <a:extLst>
              <a:ext uri="{FF2B5EF4-FFF2-40B4-BE49-F238E27FC236}">
                <a16:creationId xmlns:a16="http://schemas.microsoft.com/office/drawing/2014/main" id="{E1EBE735-B104-4DFD-B66D-C7A220F900B8}"/>
              </a:ext>
            </a:extLst>
          </p:cNvPr>
          <p:cNvSpPr>
            <a:spLocks noGrp="1"/>
          </p:cNvSpPr>
          <p:nvPr>
            <p:ph type="body" sz="quarter" idx="29" hasCustomPrompt="1"/>
          </p:nvPr>
        </p:nvSpPr>
        <p:spPr>
          <a:xfrm>
            <a:off x="7922525" y="1851025"/>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08</a:t>
            </a:r>
            <a:endParaRPr lang="fi-FI"/>
          </a:p>
        </p:txBody>
      </p:sp>
      <p:sp>
        <p:nvSpPr>
          <p:cNvPr id="357" name="Text Placeholder 349">
            <a:extLst>
              <a:ext uri="{FF2B5EF4-FFF2-40B4-BE49-F238E27FC236}">
                <a16:creationId xmlns:a16="http://schemas.microsoft.com/office/drawing/2014/main" id="{0E3A67FF-857D-43BD-BE49-918AA872ABC9}"/>
              </a:ext>
            </a:extLst>
          </p:cNvPr>
          <p:cNvSpPr>
            <a:spLocks noGrp="1"/>
          </p:cNvSpPr>
          <p:nvPr>
            <p:ph type="body" sz="quarter" idx="30" hasCustomPrompt="1"/>
          </p:nvPr>
        </p:nvSpPr>
        <p:spPr>
          <a:xfrm>
            <a:off x="7916537" y="2741322"/>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09</a:t>
            </a:r>
            <a:endParaRPr lang="fi-FI"/>
          </a:p>
        </p:txBody>
      </p:sp>
      <p:sp>
        <p:nvSpPr>
          <p:cNvPr id="358" name="Text Placeholder 349">
            <a:extLst>
              <a:ext uri="{FF2B5EF4-FFF2-40B4-BE49-F238E27FC236}">
                <a16:creationId xmlns:a16="http://schemas.microsoft.com/office/drawing/2014/main" id="{402D9A78-AE80-436C-97C6-80F4ACA9144A}"/>
              </a:ext>
            </a:extLst>
          </p:cNvPr>
          <p:cNvSpPr>
            <a:spLocks noGrp="1"/>
          </p:cNvSpPr>
          <p:nvPr>
            <p:ph type="body" sz="quarter" idx="31" hasCustomPrompt="1"/>
          </p:nvPr>
        </p:nvSpPr>
        <p:spPr>
          <a:xfrm>
            <a:off x="7916536" y="3630971"/>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10</a:t>
            </a:r>
            <a:endParaRPr lang="fi-FI"/>
          </a:p>
        </p:txBody>
      </p:sp>
      <p:sp>
        <p:nvSpPr>
          <p:cNvPr id="359" name="Text Placeholder 349">
            <a:extLst>
              <a:ext uri="{FF2B5EF4-FFF2-40B4-BE49-F238E27FC236}">
                <a16:creationId xmlns:a16="http://schemas.microsoft.com/office/drawing/2014/main" id="{437BA9A4-AEE9-492C-AD54-1F32AF0697DB}"/>
              </a:ext>
            </a:extLst>
          </p:cNvPr>
          <p:cNvSpPr>
            <a:spLocks noGrp="1"/>
          </p:cNvSpPr>
          <p:nvPr>
            <p:ph type="body" sz="quarter" idx="32" hasCustomPrompt="1"/>
          </p:nvPr>
        </p:nvSpPr>
        <p:spPr>
          <a:xfrm>
            <a:off x="7916536" y="4520620"/>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11</a:t>
            </a:r>
            <a:endParaRPr lang="fi-FI"/>
          </a:p>
        </p:txBody>
      </p:sp>
      <p:sp>
        <p:nvSpPr>
          <p:cNvPr id="360" name="Text Placeholder 349">
            <a:extLst>
              <a:ext uri="{FF2B5EF4-FFF2-40B4-BE49-F238E27FC236}">
                <a16:creationId xmlns:a16="http://schemas.microsoft.com/office/drawing/2014/main" id="{CD54CA76-6786-491E-AD81-92312BB3CE46}"/>
              </a:ext>
            </a:extLst>
          </p:cNvPr>
          <p:cNvSpPr>
            <a:spLocks noGrp="1"/>
          </p:cNvSpPr>
          <p:nvPr>
            <p:ph type="body" sz="quarter" idx="33" hasCustomPrompt="1"/>
          </p:nvPr>
        </p:nvSpPr>
        <p:spPr>
          <a:xfrm>
            <a:off x="7916536" y="5410269"/>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12</a:t>
            </a:r>
            <a:endParaRPr lang="fi-FI"/>
          </a:p>
        </p:txBody>
      </p:sp>
      <p:sp>
        <p:nvSpPr>
          <p:cNvPr id="362" name="Text Placeholder 349">
            <a:extLst>
              <a:ext uri="{FF2B5EF4-FFF2-40B4-BE49-F238E27FC236}">
                <a16:creationId xmlns:a16="http://schemas.microsoft.com/office/drawing/2014/main" id="{2734ACB1-5660-4C69-8950-C77120CE664D}"/>
              </a:ext>
            </a:extLst>
          </p:cNvPr>
          <p:cNvSpPr>
            <a:spLocks noGrp="1"/>
          </p:cNvSpPr>
          <p:nvPr>
            <p:ph type="body" sz="quarter" idx="34" hasCustomPrompt="1"/>
          </p:nvPr>
        </p:nvSpPr>
        <p:spPr>
          <a:xfrm>
            <a:off x="7922186" y="961314"/>
            <a:ext cx="633039" cy="385763"/>
          </a:xfrm>
        </p:spPr>
        <p:txBody>
          <a:bodyPr>
            <a:noAutofit/>
          </a:bodyPr>
          <a:lstStyle>
            <a:lvl1pPr marL="0" indent="0">
              <a:lnSpc>
                <a:spcPct val="100000"/>
              </a:lnSpc>
              <a:buNone/>
              <a:defRPr sz="2400" b="1">
                <a:solidFill>
                  <a:schemeClr val="accent1"/>
                </a:solidFill>
                <a:latin typeface="Inter" panose="02000503000000020004" pitchFamily="2" charset="0"/>
              </a:defRPr>
            </a:lvl1pPr>
          </a:lstStyle>
          <a:p>
            <a:pPr lvl="0"/>
            <a:r>
              <a:rPr lang="en-US"/>
              <a:t>07</a:t>
            </a:r>
            <a:endParaRPr lang="fi-FI"/>
          </a:p>
        </p:txBody>
      </p:sp>
      <p:sp>
        <p:nvSpPr>
          <p:cNvPr id="365" name="Rectangle 364">
            <a:extLst>
              <a:ext uri="{FF2B5EF4-FFF2-40B4-BE49-F238E27FC236}">
                <a16:creationId xmlns:a16="http://schemas.microsoft.com/office/drawing/2014/main" id="{52B70518-49A2-47E3-AF1D-2849CD2760B4}"/>
              </a:ext>
            </a:extLst>
          </p:cNvPr>
          <p:cNvSpPr/>
          <p:nvPr userDrawn="1"/>
        </p:nvSpPr>
        <p:spPr>
          <a:xfrm>
            <a:off x="-1" y="6867525"/>
            <a:ext cx="4048125" cy="135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00000"/>
              </a:lnSpc>
            </a:pPr>
            <a:endParaRPr lang="fi-FI"/>
          </a:p>
        </p:txBody>
      </p:sp>
      <p:pic>
        <p:nvPicPr>
          <p:cNvPr id="60" name="Graphic 59">
            <a:extLst>
              <a:ext uri="{FF2B5EF4-FFF2-40B4-BE49-F238E27FC236}">
                <a16:creationId xmlns:a16="http://schemas.microsoft.com/office/drawing/2014/main" id="{E6873E00-DBA0-40EB-8A78-D38C81741527}"/>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84163" y="6429187"/>
            <a:ext cx="2182812" cy="176984"/>
          </a:xfrm>
          <a:prstGeom prst="rect">
            <a:avLst/>
          </a:prstGeom>
        </p:spPr>
      </p:pic>
      <p:sp>
        <p:nvSpPr>
          <p:cNvPr id="58" name="Text Placeholder 4">
            <a:extLst>
              <a:ext uri="{FF2B5EF4-FFF2-40B4-BE49-F238E27FC236}">
                <a16:creationId xmlns:a16="http://schemas.microsoft.com/office/drawing/2014/main" id="{4E7E006F-9DD6-43DA-8C0B-408028C61813}"/>
              </a:ext>
            </a:extLst>
          </p:cNvPr>
          <p:cNvSpPr>
            <a:spLocks noGrp="1"/>
          </p:cNvSpPr>
          <p:nvPr>
            <p:ph type="body" sz="quarter" idx="35" hasCustomPrompt="1"/>
          </p:nvPr>
        </p:nvSpPr>
        <p:spPr>
          <a:xfrm>
            <a:off x="4584225"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59" name="Text Placeholder 4">
            <a:extLst>
              <a:ext uri="{FF2B5EF4-FFF2-40B4-BE49-F238E27FC236}">
                <a16:creationId xmlns:a16="http://schemas.microsoft.com/office/drawing/2014/main" id="{9F45C6B2-6D1E-46C0-82ED-3C6E44146544}"/>
              </a:ext>
            </a:extLst>
          </p:cNvPr>
          <p:cNvSpPr>
            <a:spLocks noGrp="1"/>
          </p:cNvSpPr>
          <p:nvPr>
            <p:ph type="body" sz="quarter" idx="36" hasCustomPrompt="1"/>
          </p:nvPr>
        </p:nvSpPr>
        <p:spPr>
          <a:xfrm>
            <a:off x="4584225"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1" name="Text Placeholder 4">
            <a:extLst>
              <a:ext uri="{FF2B5EF4-FFF2-40B4-BE49-F238E27FC236}">
                <a16:creationId xmlns:a16="http://schemas.microsoft.com/office/drawing/2014/main" id="{AE81EFB1-D174-4A63-B85E-D3924EF194D1}"/>
              </a:ext>
            </a:extLst>
          </p:cNvPr>
          <p:cNvSpPr>
            <a:spLocks noGrp="1"/>
          </p:cNvSpPr>
          <p:nvPr>
            <p:ph type="body" sz="quarter" idx="37" hasCustomPrompt="1"/>
          </p:nvPr>
        </p:nvSpPr>
        <p:spPr>
          <a:xfrm>
            <a:off x="4584225"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2" name="Text Placeholder 4">
            <a:extLst>
              <a:ext uri="{FF2B5EF4-FFF2-40B4-BE49-F238E27FC236}">
                <a16:creationId xmlns:a16="http://schemas.microsoft.com/office/drawing/2014/main" id="{69501928-E4A8-406B-8E78-5FD1F4E8B585}"/>
              </a:ext>
            </a:extLst>
          </p:cNvPr>
          <p:cNvSpPr>
            <a:spLocks noGrp="1"/>
          </p:cNvSpPr>
          <p:nvPr>
            <p:ph type="body" sz="quarter" idx="38" hasCustomPrompt="1"/>
          </p:nvPr>
        </p:nvSpPr>
        <p:spPr>
          <a:xfrm>
            <a:off x="4584225"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3" name="Text Placeholder 4">
            <a:extLst>
              <a:ext uri="{FF2B5EF4-FFF2-40B4-BE49-F238E27FC236}">
                <a16:creationId xmlns:a16="http://schemas.microsoft.com/office/drawing/2014/main" id="{53380A8B-7F17-439A-8354-21DFC70E9C2C}"/>
              </a:ext>
            </a:extLst>
          </p:cNvPr>
          <p:cNvSpPr>
            <a:spLocks noGrp="1"/>
          </p:cNvSpPr>
          <p:nvPr>
            <p:ph type="body" sz="quarter" idx="39" hasCustomPrompt="1"/>
          </p:nvPr>
        </p:nvSpPr>
        <p:spPr>
          <a:xfrm>
            <a:off x="4584225"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4" name="Text Placeholder 4">
            <a:extLst>
              <a:ext uri="{FF2B5EF4-FFF2-40B4-BE49-F238E27FC236}">
                <a16:creationId xmlns:a16="http://schemas.microsoft.com/office/drawing/2014/main" id="{513C2DAE-4920-4C2B-B86B-B78285C9A838}"/>
              </a:ext>
            </a:extLst>
          </p:cNvPr>
          <p:cNvSpPr>
            <a:spLocks noGrp="1"/>
          </p:cNvSpPr>
          <p:nvPr>
            <p:ph type="body" sz="quarter" idx="40" hasCustomPrompt="1"/>
          </p:nvPr>
        </p:nvSpPr>
        <p:spPr>
          <a:xfrm>
            <a:off x="4584225"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5" name="Text Placeholder 4">
            <a:extLst>
              <a:ext uri="{FF2B5EF4-FFF2-40B4-BE49-F238E27FC236}">
                <a16:creationId xmlns:a16="http://schemas.microsoft.com/office/drawing/2014/main" id="{E1679746-49F9-4DC5-AC35-5BDFDC64D494}"/>
              </a:ext>
            </a:extLst>
          </p:cNvPr>
          <p:cNvSpPr>
            <a:spLocks noGrp="1"/>
          </p:cNvSpPr>
          <p:nvPr>
            <p:ph type="body" sz="quarter" idx="41" hasCustomPrompt="1"/>
          </p:nvPr>
        </p:nvSpPr>
        <p:spPr>
          <a:xfrm>
            <a:off x="8682983" y="961314"/>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6" name="Text Placeholder 4">
            <a:extLst>
              <a:ext uri="{FF2B5EF4-FFF2-40B4-BE49-F238E27FC236}">
                <a16:creationId xmlns:a16="http://schemas.microsoft.com/office/drawing/2014/main" id="{9A278724-AD09-4886-8AEE-61F17EE191E4}"/>
              </a:ext>
            </a:extLst>
          </p:cNvPr>
          <p:cNvSpPr>
            <a:spLocks noGrp="1"/>
          </p:cNvSpPr>
          <p:nvPr>
            <p:ph type="body" sz="quarter" idx="42" hasCustomPrompt="1"/>
          </p:nvPr>
        </p:nvSpPr>
        <p:spPr>
          <a:xfrm>
            <a:off x="8682983" y="1851025"/>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7" name="Text Placeholder 4">
            <a:extLst>
              <a:ext uri="{FF2B5EF4-FFF2-40B4-BE49-F238E27FC236}">
                <a16:creationId xmlns:a16="http://schemas.microsoft.com/office/drawing/2014/main" id="{84AF4F70-4DE3-4DAC-8CD4-CA66986D53CC}"/>
              </a:ext>
            </a:extLst>
          </p:cNvPr>
          <p:cNvSpPr>
            <a:spLocks noGrp="1"/>
          </p:cNvSpPr>
          <p:nvPr>
            <p:ph type="body" sz="quarter" idx="43" hasCustomPrompt="1"/>
          </p:nvPr>
        </p:nvSpPr>
        <p:spPr>
          <a:xfrm>
            <a:off x="8682983" y="2740736"/>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8" name="Text Placeholder 4">
            <a:extLst>
              <a:ext uri="{FF2B5EF4-FFF2-40B4-BE49-F238E27FC236}">
                <a16:creationId xmlns:a16="http://schemas.microsoft.com/office/drawing/2014/main" id="{09043932-7646-46BE-876C-2D4402B2B43A}"/>
              </a:ext>
            </a:extLst>
          </p:cNvPr>
          <p:cNvSpPr>
            <a:spLocks noGrp="1"/>
          </p:cNvSpPr>
          <p:nvPr>
            <p:ph type="body" sz="quarter" idx="44" hasCustomPrompt="1"/>
          </p:nvPr>
        </p:nvSpPr>
        <p:spPr>
          <a:xfrm>
            <a:off x="8682983" y="3630447"/>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69" name="Text Placeholder 4">
            <a:extLst>
              <a:ext uri="{FF2B5EF4-FFF2-40B4-BE49-F238E27FC236}">
                <a16:creationId xmlns:a16="http://schemas.microsoft.com/office/drawing/2014/main" id="{27421D64-8187-4443-9600-C9B9549FCE7A}"/>
              </a:ext>
            </a:extLst>
          </p:cNvPr>
          <p:cNvSpPr>
            <a:spLocks noGrp="1"/>
          </p:cNvSpPr>
          <p:nvPr>
            <p:ph type="body" sz="quarter" idx="45" hasCustomPrompt="1"/>
          </p:nvPr>
        </p:nvSpPr>
        <p:spPr>
          <a:xfrm>
            <a:off x="8682983" y="4520158"/>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70" name="Text Placeholder 4">
            <a:extLst>
              <a:ext uri="{FF2B5EF4-FFF2-40B4-BE49-F238E27FC236}">
                <a16:creationId xmlns:a16="http://schemas.microsoft.com/office/drawing/2014/main" id="{204C7B53-E469-4E88-8D5C-6B2D2FFFA119}"/>
              </a:ext>
            </a:extLst>
          </p:cNvPr>
          <p:cNvSpPr>
            <a:spLocks noGrp="1"/>
          </p:cNvSpPr>
          <p:nvPr>
            <p:ph type="body" sz="quarter" idx="46" hasCustomPrompt="1"/>
          </p:nvPr>
        </p:nvSpPr>
        <p:spPr>
          <a:xfrm>
            <a:off x="8682983" y="5409869"/>
            <a:ext cx="2939522" cy="603250"/>
          </a:xfrm>
        </p:spPr>
        <p:txBody>
          <a:bodyPr>
            <a:noAutofit/>
          </a:bodyPr>
          <a:lstStyle>
            <a:lvl1pPr marL="0" indent="0">
              <a:lnSpc>
                <a:spcPct val="100000"/>
              </a:lnSpc>
              <a:buNone/>
              <a:defRPr lang="en-US" sz="1800" kern="1200" dirty="0" smtClean="0">
                <a:solidFill>
                  <a:schemeClr val="tx1"/>
                </a:solidFill>
                <a:latin typeface="+mn-lt"/>
                <a:ea typeface="+mn-ea"/>
                <a:cs typeface="+mn-cs"/>
              </a:defRPr>
            </a:lvl1pPr>
            <a:lvl2pPr marL="457200" indent="0">
              <a:buNone/>
              <a:defRPr lang="en-US" sz="1800" kern="1200" dirty="0" smtClean="0">
                <a:solidFill>
                  <a:schemeClr val="tx1"/>
                </a:solidFill>
                <a:latin typeface="+mn-lt"/>
                <a:ea typeface="+mn-ea"/>
                <a:cs typeface="+mn-cs"/>
              </a:defRPr>
            </a:lvl2pPr>
            <a:lvl3pPr marL="914400" indent="0">
              <a:buNone/>
              <a:defRPr lang="en-US" sz="1800" kern="1200" dirty="0" smtClean="0">
                <a:solidFill>
                  <a:schemeClr val="tx1"/>
                </a:solidFill>
                <a:latin typeface="+mn-lt"/>
                <a:ea typeface="+mn-ea"/>
                <a:cs typeface="+mn-cs"/>
              </a:defRPr>
            </a:lvl3pPr>
            <a:lvl4pPr marL="1371600" indent="0">
              <a:buNone/>
              <a:defRPr lang="en-US" sz="1800" kern="1200" dirty="0" smtClean="0">
                <a:solidFill>
                  <a:schemeClr val="tx1"/>
                </a:solidFill>
                <a:latin typeface="+mn-lt"/>
                <a:ea typeface="+mn-ea"/>
                <a:cs typeface="+mn-cs"/>
              </a:defRPr>
            </a:lvl4pPr>
            <a:lvl5pPr marL="1828800" indent="0">
              <a:buNone/>
              <a:defRPr lang="fi-FI" sz="1800" kern="1200" dirty="0">
                <a:solidFill>
                  <a:schemeClr val="tx1"/>
                </a:solidFill>
                <a:latin typeface="+mn-lt"/>
                <a:ea typeface="+mn-ea"/>
                <a:cs typeface="+mn-cs"/>
              </a:defRPr>
            </a:lvl5pPr>
          </a:lstStyle>
          <a:p>
            <a:pPr lvl="0"/>
            <a:r>
              <a:rPr lang="en-US"/>
              <a:t>Click to insert the topic</a:t>
            </a:r>
          </a:p>
        </p:txBody>
      </p:sp>
      <p:sp>
        <p:nvSpPr>
          <p:cNvPr id="3" name="TextBox 2">
            <a:extLst>
              <a:ext uri="{FF2B5EF4-FFF2-40B4-BE49-F238E27FC236}">
                <a16:creationId xmlns:a16="http://schemas.microsoft.com/office/drawing/2014/main" id="{3EC51624-EFE5-77AC-2E0F-28E57116DCF3}"/>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6" name="Text Placeholder 5">
            <a:extLst>
              <a:ext uri="{FF2B5EF4-FFF2-40B4-BE49-F238E27FC236}">
                <a16:creationId xmlns:a16="http://schemas.microsoft.com/office/drawing/2014/main" id="{740A43C1-7D5A-66E1-3C0E-737764CD34F8}"/>
              </a:ext>
            </a:extLst>
          </p:cNvPr>
          <p:cNvSpPr>
            <a:spLocks noGrp="1"/>
          </p:cNvSpPr>
          <p:nvPr>
            <p:ph type="body" sz="quarter" idx="47" hasCustomPrompt="1"/>
          </p:nvPr>
        </p:nvSpPr>
        <p:spPr>
          <a:xfrm>
            <a:off x="794" y="559246"/>
            <a:ext cx="3313905" cy="1171575"/>
          </a:xfrm>
        </p:spPr>
        <p:txBody>
          <a:bodyPr anchor="ctr"/>
          <a:lstStyle>
            <a:lvl1pPr marL="0" indent="0" algn="ctr">
              <a:buNone/>
              <a:defRPr sz="4200" b="1">
                <a:solidFill>
                  <a:schemeClr val="bg1"/>
                </a:solidFill>
                <a:latin typeface="Inter" panose="02000503000000020004" pitchFamily="2" charset="0"/>
              </a:defRPr>
            </a:lvl1pPr>
            <a:lvl2pPr marL="457200" indent="0">
              <a:buNone/>
              <a:defRPr>
                <a:solidFill>
                  <a:schemeClr val="bg1"/>
                </a:solidFill>
                <a:latin typeface="+mj-lt"/>
              </a:defRPr>
            </a:lvl2pPr>
            <a:lvl3pPr marL="914400" indent="0">
              <a:buNone/>
              <a:defRPr>
                <a:solidFill>
                  <a:schemeClr val="bg1"/>
                </a:solidFill>
                <a:latin typeface="+mj-lt"/>
              </a:defRPr>
            </a:lvl3pPr>
            <a:lvl4pPr marL="1371600" indent="0">
              <a:buNone/>
              <a:defRPr>
                <a:solidFill>
                  <a:schemeClr val="bg1"/>
                </a:solidFill>
                <a:latin typeface="+mj-lt"/>
              </a:defRPr>
            </a:lvl4pPr>
            <a:lvl5pPr marL="1828800" indent="0">
              <a:buNone/>
              <a:defRPr>
                <a:solidFill>
                  <a:schemeClr val="bg1"/>
                </a:solidFill>
                <a:latin typeface="+mj-lt"/>
              </a:defRPr>
            </a:lvl5pPr>
          </a:lstStyle>
          <a:p>
            <a:pPr lvl="0"/>
            <a:r>
              <a:rPr lang="en-US"/>
              <a:t>Contents</a:t>
            </a:r>
            <a:endParaRPr lang="fi-FI"/>
          </a:p>
        </p:txBody>
      </p:sp>
    </p:spTree>
    <p:extLst>
      <p:ext uri="{BB962C8B-B14F-4D97-AF65-F5344CB8AC3E}">
        <p14:creationId xmlns:p14="http://schemas.microsoft.com/office/powerpoint/2010/main" val="615425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5D2062-FD07-480B-BF40-72C67654E161}"/>
              </a:ext>
            </a:extLst>
          </p:cNvPr>
          <p:cNvSpPr>
            <a:spLocks noGrp="1"/>
          </p:cNvSpPr>
          <p:nvPr>
            <p:ph type="title"/>
          </p:nvPr>
        </p:nvSpPr>
        <p:spPr>
          <a:xfrm>
            <a:off x="838200" y="365125"/>
            <a:ext cx="10515600" cy="1325563"/>
          </a:xfrm>
          <a:prstGeom prst="rect">
            <a:avLst/>
          </a:prstGeom>
        </p:spPr>
        <p:txBody>
          <a:bodyPr vert="horz" lIns="91440" tIns="45720" rIns="91440" bIns="45720" rtlCol="0" anchor="t">
            <a:noAutofit/>
          </a:bodyPr>
          <a:lstStyle/>
          <a:p>
            <a:r>
              <a:rPr lang="en-US"/>
              <a:t>Click to edit Master title style</a:t>
            </a:r>
            <a:endParaRPr lang="fi-FI"/>
          </a:p>
        </p:txBody>
      </p:sp>
      <p:sp>
        <p:nvSpPr>
          <p:cNvPr id="3" name="Text Placeholder 2">
            <a:extLst>
              <a:ext uri="{FF2B5EF4-FFF2-40B4-BE49-F238E27FC236}">
                <a16:creationId xmlns:a16="http://schemas.microsoft.com/office/drawing/2014/main" id="{9E5D2406-009D-47EB-AD45-06EFF1B28F51}"/>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a:extLst>
              <a:ext uri="{FF2B5EF4-FFF2-40B4-BE49-F238E27FC236}">
                <a16:creationId xmlns:a16="http://schemas.microsoft.com/office/drawing/2014/main" id="{E4C40417-2048-73F2-51FE-1211C63312AF}"/>
              </a:ext>
            </a:extLst>
          </p:cNvPr>
          <p:cNvSpPr txBox="1"/>
          <p:nvPr userDrawn="1"/>
        </p:nvSpPr>
        <p:spPr>
          <a:xfrm>
            <a:off x="10884568" y="6416174"/>
            <a:ext cx="1163053" cy="276999"/>
          </a:xfrm>
          <a:prstGeom prst="rect">
            <a:avLst/>
          </a:prstGeom>
          <a:noFill/>
        </p:spPr>
        <p:txBody>
          <a:bodyPr wrap="square" rtlCol="0">
            <a:spAutoFit/>
          </a:bodyPr>
          <a:lstStyle/>
          <a:p>
            <a:pPr algn="r"/>
            <a:fld id="{A5AE680B-D08D-4F7C-9D14-5E5D9E1F9DC0}" type="slidenum">
              <a:rPr lang="fi-FI" sz="1200" smtClean="0">
                <a:solidFill>
                  <a:schemeClr val="tx2">
                    <a:lumMod val="40000"/>
                    <a:lumOff val="60000"/>
                  </a:schemeClr>
                </a:solidFill>
              </a:rPr>
              <a:pPr algn="r"/>
              <a:t>‹#›</a:t>
            </a:fld>
            <a:endParaRPr lang="fi-FI" sz="1200">
              <a:solidFill>
                <a:schemeClr val="tx2">
                  <a:lumMod val="40000"/>
                  <a:lumOff val="60000"/>
                </a:schemeClr>
              </a:solidFill>
            </a:endParaRPr>
          </a:p>
        </p:txBody>
      </p:sp>
      <p:sp>
        <p:nvSpPr>
          <p:cNvPr id="6" name="TextBox 5">
            <a:extLst>
              <a:ext uri="{FF2B5EF4-FFF2-40B4-BE49-F238E27FC236}">
                <a16:creationId xmlns:a16="http://schemas.microsoft.com/office/drawing/2014/main" id="{DF472B8A-017B-F8A8-D760-E5730E19842A}"/>
              </a:ext>
            </a:extLst>
          </p:cNvPr>
          <p:cNvSpPr txBox="1"/>
          <p:nvPr userDrawn="1">
            <p:extLst>
              <p:ext uri="{1162E1C5-73C7-4A58-AE30-91384D911F3F}">
                <p184:classification xmlns:p184="http://schemas.microsoft.com/office/powerpoint/2018/4/main" val="ftr"/>
              </p:ext>
            </p:extLst>
          </p:nvPr>
        </p:nvSpPr>
        <p:spPr>
          <a:xfrm>
            <a:off x="11118850" y="6642100"/>
            <a:ext cx="1038225" cy="152400"/>
          </a:xfrm>
          <a:prstGeom prst="rect">
            <a:avLst/>
          </a:prstGeom>
        </p:spPr>
        <p:txBody>
          <a:bodyPr horzOverflow="overflow" lIns="0" tIns="0" rIns="0" bIns="0">
            <a:spAutoFit/>
          </a:bodyPr>
          <a:lstStyle/>
          <a:p>
            <a:pPr algn="l"/>
            <a:r>
              <a:rPr lang="en-BE" sz="1000">
                <a:solidFill>
                  <a:srgbClr val="000000"/>
                </a:solidFill>
                <a:latin typeface="Calibri" panose="020F0502020204030204" pitchFamily="34" charset="0"/>
                <a:cs typeface="Calibri" panose="020F0502020204030204" pitchFamily="34" charset="0"/>
              </a:rPr>
              <a:t>Classified as Private</a:t>
            </a:r>
          </a:p>
        </p:txBody>
      </p:sp>
    </p:spTree>
    <p:extLst>
      <p:ext uri="{BB962C8B-B14F-4D97-AF65-F5344CB8AC3E}">
        <p14:creationId xmlns:p14="http://schemas.microsoft.com/office/powerpoint/2010/main" val="306996816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737" r:id="rId5"/>
    <p:sldLayoutId id="2147483739" r:id="rId6"/>
    <p:sldLayoutId id="2147483741" r:id="rId7"/>
    <p:sldLayoutId id="2147483744" r:id="rId8"/>
    <p:sldLayoutId id="2147483650" r:id="rId9"/>
    <p:sldLayoutId id="2147483718" r:id="rId10"/>
    <p:sldLayoutId id="2147483676" r:id="rId11"/>
    <p:sldLayoutId id="2147483677" r:id="rId12"/>
    <p:sldLayoutId id="2147483678" r:id="rId13"/>
    <p:sldLayoutId id="2147483679" r:id="rId14"/>
    <p:sldLayoutId id="2147483652" r:id="rId15"/>
    <p:sldLayoutId id="2147483724" r:id="rId16"/>
    <p:sldLayoutId id="2147483680" r:id="rId17"/>
    <p:sldLayoutId id="2147483725" r:id="rId18"/>
    <p:sldLayoutId id="2147483746" r:id="rId19"/>
    <p:sldLayoutId id="2147483747" r:id="rId20"/>
    <p:sldLayoutId id="2147483748" r:id="rId21"/>
    <p:sldLayoutId id="2147483749" r:id="rId22"/>
    <p:sldLayoutId id="2147483685" r:id="rId23"/>
    <p:sldLayoutId id="2147483726" r:id="rId24"/>
    <p:sldLayoutId id="2147483719" r:id="rId25"/>
    <p:sldLayoutId id="2147483720" r:id="rId26"/>
    <p:sldLayoutId id="2147483731" r:id="rId27"/>
    <p:sldLayoutId id="2147483734" r:id="rId28"/>
    <p:sldLayoutId id="2147483735" r:id="rId29"/>
    <p:sldLayoutId id="2147483686" r:id="rId30"/>
    <p:sldLayoutId id="2147483687" r:id="rId31"/>
    <p:sldLayoutId id="2147483688" r:id="rId32"/>
    <p:sldLayoutId id="2147483689" r:id="rId33"/>
    <p:sldLayoutId id="2147483696" r:id="rId34"/>
    <p:sldLayoutId id="2147483697" r:id="rId35"/>
    <p:sldLayoutId id="2147483698" r:id="rId36"/>
    <p:sldLayoutId id="2147483700" r:id="rId37"/>
    <p:sldLayoutId id="2147483701" r:id="rId38"/>
    <p:sldLayoutId id="2147483710" r:id="rId39"/>
    <p:sldLayoutId id="2147483721" r:id="rId40"/>
    <p:sldLayoutId id="2147483702" r:id="rId41"/>
    <p:sldLayoutId id="2147483703" r:id="rId42"/>
    <p:sldLayoutId id="2147483704" r:id="rId43"/>
    <p:sldLayoutId id="2147483715" r:id="rId44"/>
    <p:sldLayoutId id="2147483723" r:id="rId45"/>
    <p:sldLayoutId id="2147483727" r:id="rId46"/>
    <p:sldLayoutId id="2147483729" r:id="rId47"/>
    <p:sldLayoutId id="2147483728" r:id="rId48"/>
    <p:sldLayoutId id="2147483730" r:id="rId49"/>
    <p:sldLayoutId id="2147483711" r:id="rId50"/>
    <p:sldLayoutId id="2147483712" r:id="rId51"/>
    <p:sldLayoutId id="2147483713" r:id="rId52"/>
    <p:sldLayoutId id="2147483714" r:id="rId5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100000"/>
        </a:lnSpc>
        <a:spcBef>
          <a:spcPct val="0"/>
        </a:spcBef>
        <a:buNone/>
        <a:defRPr sz="4200" b="1" kern="1200">
          <a:solidFill>
            <a:schemeClr val="tx1"/>
          </a:solidFill>
          <a:latin typeface="Inter" panose="02000503000000020004" pitchFamily="2" charset="0"/>
          <a:ea typeface="+mj-ea"/>
          <a:cs typeface="+mj-cs"/>
        </a:defRPr>
      </a:lvl1pPr>
    </p:titleStyle>
    <p:body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E35ADA-34F6-F1EF-C081-A80BB9C69BF8}"/>
              </a:ext>
            </a:extLst>
          </p:cNvPr>
          <p:cNvSpPr>
            <a:spLocks noGrp="1"/>
          </p:cNvSpPr>
          <p:nvPr>
            <p:ph type="ctrTitle"/>
          </p:nvPr>
        </p:nvSpPr>
        <p:spPr/>
        <p:txBody>
          <a:bodyPr/>
          <a:lstStyle/>
          <a:p>
            <a:r>
              <a:rPr lang="en-BE"/>
              <a:t>AP Matching</a:t>
            </a:r>
          </a:p>
        </p:txBody>
      </p:sp>
      <p:sp>
        <p:nvSpPr>
          <p:cNvPr id="2" name="Rectangle: Rounded Corners 1">
            <a:extLst>
              <a:ext uri="{FF2B5EF4-FFF2-40B4-BE49-F238E27FC236}">
                <a16:creationId xmlns:a16="http://schemas.microsoft.com/office/drawing/2014/main" id="{B3502376-4BD5-740D-7BF4-B2347960E5CA}"/>
              </a:ext>
            </a:extLst>
          </p:cNvPr>
          <p:cNvSpPr/>
          <p:nvPr/>
        </p:nvSpPr>
        <p:spPr>
          <a:xfrm>
            <a:off x="10598921" y="161554"/>
            <a:ext cx="1390116" cy="5150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BE" sz="1400"/>
              <a:t>Insights Essentials</a:t>
            </a:r>
          </a:p>
        </p:txBody>
      </p:sp>
    </p:spTree>
    <p:extLst>
      <p:ext uri="{BB962C8B-B14F-4D97-AF65-F5344CB8AC3E}">
        <p14:creationId xmlns:p14="http://schemas.microsoft.com/office/powerpoint/2010/main" val="101824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CDCCA6-6C69-1596-1E1F-4C21AF1C56AA}"/>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90213B4-0857-9B6C-34F8-2DEF11C3E20C}"/>
              </a:ext>
            </a:extLst>
          </p:cNvPr>
          <p:cNvSpPr>
            <a:spLocks noGrp="1"/>
          </p:cNvSpPr>
          <p:nvPr>
            <p:ph type="title"/>
          </p:nvPr>
        </p:nvSpPr>
        <p:spPr/>
        <p:txBody>
          <a:bodyPr/>
          <a:lstStyle/>
          <a:p>
            <a:r>
              <a:rPr lang="en-BE"/>
              <a:t>AP Matching Overview</a:t>
            </a:r>
          </a:p>
        </p:txBody>
      </p:sp>
      <p:sp>
        <p:nvSpPr>
          <p:cNvPr id="4" name="Content Placeholder 3">
            <a:extLst>
              <a:ext uri="{FF2B5EF4-FFF2-40B4-BE49-F238E27FC236}">
                <a16:creationId xmlns:a16="http://schemas.microsoft.com/office/drawing/2014/main" id="{DCD73BFC-54E1-2AA4-9C1F-4CB8B77CE04F}"/>
              </a:ext>
            </a:extLst>
          </p:cNvPr>
          <p:cNvSpPr>
            <a:spLocks noGrp="1"/>
          </p:cNvSpPr>
          <p:nvPr>
            <p:ph sz="half" idx="1"/>
          </p:nvPr>
        </p:nvSpPr>
        <p:spPr>
          <a:xfrm>
            <a:off x="838200" y="1853277"/>
            <a:ext cx="10028236" cy="3822115"/>
          </a:xfrm>
        </p:spPr>
        <p:txBody>
          <a:bodyPr/>
          <a:lstStyle/>
          <a:p>
            <a:r>
              <a:rPr lang="en-US" sz="1300" b="1" i="0" dirty="0">
                <a:effectLst/>
              </a:rPr>
              <a:t>Summary of the goals: </a:t>
            </a:r>
            <a:endParaRPr lang="en-BE" sz="1300" b="1" i="0" dirty="0">
              <a:effectLst/>
            </a:endParaRPr>
          </a:p>
          <a:p>
            <a:pPr lvl="1"/>
            <a:r>
              <a:rPr lang="en-US" sz="1300" b="0" i="0" dirty="0">
                <a:effectLst/>
              </a:rPr>
              <a:t>This dashboard provides a comprehensive analysis of t</a:t>
            </a:r>
            <a:r>
              <a:rPr lang="en-BE" sz="1300" b="0" i="0" dirty="0">
                <a:effectLst/>
              </a:rPr>
              <a:t>he Accounts Payable matching performance. It details how many invoices were associated, were matched in a single pass or fully Touchless matched. It provides the user with a comprehensive overview on all of the exceptions that would stop touchless matching, which gives valuable insight into how to make your matching process more touchless. It can track the evolution of these exceptions per supplier, organization or invoice origin.</a:t>
            </a:r>
          </a:p>
          <a:p>
            <a:r>
              <a:rPr lang="en-US" sz="1300" b="1" i="0" dirty="0">
                <a:effectLst/>
              </a:rPr>
              <a:t>Main questions answered: </a:t>
            </a:r>
            <a:endParaRPr lang="en-BE" sz="1300" b="1" i="0" dirty="0">
              <a:effectLst/>
            </a:endParaRPr>
          </a:p>
          <a:p>
            <a:endParaRPr lang="en-BE" sz="1300" b="0" i="0" dirty="0">
              <a:effectLst/>
            </a:endParaRPr>
          </a:p>
          <a:p>
            <a:endParaRPr lang="en-BE" sz="1300" dirty="0"/>
          </a:p>
          <a:p>
            <a:endParaRPr lang="en-BE" sz="1300" b="0" i="0" dirty="0">
              <a:effectLst/>
            </a:endParaRPr>
          </a:p>
          <a:p>
            <a:endParaRPr lang="en-BE" sz="1300" dirty="0"/>
          </a:p>
          <a:p>
            <a:endParaRPr lang="en-BE" sz="1300" b="0" i="0" dirty="0">
              <a:effectLst/>
            </a:endParaRPr>
          </a:p>
          <a:p>
            <a:endParaRPr lang="en-BE" sz="1300" b="0" i="0" dirty="0">
              <a:effectLst/>
            </a:endParaRPr>
          </a:p>
          <a:p>
            <a:r>
              <a:rPr lang="en-US" sz="1300" dirty="0"/>
              <a:t>A user of this dashboard can come away with a clear strategy for which </a:t>
            </a:r>
            <a:r>
              <a:rPr lang="en-BE" sz="1300" dirty="0"/>
              <a:t>elements of the matching process to improve</a:t>
            </a:r>
            <a:r>
              <a:rPr lang="en-US" sz="1300" dirty="0"/>
              <a:t>, to enhance each AP KPI. The dashboard also provides visibility into whether the KPIs are improving as a result of the implemented improvement actions. Additionally, users can analyze each KPI in depth, examining the relationships between different metrics.</a:t>
            </a:r>
            <a:endParaRPr lang="en-US" sz="1300" b="0" i="0" dirty="0">
              <a:effectLst/>
            </a:endParaRPr>
          </a:p>
        </p:txBody>
      </p:sp>
      <p:sp>
        <p:nvSpPr>
          <p:cNvPr id="5" name="Text Placeholder 4">
            <a:extLst>
              <a:ext uri="{FF2B5EF4-FFF2-40B4-BE49-F238E27FC236}">
                <a16:creationId xmlns:a16="http://schemas.microsoft.com/office/drawing/2014/main" id="{45FF9D6F-D20C-D9DF-5DA5-8600ED5D33C2}"/>
              </a:ext>
            </a:extLst>
          </p:cNvPr>
          <p:cNvSpPr>
            <a:spLocks noGrp="1"/>
          </p:cNvSpPr>
          <p:nvPr>
            <p:ph type="body" sz="quarter" idx="13"/>
          </p:nvPr>
        </p:nvSpPr>
        <p:spPr>
          <a:xfrm>
            <a:off x="838201" y="1452123"/>
            <a:ext cx="10028235" cy="336550"/>
          </a:xfrm>
        </p:spPr>
        <p:txBody>
          <a:bodyPr/>
          <a:lstStyle/>
          <a:p>
            <a:r>
              <a:rPr lang="en-BE" dirty="0"/>
              <a:t>AP Matching Summary</a:t>
            </a:r>
          </a:p>
        </p:txBody>
      </p:sp>
      <p:sp>
        <p:nvSpPr>
          <p:cNvPr id="2" name="TextBox 1">
            <a:extLst>
              <a:ext uri="{FF2B5EF4-FFF2-40B4-BE49-F238E27FC236}">
                <a16:creationId xmlns:a16="http://schemas.microsoft.com/office/drawing/2014/main" id="{6A15144F-033D-E035-9DCE-4D413C762EC3}"/>
              </a:ext>
            </a:extLst>
          </p:cNvPr>
          <p:cNvSpPr txBox="1"/>
          <p:nvPr/>
        </p:nvSpPr>
        <p:spPr>
          <a:xfrm>
            <a:off x="597608" y="3429000"/>
            <a:ext cx="6213390" cy="1892826"/>
          </a:xfrm>
          <a:prstGeom prst="rect">
            <a:avLst/>
          </a:prstGeom>
          <a:noFill/>
        </p:spPr>
        <p:txBody>
          <a:bodyPr wrap="square" rtlCol="0">
            <a:spAutoFit/>
          </a:bodyPr>
          <a:lstStyle/>
          <a:p>
            <a:pPr marL="742950" lvl="1" indent="-285750">
              <a:buFont typeface="Arial" panose="020B0604020202020204" pitchFamily="34" charset="0"/>
              <a:buChar char="•"/>
            </a:pPr>
            <a:r>
              <a:rPr lang="en-BE" sz="1300" b="0" i="0" dirty="0">
                <a:effectLst/>
              </a:rPr>
              <a:t>How many invoices does my company receive that can be associated with a PO or Spend plan</a:t>
            </a:r>
            <a:r>
              <a:rPr lang="en-US" sz="1300" b="0" i="0" dirty="0">
                <a:effectLst/>
              </a:rPr>
              <a:t>? </a:t>
            </a:r>
            <a:endParaRPr lang="en-BE" sz="1300" b="0" i="0" dirty="0">
              <a:effectLst/>
            </a:endParaRPr>
          </a:p>
          <a:p>
            <a:pPr marL="742950" lvl="1" indent="-285750">
              <a:buFont typeface="Arial" panose="020B0604020202020204" pitchFamily="34" charset="0"/>
              <a:buChar char="•"/>
            </a:pPr>
            <a:r>
              <a:rPr lang="en-BE" sz="1300" b="0" i="0" dirty="0">
                <a:effectLst/>
              </a:rPr>
              <a:t>How many of my invoices are matched with a PO or Spend plan the first time right</a:t>
            </a:r>
            <a:r>
              <a:rPr lang="en-US" sz="1300" b="0" i="0" dirty="0">
                <a:effectLst/>
              </a:rPr>
              <a:t>? </a:t>
            </a:r>
            <a:endParaRPr lang="en-BE" sz="1300" b="0" i="0" dirty="0">
              <a:effectLst/>
            </a:endParaRPr>
          </a:p>
          <a:p>
            <a:pPr marL="742950" lvl="1" indent="-285750">
              <a:buFont typeface="Arial" panose="020B0604020202020204" pitchFamily="34" charset="0"/>
              <a:buChar char="•"/>
            </a:pPr>
            <a:r>
              <a:rPr lang="en-BE" sz="1300" dirty="0"/>
              <a:t>How many invoices are matched without any human intervention</a:t>
            </a:r>
            <a:r>
              <a:rPr lang="en-US" sz="1300" b="0" i="0" dirty="0">
                <a:effectLst/>
              </a:rPr>
              <a:t>?</a:t>
            </a:r>
            <a:endParaRPr lang="en-BE" sz="1300" b="0" i="0" dirty="0">
              <a:effectLst/>
            </a:endParaRPr>
          </a:p>
          <a:p>
            <a:pPr marL="742950" lvl="1" indent="-285750">
              <a:buFont typeface="Arial" panose="020B0604020202020204" pitchFamily="34" charset="0"/>
              <a:buChar char="•"/>
            </a:pPr>
            <a:r>
              <a:rPr lang="en-BE" sz="1300" b="0" i="0" dirty="0">
                <a:effectLst/>
              </a:rPr>
              <a:t>What are the instances where human intervention was still needed?</a:t>
            </a:r>
          </a:p>
          <a:p>
            <a:pPr marL="742950" lvl="1" indent="-285750">
              <a:buFont typeface="Arial" panose="020B0604020202020204" pitchFamily="34" charset="0"/>
              <a:buChar char="•"/>
            </a:pPr>
            <a:r>
              <a:rPr lang="en-BE" sz="1300" dirty="0"/>
              <a:t>What are the most important exceptions to focus on to improve?</a:t>
            </a:r>
          </a:p>
          <a:p>
            <a:pPr marL="742950" lvl="1" indent="-285750">
              <a:buFont typeface="Arial" panose="020B0604020202020204" pitchFamily="34" charset="0"/>
              <a:buChar char="•"/>
            </a:pPr>
            <a:r>
              <a:rPr lang="en-BE" sz="1300" b="0" i="0" dirty="0">
                <a:effectLst/>
              </a:rPr>
              <a:t>Can I see the evolution of touchless matching exceptions over time?</a:t>
            </a:r>
            <a:r>
              <a:rPr lang="en-US" sz="1300" b="0" i="0" dirty="0">
                <a:effectLst/>
              </a:rPr>
              <a:t> </a:t>
            </a:r>
            <a:endParaRPr lang="en-BE" sz="1300" b="0" i="0" dirty="0">
              <a:effectLst/>
            </a:endParaRPr>
          </a:p>
        </p:txBody>
      </p:sp>
      <p:sp>
        <p:nvSpPr>
          <p:cNvPr id="6" name="TextBox 5">
            <a:extLst>
              <a:ext uri="{FF2B5EF4-FFF2-40B4-BE49-F238E27FC236}">
                <a16:creationId xmlns:a16="http://schemas.microsoft.com/office/drawing/2014/main" id="{40E60343-FC1A-23AB-3E0F-460782592B73}"/>
              </a:ext>
            </a:extLst>
          </p:cNvPr>
          <p:cNvSpPr txBox="1"/>
          <p:nvPr/>
        </p:nvSpPr>
        <p:spPr>
          <a:xfrm>
            <a:off x="6246976" y="3429000"/>
            <a:ext cx="5945024" cy="1892826"/>
          </a:xfrm>
          <a:prstGeom prst="rect">
            <a:avLst/>
          </a:prstGeom>
          <a:noFill/>
        </p:spPr>
        <p:txBody>
          <a:bodyPr wrap="square" rtlCol="0">
            <a:spAutoFit/>
          </a:bodyPr>
          <a:lstStyle/>
          <a:p>
            <a:pPr marL="742950" lvl="1" indent="-285750">
              <a:buFont typeface="Arial" panose="020B0604020202020204" pitchFamily="34" charset="0"/>
              <a:buChar char="•"/>
            </a:pPr>
            <a:r>
              <a:rPr lang="en-BE" sz="1300"/>
              <a:t>Which of my organisations has the highest touchless matching rate</a:t>
            </a:r>
            <a:r>
              <a:rPr lang="en-US" sz="1300" b="0" i="0">
                <a:effectLst/>
              </a:rPr>
              <a:t>?</a:t>
            </a:r>
            <a:endParaRPr lang="en-BE" sz="1300" b="0" i="0">
              <a:effectLst/>
            </a:endParaRPr>
          </a:p>
          <a:p>
            <a:pPr marL="742950" lvl="1" indent="-285750">
              <a:buFont typeface="Arial" panose="020B0604020202020204" pitchFamily="34" charset="0"/>
              <a:buChar char="•"/>
            </a:pPr>
            <a:r>
              <a:rPr lang="en-BE" sz="1300"/>
              <a:t>Which of my organisations do I need to focus on to improve my overall Touchless Matching rate</a:t>
            </a:r>
            <a:r>
              <a:rPr lang="en-US" sz="1300" b="0" i="0">
                <a:effectLst/>
              </a:rPr>
              <a:t>?  </a:t>
            </a:r>
            <a:endParaRPr lang="en-BE" sz="1300" b="0" i="0">
              <a:effectLst/>
            </a:endParaRPr>
          </a:p>
          <a:p>
            <a:pPr marL="742950" lvl="1" indent="-285750">
              <a:buFont typeface="Arial" panose="020B0604020202020204" pitchFamily="34" charset="0"/>
              <a:buChar char="•"/>
            </a:pPr>
            <a:r>
              <a:rPr lang="en-BE" sz="1300" b="0" i="0">
                <a:effectLst/>
              </a:rPr>
              <a:t>Which suppliers are causing the most matching exceptions</a:t>
            </a:r>
            <a:r>
              <a:rPr lang="en-US" sz="1300" b="0" i="0">
                <a:effectLst/>
              </a:rPr>
              <a:t>? </a:t>
            </a:r>
            <a:endParaRPr lang="en-BE" sz="1300" b="0" i="0">
              <a:effectLst/>
            </a:endParaRPr>
          </a:p>
          <a:p>
            <a:pPr marL="742950" lvl="1" indent="-285750">
              <a:buFont typeface="Arial" panose="020B0604020202020204" pitchFamily="34" charset="0"/>
              <a:buChar char="•"/>
            </a:pPr>
            <a:r>
              <a:rPr lang="en-BE" sz="1300" b="0" i="0">
                <a:effectLst/>
              </a:rPr>
              <a:t>Can I track my improvements to the matching process over time</a:t>
            </a:r>
            <a:r>
              <a:rPr lang="en-US" sz="1300" b="0" i="0">
                <a:effectLst/>
              </a:rPr>
              <a:t>?</a:t>
            </a:r>
            <a:endParaRPr lang="en-BE" sz="1300" b="0" i="0">
              <a:effectLst/>
            </a:endParaRPr>
          </a:p>
          <a:p>
            <a:pPr marL="742950" lvl="1" indent="-285750">
              <a:buFont typeface="Arial" panose="020B0604020202020204" pitchFamily="34" charset="0"/>
              <a:buChar char="•"/>
            </a:pPr>
            <a:r>
              <a:rPr lang="en-BE" sz="1300"/>
              <a:t>Can I analyse specific examples of invoices that had specific exceptions occur?</a:t>
            </a:r>
            <a:endParaRPr lang="en-BE" sz="1300" b="0" i="0">
              <a:effectLst/>
            </a:endParaRPr>
          </a:p>
        </p:txBody>
      </p:sp>
    </p:spTree>
    <p:extLst>
      <p:ext uri="{BB962C8B-B14F-4D97-AF65-F5344CB8AC3E}">
        <p14:creationId xmlns:p14="http://schemas.microsoft.com/office/powerpoint/2010/main" val="143182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D8DB-F3A6-33BA-BD37-F58BCFD12681}"/>
              </a:ext>
            </a:extLst>
          </p:cNvPr>
          <p:cNvSpPr>
            <a:spLocks noGrp="1"/>
          </p:cNvSpPr>
          <p:nvPr>
            <p:ph type="title"/>
          </p:nvPr>
        </p:nvSpPr>
        <p:spPr/>
        <p:txBody>
          <a:bodyPr/>
          <a:lstStyle/>
          <a:p>
            <a:r>
              <a:rPr lang="en-BE"/>
              <a:t>AP Matching Overview</a:t>
            </a:r>
          </a:p>
        </p:txBody>
      </p:sp>
      <p:pic>
        <p:nvPicPr>
          <p:cNvPr id="4" name="Picture 3" descr="A screenshot of a computer&#10;&#10;Description automatically generated">
            <a:extLst>
              <a:ext uri="{FF2B5EF4-FFF2-40B4-BE49-F238E27FC236}">
                <a16:creationId xmlns:a16="http://schemas.microsoft.com/office/drawing/2014/main" id="{09557248-2A19-4DB4-E20E-6C007C265C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049" y="1287470"/>
            <a:ext cx="10964872" cy="515960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450190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CD8DB-F3A6-33BA-BD37-F58BCFD12681}"/>
              </a:ext>
            </a:extLst>
          </p:cNvPr>
          <p:cNvSpPr>
            <a:spLocks noGrp="1"/>
          </p:cNvSpPr>
          <p:nvPr>
            <p:ph type="title"/>
          </p:nvPr>
        </p:nvSpPr>
        <p:spPr/>
        <p:txBody>
          <a:bodyPr/>
          <a:lstStyle/>
          <a:p>
            <a:r>
              <a:rPr lang="en-BE"/>
              <a:t>AP Matching Overview</a:t>
            </a:r>
          </a:p>
        </p:txBody>
      </p:sp>
      <p:sp>
        <p:nvSpPr>
          <p:cNvPr id="3" name="Content Placeholder 2">
            <a:extLst>
              <a:ext uri="{FF2B5EF4-FFF2-40B4-BE49-F238E27FC236}">
                <a16:creationId xmlns:a16="http://schemas.microsoft.com/office/drawing/2014/main" id="{5BF62865-5949-C91F-A46E-B4C7BE9E49BC}"/>
              </a:ext>
            </a:extLst>
          </p:cNvPr>
          <p:cNvSpPr>
            <a:spLocks noGrp="1"/>
          </p:cNvSpPr>
          <p:nvPr>
            <p:ph sz="half" idx="1"/>
          </p:nvPr>
        </p:nvSpPr>
        <p:spPr/>
        <p:txBody>
          <a:bodyPr/>
          <a:lstStyle/>
          <a:p>
            <a:endParaRPr lang="en-FI"/>
          </a:p>
        </p:txBody>
      </p:sp>
      <p:sp>
        <p:nvSpPr>
          <p:cNvPr id="4" name="Text Placeholder 3">
            <a:extLst>
              <a:ext uri="{FF2B5EF4-FFF2-40B4-BE49-F238E27FC236}">
                <a16:creationId xmlns:a16="http://schemas.microsoft.com/office/drawing/2014/main" id="{F88987BE-C5EF-44D8-FD61-450F52744EAA}"/>
              </a:ext>
            </a:extLst>
          </p:cNvPr>
          <p:cNvSpPr>
            <a:spLocks noGrp="1"/>
          </p:cNvSpPr>
          <p:nvPr>
            <p:ph type="body" sz="quarter" idx="13"/>
          </p:nvPr>
        </p:nvSpPr>
        <p:spPr/>
        <p:txBody>
          <a:bodyPr/>
          <a:lstStyle/>
          <a:p>
            <a:endParaRPr lang="en-FI"/>
          </a:p>
        </p:txBody>
      </p:sp>
      <p:pic>
        <p:nvPicPr>
          <p:cNvPr id="5" name="Picture 4" descr="A screenshot of a computer&#10;&#10;Description automatically generated">
            <a:extLst>
              <a:ext uri="{FF2B5EF4-FFF2-40B4-BE49-F238E27FC236}">
                <a16:creationId xmlns:a16="http://schemas.microsoft.com/office/drawing/2014/main" id="{521041FB-D704-7D10-2C90-D0CD3264DD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238" y="1370931"/>
            <a:ext cx="10561082" cy="4928505"/>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52431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1E487-1BB7-FC81-852E-F0C6D207FC9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A2F4550-B404-A980-1CDD-CA4CC6D4A633}"/>
              </a:ext>
            </a:extLst>
          </p:cNvPr>
          <p:cNvSpPr>
            <a:spLocks noGrp="1"/>
          </p:cNvSpPr>
          <p:nvPr>
            <p:ph type="title"/>
          </p:nvPr>
        </p:nvSpPr>
        <p:spPr/>
        <p:txBody>
          <a:bodyPr/>
          <a:lstStyle/>
          <a:p>
            <a:r>
              <a:rPr lang="en-BE"/>
              <a:t>AP Matching Controls</a:t>
            </a:r>
          </a:p>
        </p:txBody>
      </p:sp>
      <p:sp>
        <p:nvSpPr>
          <p:cNvPr id="4" name="Content Placeholder 3">
            <a:extLst>
              <a:ext uri="{FF2B5EF4-FFF2-40B4-BE49-F238E27FC236}">
                <a16:creationId xmlns:a16="http://schemas.microsoft.com/office/drawing/2014/main" id="{07E26930-26E6-2D32-0EC1-A62A06B8B45C}"/>
              </a:ext>
            </a:extLst>
          </p:cNvPr>
          <p:cNvSpPr>
            <a:spLocks noGrp="1"/>
          </p:cNvSpPr>
          <p:nvPr>
            <p:ph sz="half" idx="1"/>
          </p:nvPr>
        </p:nvSpPr>
        <p:spPr>
          <a:xfrm>
            <a:off x="285402" y="3429000"/>
            <a:ext cx="6283960" cy="3822115"/>
          </a:xfrm>
        </p:spPr>
        <p:txBody>
          <a:bodyPr/>
          <a:lstStyle/>
          <a:p>
            <a:r>
              <a:rPr lang="fi-FI" sz="1400" b="1" dirty="0"/>
              <a:t>Organization</a:t>
            </a:r>
            <a:r>
              <a:rPr lang="en-BE" sz="1400" b="1" dirty="0"/>
              <a:t>: </a:t>
            </a:r>
            <a:r>
              <a:rPr lang="fi-FI" sz="1400" dirty="0"/>
              <a:t>Filter data by</a:t>
            </a:r>
            <a:r>
              <a:rPr lang="en-BE" sz="1400" dirty="0"/>
              <a:t> your company</a:t>
            </a:r>
            <a:r>
              <a:rPr lang="fi-FI" sz="1400" dirty="0"/>
              <a:t> organizations.</a:t>
            </a:r>
            <a:endParaRPr lang="en-BE" sz="1400" dirty="0"/>
          </a:p>
          <a:p>
            <a:r>
              <a:rPr lang="en-BE" sz="1400" b="1" dirty="0"/>
              <a:t>Supplier: </a:t>
            </a:r>
            <a:r>
              <a:rPr lang="fi-FI" sz="1400" dirty="0"/>
              <a:t>Filter data by suppliers.</a:t>
            </a:r>
            <a:endParaRPr lang="en-BE" sz="1400" dirty="0"/>
          </a:p>
          <a:p>
            <a:r>
              <a:rPr lang="en-BE" sz="1400" b="1" dirty="0"/>
              <a:t>Invoice Origin: </a:t>
            </a:r>
            <a:r>
              <a:rPr lang="en-US" sz="1400" dirty="0"/>
              <a:t>Filter data by invoice origin</a:t>
            </a:r>
            <a:endParaRPr lang="en-BE" sz="1400" dirty="0"/>
          </a:p>
          <a:p>
            <a:r>
              <a:rPr lang="en-BE" sz="1400" b="1" dirty="0"/>
              <a:t>Invoice Association: </a:t>
            </a:r>
            <a:r>
              <a:rPr lang="en-US" sz="1400" dirty="0"/>
              <a:t>Filter data </a:t>
            </a:r>
            <a:r>
              <a:rPr lang="en-BE" sz="1400" dirty="0"/>
              <a:t>based on whether the invoices are</a:t>
            </a:r>
            <a:r>
              <a:rPr lang="en-US" sz="1400" dirty="0"/>
              <a:t> </a:t>
            </a:r>
            <a:r>
              <a:rPr lang="en-BE" sz="1400" dirty="0"/>
              <a:t>PO, Spend Plan or Non-PO invoices</a:t>
            </a:r>
          </a:p>
          <a:p>
            <a:r>
              <a:rPr lang="en-BE" sz="1400" b="1" dirty="0"/>
              <a:t>Start date: </a:t>
            </a:r>
            <a:r>
              <a:rPr lang="en-US" sz="1400" dirty="0"/>
              <a:t>Select the beginning of the time interval. The selected date is included.</a:t>
            </a:r>
            <a:endParaRPr lang="en-BE" sz="1400" dirty="0"/>
          </a:p>
          <a:p>
            <a:r>
              <a:rPr lang="en-BE" sz="1400" b="1" dirty="0"/>
              <a:t>End date: </a:t>
            </a:r>
            <a:r>
              <a:rPr lang="en-US" sz="1400" dirty="0"/>
              <a:t>Select the end of the time interval. The selected date is included</a:t>
            </a:r>
            <a:endParaRPr lang="en-BE" sz="1400" dirty="0"/>
          </a:p>
          <a:p>
            <a:r>
              <a:rPr lang="fi-FI" sz="1400" b="1" dirty="0"/>
              <a:t>Time resolution for KPIs</a:t>
            </a:r>
            <a:r>
              <a:rPr lang="en-BE" sz="1400" b="1" dirty="0"/>
              <a:t>: </a:t>
            </a:r>
            <a:r>
              <a:rPr lang="en-US" sz="1400" dirty="0"/>
              <a:t>Select how to group data over time. Options include per month, per quarter, or per year. </a:t>
            </a:r>
            <a:endParaRPr lang="en-BE" sz="1400" dirty="0"/>
          </a:p>
        </p:txBody>
      </p:sp>
      <p:sp>
        <p:nvSpPr>
          <p:cNvPr id="5" name="Text Placeholder 4">
            <a:extLst>
              <a:ext uri="{FF2B5EF4-FFF2-40B4-BE49-F238E27FC236}">
                <a16:creationId xmlns:a16="http://schemas.microsoft.com/office/drawing/2014/main" id="{671F2A90-0149-84EE-6C64-B77515FD7C2E}"/>
              </a:ext>
            </a:extLst>
          </p:cNvPr>
          <p:cNvSpPr>
            <a:spLocks noGrp="1"/>
          </p:cNvSpPr>
          <p:nvPr>
            <p:ph type="body" sz="quarter" idx="13"/>
          </p:nvPr>
        </p:nvSpPr>
        <p:spPr>
          <a:xfrm>
            <a:off x="230727" y="3078783"/>
            <a:ext cx="11567161" cy="350217"/>
          </a:xfrm>
        </p:spPr>
        <p:txBody>
          <a:bodyPr/>
          <a:lstStyle/>
          <a:p>
            <a:pPr marL="0" indent="0">
              <a:buNone/>
            </a:pPr>
            <a:r>
              <a:rPr lang="en-US" sz="1400" b="1" dirty="0">
                <a:latin typeface="+mn-lt"/>
                <a:ea typeface="+mn-ea"/>
                <a:cs typeface="+mn-cs"/>
              </a:rPr>
              <a:t>List settings options: Describe the settings users can modify, such as data ranges, department filters</a:t>
            </a:r>
            <a:r>
              <a:rPr lang="en-BE" sz="1400" b="1" dirty="0">
                <a:latin typeface="+mn-lt"/>
                <a:ea typeface="+mn-ea"/>
                <a:cs typeface="+mn-cs"/>
              </a:rPr>
              <a:t>, metric types</a:t>
            </a:r>
            <a:endParaRPr lang="en-BE" sz="1600" b="1" dirty="0"/>
          </a:p>
        </p:txBody>
      </p:sp>
      <p:sp>
        <p:nvSpPr>
          <p:cNvPr id="8" name="Content Placeholder 3">
            <a:extLst>
              <a:ext uri="{FF2B5EF4-FFF2-40B4-BE49-F238E27FC236}">
                <a16:creationId xmlns:a16="http://schemas.microsoft.com/office/drawing/2014/main" id="{6FE468E1-4FF1-D9AE-D6D8-CAE44BF3EFF9}"/>
              </a:ext>
            </a:extLst>
          </p:cNvPr>
          <p:cNvSpPr txBox="1">
            <a:spLocks/>
          </p:cNvSpPr>
          <p:nvPr/>
        </p:nvSpPr>
        <p:spPr>
          <a:xfrm>
            <a:off x="6475219" y="3429000"/>
            <a:ext cx="5716781" cy="236411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100000"/>
              </a:lnSpc>
              <a:spcBef>
                <a:spcPts val="400"/>
              </a:spcBef>
              <a:spcAft>
                <a:spcPts val="400"/>
              </a:spcAft>
              <a:buFont typeface="Arial" panose="020B0604020202020204" pitchFamily="34" charset="0"/>
              <a:buChar char="•"/>
              <a:defRPr sz="2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BE" sz="1400" b="1" dirty="0"/>
              <a:t>Invoice Metric for KPI’s: </a:t>
            </a:r>
            <a:r>
              <a:rPr lang="en-US" sz="1400" dirty="0"/>
              <a:t>Select the metric applied in KPI visuals: Invoice count, Invoice </a:t>
            </a:r>
            <a:r>
              <a:rPr lang="en-BE" sz="1400" dirty="0"/>
              <a:t>percentage</a:t>
            </a:r>
            <a:r>
              <a:rPr lang="en-US" sz="1400" dirty="0"/>
              <a:t>.</a:t>
            </a:r>
            <a:endParaRPr lang="en-BE" sz="1400" dirty="0"/>
          </a:p>
          <a:p>
            <a:r>
              <a:rPr lang="en-BE" sz="1400" b="1" dirty="0"/>
              <a:t>Show Invoice List: </a:t>
            </a:r>
            <a:r>
              <a:rPr lang="en-US" sz="1400" dirty="0"/>
              <a:t>Select whether to show a table containing all the invoices</a:t>
            </a:r>
            <a:r>
              <a:rPr lang="en-BE" sz="1400" dirty="0"/>
              <a:t> </a:t>
            </a:r>
          </a:p>
        </p:txBody>
      </p:sp>
      <p:pic>
        <p:nvPicPr>
          <p:cNvPr id="6" name="Picture 5">
            <a:extLst>
              <a:ext uri="{FF2B5EF4-FFF2-40B4-BE49-F238E27FC236}">
                <a16:creationId xmlns:a16="http://schemas.microsoft.com/office/drawing/2014/main" id="{F65BFC13-3DDC-C1F3-4CD9-CDCDB1DAF19D}"/>
              </a:ext>
            </a:extLst>
          </p:cNvPr>
          <p:cNvPicPr>
            <a:picLocks noChangeAspect="1"/>
          </p:cNvPicPr>
          <p:nvPr/>
        </p:nvPicPr>
        <p:blipFill>
          <a:blip r:embed="rId2"/>
          <a:stretch>
            <a:fillRect/>
          </a:stretch>
        </p:blipFill>
        <p:spPr>
          <a:xfrm>
            <a:off x="0" y="1448009"/>
            <a:ext cx="12192000" cy="1203922"/>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537141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3A8F2-C142-7432-E135-8929CFC2A05A}"/>
              </a:ext>
            </a:extLst>
          </p:cNvPr>
          <p:cNvSpPr>
            <a:spLocks noGrp="1"/>
          </p:cNvSpPr>
          <p:nvPr>
            <p:ph type="title"/>
          </p:nvPr>
        </p:nvSpPr>
        <p:spPr>
          <a:xfrm>
            <a:off x="614680" y="312284"/>
            <a:ext cx="9541042" cy="650875"/>
          </a:xfrm>
        </p:spPr>
        <p:txBody>
          <a:bodyPr/>
          <a:lstStyle/>
          <a:p>
            <a:r>
              <a:rPr lang="en-BE" dirty="0"/>
              <a:t>AP Matching Overview</a:t>
            </a:r>
          </a:p>
        </p:txBody>
      </p:sp>
      <p:sp>
        <p:nvSpPr>
          <p:cNvPr id="6" name="Content Placeholder 5">
            <a:extLst>
              <a:ext uri="{FF2B5EF4-FFF2-40B4-BE49-F238E27FC236}">
                <a16:creationId xmlns:a16="http://schemas.microsoft.com/office/drawing/2014/main" id="{33E409A3-9D25-1751-0D24-0FC1E2139C11}"/>
              </a:ext>
            </a:extLst>
          </p:cNvPr>
          <p:cNvSpPr>
            <a:spLocks noGrp="1"/>
          </p:cNvSpPr>
          <p:nvPr>
            <p:ph sz="half" idx="1"/>
          </p:nvPr>
        </p:nvSpPr>
        <p:spPr>
          <a:xfrm>
            <a:off x="462280" y="2048629"/>
            <a:ext cx="5920409" cy="3822115"/>
          </a:xfrm>
        </p:spPr>
        <p:txBody>
          <a:bodyPr/>
          <a:lstStyle/>
          <a:p>
            <a:r>
              <a:rPr lang="en-BE" sz="1400" b="1" dirty="0"/>
              <a:t>Associated Invoices</a:t>
            </a:r>
            <a:r>
              <a:rPr lang="en-BE" sz="1400" dirty="0"/>
              <a:t>: </a:t>
            </a:r>
            <a:r>
              <a:rPr lang="en-US" sz="1400" dirty="0"/>
              <a:t>Percentage of invoices associated with purchase orders or spend plans</a:t>
            </a:r>
            <a:endParaRPr lang="en-BE" sz="1400" dirty="0"/>
          </a:p>
          <a:p>
            <a:pPr lvl="1"/>
            <a:r>
              <a:rPr lang="en-US" sz="1200" dirty="0"/>
              <a:t>If line level matching is used, please note that an </a:t>
            </a:r>
            <a:br>
              <a:rPr lang="en-BE" sz="1200" dirty="0"/>
            </a:br>
            <a:r>
              <a:rPr lang="en-US" sz="1200" dirty="0"/>
              <a:t>invoice is considered associated as soon as </a:t>
            </a:r>
            <a:br>
              <a:rPr lang="en-BE" sz="1200" dirty="0"/>
            </a:br>
            <a:r>
              <a:rPr lang="en-US" sz="1200" dirty="0"/>
              <a:t>1 line could be associated with a PO or Spend Plan</a:t>
            </a:r>
          </a:p>
          <a:p>
            <a:r>
              <a:rPr lang="en-BE" sz="1400" b="1" dirty="0"/>
              <a:t>S</a:t>
            </a:r>
            <a:r>
              <a:rPr lang="fi-FI" sz="1400" b="1" dirty="0"/>
              <a:t>i</a:t>
            </a:r>
            <a:r>
              <a:rPr lang="en-BE" sz="1400" b="1" dirty="0"/>
              <a:t>ngle Pass Match</a:t>
            </a:r>
            <a:r>
              <a:rPr lang="en-BE" sz="1400" dirty="0"/>
              <a:t>: Percentage of matched invoices that were matched the first time right, without having the matching flow </a:t>
            </a:r>
            <a:br>
              <a:rPr lang="en-BE" sz="1400" dirty="0"/>
            </a:br>
            <a:r>
              <a:rPr lang="en-BE" sz="1400" dirty="0"/>
              <a:t>to be restarted.</a:t>
            </a:r>
          </a:p>
          <a:p>
            <a:r>
              <a:rPr lang="en-BE" sz="1400" b="1" dirty="0"/>
              <a:t>Touchless Match</a:t>
            </a:r>
            <a:r>
              <a:rPr lang="en-BE" sz="1400" dirty="0"/>
              <a:t>: </a:t>
            </a:r>
            <a:r>
              <a:rPr lang="en-US" sz="1400" dirty="0"/>
              <a:t>The Touchless Match Rate is the percentage of invoices matched automatically in a single pass, with no exceptions and with all coding rows generated automatically </a:t>
            </a:r>
          </a:p>
          <a:p>
            <a:r>
              <a:rPr lang="en-BE" sz="1400" dirty="0"/>
              <a:t>The KPI trends bar chart can be used to filter all other visuals (deselect by clicking the selected bar again)</a:t>
            </a:r>
          </a:p>
          <a:p>
            <a:r>
              <a:rPr lang="en-BE" sz="1400" dirty="0"/>
              <a:t>The dropdown for the </a:t>
            </a:r>
            <a:r>
              <a:rPr lang="fi-FI" sz="1400" dirty="0"/>
              <a:t>S</a:t>
            </a:r>
            <a:r>
              <a:rPr lang="en-BE" sz="1400" dirty="0"/>
              <a:t>ankey diagram can be individually filtered on matching outcome, automatically coded, single pass match and touchless match (Click a path to activate &amp; filter the entire dashboard, deselect by clicking </a:t>
            </a:r>
            <a:r>
              <a:rPr lang="en-US" sz="1400" dirty="0"/>
              <a:t>the Sankey diagram visual somewhere outside the path</a:t>
            </a:r>
            <a:r>
              <a:rPr lang="en-BE" sz="1400" dirty="0"/>
              <a:t>s.)</a:t>
            </a:r>
          </a:p>
          <a:p>
            <a:endParaRPr lang="en-BE" sz="1400" dirty="0"/>
          </a:p>
        </p:txBody>
      </p:sp>
      <p:sp>
        <p:nvSpPr>
          <p:cNvPr id="8" name="Text Placeholder 7">
            <a:extLst>
              <a:ext uri="{FF2B5EF4-FFF2-40B4-BE49-F238E27FC236}">
                <a16:creationId xmlns:a16="http://schemas.microsoft.com/office/drawing/2014/main" id="{215A2048-3681-C6FC-4BD4-E461BA22B99C}"/>
              </a:ext>
            </a:extLst>
          </p:cNvPr>
          <p:cNvSpPr>
            <a:spLocks noGrp="1"/>
          </p:cNvSpPr>
          <p:nvPr>
            <p:ph type="body" sz="quarter" idx="13"/>
          </p:nvPr>
        </p:nvSpPr>
        <p:spPr>
          <a:xfrm>
            <a:off x="462279" y="1586918"/>
            <a:ext cx="10028235" cy="336550"/>
          </a:xfrm>
        </p:spPr>
        <p:txBody>
          <a:bodyPr/>
          <a:lstStyle/>
          <a:p>
            <a:r>
              <a:rPr lang="en-BE" sz="1400"/>
              <a:t>Main Matching </a:t>
            </a:r>
            <a:r>
              <a:rPr lang="en-BE" sz="1400" err="1"/>
              <a:t>KPI’s</a:t>
            </a:r>
            <a:endParaRPr lang="en-BE" sz="1400"/>
          </a:p>
        </p:txBody>
      </p:sp>
      <p:pic>
        <p:nvPicPr>
          <p:cNvPr id="4" name="Picture 3">
            <a:extLst>
              <a:ext uri="{FF2B5EF4-FFF2-40B4-BE49-F238E27FC236}">
                <a16:creationId xmlns:a16="http://schemas.microsoft.com/office/drawing/2014/main" id="{9A9394FA-D76E-1EC3-BDBA-33320F07F8EC}"/>
              </a:ext>
            </a:extLst>
          </p:cNvPr>
          <p:cNvPicPr>
            <a:picLocks noChangeAspect="1"/>
          </p:cNvPicPr>
          <p:nvPr/>
        </p:nvPicPr>
        <p:blipFill>
          <a:blip r:embed="rId2"/>
          <a:stretch>
            <a:fillRect/>
          </a:stretch>
        </p:blipFill>
        <p:spPr>
          <a:xfrm>
            <a:off x="6854290" y="1403244"/>
            <a:ext cx="5132611" cy="2903836"/>
          </a:xfrm>
          <a:prstGeom prst="rect">
            <a:avLst/>
          </a:prstGeom>
          <a:effectLst>
            <a:outerShdw blurRad="50800" dist="38100" dir="5400000" algn="t" rotWithShape="0">
              <a:prstClr val="black">
                <a:alpha val="40000"/>
              </a:prstClr>
            </a:outerShdw>
          </a:effectLst>
        </p:spPr>
      </p:pic>
      <p:pic>
        <p:nvPicPr>
          <p:cNvPr id="5" name="Picture 4">
            <a:extLst>
              <a:ext uri="{FF2B5EF4-FFF2-40B4-BE49-F238E27FC236}">
                <a16:creationId xmlns:a16="http://schemas.microsoft.com/office/drawing/2014/main" id="{0097832C-4FE5-C6DA-EB93-5B9566A8F515}"/>
              </a:ext>
            </a:extLst>
          </p:cNvPr>
          <p:cNvPicPr>
            <a:picLocks noChangeAspect="1"/>
          </p:cNvPicPr>
          <p:nvPr/>
        </p:nvPicPr>
        <p:blipFill>
          <a:blip r:embed="rId3"/>
          <a:stretch>
            <a:fillRect/>
          </a:stretch>
        </p:blipFill>
        <p:spPr>
          <a:xfrm>
            <a:off x="8158356" y="4276365"/>
            <a:ext cx="2524477" cy="2581635"/>
          </a:xfrm>
          <a:prstGeom prst="rect">
            <a:avLst/>
          </a:prstGeom>
          <a:effectLst>
            <a:outerShdw blurRad="50800" dist="38100" dir="5400000" algn="t" rotWithShape="0">
              <a:prstClr val="black">
                <a:alpha val="40000"/>
              </a:prstClr>
            </a:outerShdw>
          </a:effectLst>
        </p:spPr>
      </p:pic>
      <p:sp>
        <p:nvSpPr>
          <p:cNvPr id="16" name="Arrow: Right 15">
            <a:extLst>
              <a:ext uri="{FF2B5EF4-FFF2-40B4-BE49-F238E27FC236}">
                <a16:creationId xmlns:a16="http://schemas.microsoft.com/office/drawing/2014/main" id="{AC4BCB4F-D27E-22FE-879E-2B03B4F7481D}"/>
              </a:ext>
            </a:extLst>
          </p:cNvPr>
          <p:cNvSpPr/>
          <p:nvPr/>
        </p:nvSpPr>
        <p:spPr>
          <a:xfrm>
            <a:off x="6854290" y="5700045"/>
            <a:ext cx="982203" cy="430411"/>
          </a:xfrm>
          <a:prstGeom prst="rightArrow">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7" name="Arrow: Right 16">
            <a:extLst>
              <a:ext uri="{FF2B5EF4-FFF2-40B4-BE49-F238E27FC236}">
                <a16:creationId xmlns:a16="http://schemas.microsoft.com/office/drawing/2014/main" id="{F7B71D05-1DBA-025F-99C2-32BE684E4A41}"/>
              </a:ext>
            </a:extLst>
          </p:cNvPr>
          <p:cNvSpPr/>
          <p:nvPr/>
        </p:nvSpPr>
        <p:spPr>
          <a:xfrm rot="19189190">
            <a:off x="6258104" y="4569028"/>
            <a:ext cx="1035010" cy="349409"/>
          </a:xfrm>
          <a:prstGeom prst="rightArrow">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E"/>
          </a:p>
        </p:txBody>
      </p:sp>
    </p:spTree>
    <p:extLst>
      <p:ext uri="{BB962C8B-B14F-4D97-AF65-F5344CB8AC3E}">
        <p14:creationId xmlns:p14="http://schemas.microsoft.com/office/powerpoint/2010/main" val="2889952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453F4-0C6A-1FB4-1074-7AF7498F2A32}"/>
              </a:ext>
            </a:extLst>
          </p:cNvPr>
          <p:cNvSpPr>
            <a:spLocks noGrp="1"/>
          </p:cNvSpPr>
          <p:nvPr>
            <p:ph type="title"/>
          </p:nvPr>
        </p:nvSpPr>
        <p:spPr/>
        <p:txBody>
          <a:bodyPr/>
          <a:lstStyle/>
          <a:p>
            <a:r>
              <a:rPr lang="en-BE"/>
              <a:t>AP Matching Overview</a:t>
            </a:r>
          </a:p>
        </p:txBody>
      </p:sp>
      <p:sp>
        <p:nvSpPr>
          <p:cNvPr id="6" name="Content Placeholder 5">
            <a:extLst>
              <a:ext uri="{FF2B5EF4-FFF2-40B4-BE49-F238E27FC236}">
                <a16:creationId xmlns:a16="http://schemas.microsoft.com/office/drawing/2014/main" id="{BC2E83D0-BE48-7948-4B7A-5B792F821A29}"/>
              </a:ext>
            </a:extLst>
          </p:cNvPr>
          <p:cNvSpPr>
            <a:spLocks noGrp="1"/>
          </p:cNvSpPr>
          <p:nvPr>
            <p:ph sz="half" idx="1"/>
          </p:nvPr>
        </p:nvSpPr>
        <p:spPr>
          <a:xfrm>
            <a:off x="838200" y="2181224"/>
            <a:ext cx="6874565" cy="3822115"/>
          </a:xfrm>
        </p:spPr>
        <p:txBody>
          <a:bodyPr/>
          <a:lstStyle/>
          <a:p>
            <a:r>
              <a:rPr lang="en-BE" sz="1400" b="1" dirty="0"/>
              <a:t>Matching exceptions</a:t>
            </a:r>
            <a:r>
              <a:rPr lang="en-BE" sz="1400" dirty="0"/>
              <a:t>: Count of total amount of exceptions and count of individual exception types</a:t>
            </a:r>
          </a:p>
          <a:p>
            <a:pPr lvl="1"/>
            <a:r>
              <a:rPr lang="en-BE" sz="1400" dirty="0"/>
              <a:t>Note: these can not be selected to filter the below chart and table</a:t>
            </a:r>
          </a:p>
          <a:p>
            <a:r>
              <a:rPr lang="en-BE" sz="1400" b="1" dirty="0"/>
              <a:t>Exception amount over time</a:t>
            </a:r>
            <a:r>
              <a:rPr lang="en-BE" sz="1400" dirty="0"/>
              <a:t>:</a:t>
            </a:r>
          </a:p>
          <a:p>
            <a:pPr lvl="1"/>
            <a:r>
              <a:rPr lang="en-BE" sz="1400" dirty="0"/>
              <a:t>Here you can choose an exception to focus on and track the amount it occurs over time</a:t>
            </a:r>
          </a:p>
          <a:p>
            <a:pPr lvl="1"/>
            <a:r>
              <a:rPr lang="en-BE" sz="1400" dirty="0"/>
              <a:t>Note: Selecting a specific exception in the dropdown will also filter the bottom right table which countains a specific invoice list, this does not filter any other tables on the left side, and also not the bottom invoice list (which can be toggled on/off via the controls at the top of the page.</a:t>
            </a:r>
          </a:p>
        </p:txBody>
      </p:sp>
      <p:sp>
        <p:nvSpPr>
          <p:cNvPr id="8" name="Text Placeholder 7">
            <a:extLst>
              <a:ext uri="{FF2B5EF4-FFF2-40B4-BE49-F238E27FC236}">
                <a16:creationId xmlns:a16="http://schemas.microsoft.com/office/drawing/2014/main" id="{73F70E85-3EC3-D4C7-EFEF-415B0516B309}"/>
              </a:ext>
            </a:extLst>
          </p:cNvPr>
          <p:cNvSpPr>
            <a:spLocks noGrp="1"/>
          </p:cNvSpPr>
          <p:nvPr>
            <p:ph type="body" sz="quarter" idx="13"/>
          </p:nvPr>
        </p:nvSpPr>
        <p:spPr>
          <a:xfrm>
            <a:off x="838200" y="1598405"/>
            <a:ext cx="10028235" cy="336550"/>
          </a:xfrm>
        </p:spPr>
        <p:txBody>
          <a:bodyPr/>
          <a:lstStyle/>
          <a:p>
            <a:r>
              <a:rPr lang="en-BE" sz="1400" dirty="0"/>
              <a:t>Matching Exceptions</a:t>
            </a:r>
          </a:p>
        </p:txBody>
      </p:sp>
      <p:pic>
        <p:nvPicPr>
          <p:cNvPr id="5" name="Picture 4">
            <a:extLst>
              <a:ext uri="{FF2B5EF4-FFF2-40B4-BE49-F238E27FC236}">
                <a16:creationId xmlns:a16="http://schemas.microsoft.com/office/drawing/2014/main" id="{D07A7050-D3F0-1C4D-274E-B639CBC6327E}"/>
              </a:ext>
            </a:extLst>
          </p:cNvPr>
          <p:cNvPicPr>
            <a:picLocks noChangeAspect="1"/>
          </p:cNvPicPr>
          <p:nvPr/>
        </p:nvPicPr>
        <p:blipFill>
          <a:blip r:embed="rId2"/>
          <a:stretch>
            <a:fillRect/>
          </a:stretch>
        </p:blipFill>
        <p:spPr>
          <a:xfrm>
            <a:off x="8628394" y="1380353"/>
            <a:ext cx="3335006" cy="2048647"/>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6D32D55F-51A9-E927-1E70-6C3E6013285F}"/>
              </a:ext>
            </a:extLst>
          </p:cNvPr>
          <p:cNvPicPr>
            <a:picLocks noChangeAspect="1"/>
          </p:cNvPicPr>
          <p:nvPr/>
        </p:nvPicPr>
        <p:blipFill>
          <a:blip r:embed="rId3"/>
          <a:stretch>
            <a:fillRect/>
          </a:stretch>
        </p:blipFill>
        <p:spPr>
          <a:xfrm>
            <a:off x="8628395" y="3190461"/>
            <a:ext cx="3335005" cy="3480664"/>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72854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56182-437A-BCD6-BA92-D8990C8D90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C51BE2C-532E-F1EE-2AE3-A1000F0E7366}"/>
              </a:ext>
            </a:extLst>
          </p:cNvPr>
          <p:cNvSpPr>
            <a:spLocks noGrp="1"/>
          </p:cNvSpPr>
          <p:nvPr>
            <p:ph type="title"/>
          </p:nvPr>
        </p:nvSpPr>
        <p:spPr/>
        <p:txBody>
          <a:bodyPr/>
          <a:lstStyle/>
          <a:p>
            <a:r>
              <a:rPr lang="en-BE"/>
              <a:t>AP Matching Overview</a:t>
            </a:r>
          </a:p>
        </p:txBody>
      </p:sp>
      <p:sp>
        <p:nvSpPr>
          <p:cNvPr id="7" name="Content Placeholder 6">
            <a:extLst>
              <a:ext uri="{FF2B5EF4-FFF2-40B4-BE49-F238E27FC236}">
                <a16:creationId xmlns:a16="http://schemas.microsoft.com/office/drawing/2014/main" id="{AF22AAC4-E9AE-4CB1-3A86-F1B992CEFAD1}"/>
              </a:ext>
            </a:extLst>
          </p:cNvPr>
          <p:cNvSpPr>
            <a:spLocks noGrp="1"/>
          </p:cNvSpPr>
          <p:nvPr>
            <p:ph sz="half" idx="1"/>
          </p:nvPr>
        </p:nvSpPr>
        <p:spPr>
          <a:xfrm>
            <a:off x="697718" y="4432955"/>
            <a:ext cx="10028236" cy="3822115"/>
          </a:xfrm>
        </p:spPr>
        <p:txBody>
          <a:bodyPr/>
          <a:lstStyle/>
          <a:p>
            <a:r>
              <a:rPr lang="en-BE" sz="1400"/>
              <a:t>Note: This pivot table will be affected by filtering in the above main </a:t>
            </a:r>
            <a:r>
              <a:rPr lang="en-BE" sz="1400" err="1"/>
              <a:t>KPI’s</a:t>
            </a:r>
            <a:r>
              <a:rPr lang="en-BE" sz="1400"/>
              <a:t> but not by selecting specific exceptions</a:t>
            </a:r>
          </a:p>
          <a:p>
            <a:r>
              <a:rPr lang="en-BE" sz="1400"/>
              <a:t>Select the </a:t>
            </a:r>
            <a:r>
              <a:rPr lang="en-BE" sz="1400" err="1"/>
              <a:t>appropr</a:t>
            </a:r>
            <a:r>
              <a:rPr lang="fi-FI" sz="1400"/>
              <a:t>i</a:t>
            </a:r>
            <a:r>
              <a:rPr lang="en-BE" sz="1400"/>
              <a:t>ate grouping via the drop-down in the top right of the table:</a:t>
            </a:r>
          </a:p>
          <a:p>
            <a:pPr lvl="1"/>
            <a:r>
              <a:rPr lang="en-BE" sz="1400"/>
              <a:t>By Organization, Supplier or Invoice Origin</a:t>
            </a:r>
          </a:p>
          <a:p>
            <a:r>
              <a:rPr lang="en-BE" sz="1400"/>
              <a:t>Columns include Association rate, Single Pass match, Touchless match, Invoice count (total number of invoices) and number of matching Exceptions, as well as the invoice value of all invoices in the selected frame set in the dashboard controls.</a:t>
            </a:r>
          </a:p>
        </p:txBody>
      </p:sp>
      <p:sp>
        <p:nvSpPr>
          <p:cNvPr id="8" name="Text Placeholder 7">
            <a:extLst>
              <a:ext uri="{FF2B5EF4-FFF2-40B4-BE49-F238E27FC236}">
                <a16:creationId xmlns:a16="http://schemas.microsoft.com/office/drawing/2014/main" id="{2EE32558-9842-1637-F7ED-497F1793169C}"/>
              </a:ext>
            </a:extLst>
          </p:cNvPr>
          <p:cNvSpPr>
            <a:spLocks noGrp="1"/>
          </p:cNvSpPr>
          <p:nvPr>
            <p:ph type="body" sz="quarter" idx="13"/>
          </p:nvPr>
        </p:nvSpPr>
        <p:spPr>
          <a:xfrm>
            <a:off x="697717" y="3971244"/>
            <a:ext cx="10028235" cy="336550"/>
          </a:xfrm>
        </p:spPr>
        <p:txBody>
          <a:bodyPr/>
          <a:lstStyle/>
          <a:p>
            <a:r>
              <a:rPr lang="en-BE" sz="1400"/>
              <a:t>Matching performance grouped by Supplier, Organization or Invoice Origin</a:t>
            </a:r>
          </a:p>
        </p:txBody>
      </p:sp>
      <p:pic>
        <p:nvPicPr>
          <p:cNvPr id="6" name="Picture 5">
            <a:extLst>
              <a:ext uri="{FF2B5EF4-FFF2-40B4-BE49-F238E27FC236}">
                <a16:creationId xmlns:a16="http://schemas.microsoft.com/office/drawing/2014/main" id="{2EBADDFC-9C64-A68A-74B6-8A1B32C6763C}"/>
              </a:ext>
            </a:extLst>
          </p:cNvPr>
          <p:cNvPicPr>
            <a:picLocks noChangeAspect="1"/>
          </p:cNvPicPr>
          <p:nvPr/>
        </p:nvPicPr>
        <p:blipFill>
          <a:blip r:embed="rId2"/>
          <a:stretch>
            <a:fillRect/>
          </a:stretch>
        </p:blipFill>
        <p:spPr>
          <a:xfrm>
            <a:off x="838200" y="1505526"/>
            <a:ext cx="7020905" cy="2210108"/>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A9E791AB-48D5-0973-C6D1-A0BB2284DEC6}"/>
              </a:ext>
            </a:extLst>
          </p:cNvPr>
          <p:cNvPicPr>
            <a:picLocks noChangeAspect="1"/>
          </p:cNvPicPr>
          <p:nvPr/>
        </p:nvPicPr>
        <p:blipFill>
          <a:blip r:embed="rId3"/>
          <a:stretch>
            <a:fillRect/>
          </a:stretch>
        </p:blipFill>
        <p:spPr>
          <a:xfrm>
            <a:off x="7956178" y="1545757"/>
            <a:ext cx="3064325" cy="1064823"/>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3067343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Basware - Now it all just happens">
      <a:dk1>
        <a:srgbClr val="120A48"/>
      </a:dk1>
      <a:lt1>
        <a:sysClr val="window" lastClr="FFFFFF"/>
      </a:lt1>
      <a:dk2>
        <a:srgbClr val="333333"/>
      </a:dk2>
      <a:lt2>
        <a:srgbClr val="EAEFFF"/>
      </a:lt2>
      <a:accent1>
        <a:srgbClr val="04D3AA"/>
      </a:accent1>
      <a:accent2>
        <a:srgbClr val="549CFF"/>
      </a:accent2>
      <a:accent3>
        <a:srgbClr val="FA6496"/>
      </a:accent3>
      <a:accent4>
        <a:srgbClr val="6404DA"/>
      </a:accent4>
      <a:accent5>
        <a:srgbClr val="120A48"/>
      </a:accent5>
      <a:accent6>
        <a:srgbClr val="EAEFFF"/>
      </a:accent6>
      <a:hlink>
        <a:srgbClr val="549CFF"/>
      </a:hlink>
      <a:folHlink>
        <a:srgbClr val="6404DA"/>
      </a:folHlink>
    </a:clrScheme>
    <a:fontScheme name="Inter">
      <a:majorFont>
        <a:latin typeface="Inter Extra 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sware Presentation Template Finalized" id="{4CCE0CB5-D4AF-4997-8FDF-098AC69A3CFF}" vid="{84E051C0-A685-4E5A-97D0-7963A542A4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f7afc72-a310-4c93-83e9-21ce9b8f8abd" xsi:nil="true"/>
    <lcf76f155ced4ddcb4097134ff3c332f xmlns="d8732223-c9df-4e1c-8a15-8e2d35da786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2BA14B6F5C04C4388980EA7648E7B7F" ma:contentTypeVersion="14" ma:contentTypeDescription="Create a new document." ma:contentTypeScope="" ma:versionID="91ad081767c4ab8bebc35d904d06ca04">
  <xsd:schema xmlns:xsd="http://www.w3.org/2001/XMLSchema" xmlns:xs="http://www.w3.org/2001/XMLSchema" xmlns:p="http://schemas.microsoft.com/office/2006/metadata/properties" xmlns:ns2="d8732223-c9df-4e1c-8a15-8e2d35da7866" xmlns:ns3="bf7afc72-a310-4c93-83e9-21ce9b8f8abd" targetNamespace="http://schemas.microsoft.com/office/2006/metadata/properties" ma:root="true" ma:fieldsID="07f2e5efa26c1d5d558fe4face5794ee" ns2:_="" ns3:_="">
    <xsd:import namespace="d8732223-c9df-4e1c-8a15-8e2d35da7866"/>
    <xsd:import namespace="bf7afc72-a310-4c93-83e9-21ce9b8f8a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8732223-c9df-4e1c-8a15-8e2d35da78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27b19439-60cf-4e0a-9723-6b74af8c3ced"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7afc72-a310-4c93-83e9-21ce9b8f8abd"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4ac04e8-da66-42a4-98c8-493df02263cd}" ma:internalName="TaxCatchAll" ma:showField="CatchAllData" ma:web="bf7afc72-a310-4c93-83e9-21ce9b8f8a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9D81040-B10D-41A9-AD79-D33ED772A1C0}">
  <ds:schemaRefs>
    <ds:schemaRef ds:uri="http://www.w3.org/XML/1998/namespace"/>
    <ds:schemaRef ds:uri="bf7afc72-a310-4c93-83e9-21ce9b8f8abd"/>
    <ds:schemaRef ds:uri="http://schemas.microsoft.com/office/infopath/2007/PartnerControls"/>
    <ds:schemaRef ds:uri="http://schemas.microsoft.com/office/2006/documentManagement/types"/>
    <ds:schemaRef ds:uri="http://schemas.microsoft.com/office/2006/metadata/properties"/>
    <ds:schemaRef ds:uri="d8732223-c9df-4e1c-8a15-8e2d35da7866"/>
    <ds:schemaRef ds:uri="http://purl.org/dc/dcmitype/"/>
    <ds:schemaRef ds:uri="http://purl.org/dc/elements/1.1/"/>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FFF91FB6-3AF1-4DC9-9C62-59687490D57D}">
  <ds:schemaRefs>
    <ds:schemaRef ds:uri="bf7afc72-a310-4c93-83e9-21ce9b8f8abd"/>
    <ds:schemaRef ds:uri="d8732223-c9df-4e1c-8a15-8e2d35da78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4F896F-37AA-47D9-915D-5F58DEA3197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870</Words>
  <Application>Microsoft Office PowerPoint</Application>
  <PresentationFormat>Widescreen</PresentationFormat>
  <Paragraphs>59</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Calibri</vt:lpstr>
      <vt:lpstr>Arial</vt:lpstr>
      <vt:lpstr>Inter</vt:lpstr>
      <vt:lpstr>Office Theme</vt:lpstr>
      <vt:lpstr>AP Matching</vt:lpstr>
      <vt:lpstr>AP Matching Overview</vt:lpstr>
      <vt:lpstr>AP Matching Overview</vt:lpstr>
      <vt:lpstr>AP Matching Overview</vt:lpstr>
      <vt:lpstr>AP Matching Controls</vt:lpstr>
      <vt:lpstr>AP Matching Overview</vt:lpstr>
      <vt:lpstr>AP Matching Overview</vt:lpstr>
      <vt:lpstr>AP Matching Overview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Tom Van Vaerenbergh</dc:creator>
  <cp:lastModifiedBy>Kaisa Välimäki</cp:lastModifiedBy>
  <cp:revision>1</cp:revision>
  <dcterms:created xsi:type="dcterms:W3CDTF">2025-01-22T14:35:08Z</dcterms:created>
  <dcterms:modified xsi:type="dcterms:W3CDTF">2025-03-11T08:58:08Z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1e97fa-b66f-4aa1-9b90-3f31ca839e6c_Enabled">
    <vt:lpwstr>true</vt:lpwstr>
  </property>
  <property fmtid="{D5CDD505-2E9C-101B-9397-08002B2CF9AE}" pid="3" name="MSIP_Label_eb1e97fa-b66f-4aa1-9b90-3f31ca839e6c_SetDate">
    <vt:lpwstr>2025-01-22T14:45:24Z</vt:lpwstr>
  </property>
  <property fmtid="{D5CDD505-2E9C-101B-9397-08002B2CF9AE}" pid="4" name="MSIP_Label_eb1e97fa-b66f-4aa1-9b90-3f31ca839e6c_Method">
    <vt:lpwstr>Standard</vt:lpwstr>
  </property>
  <property fmtid="{D5CDD505-2E9C-101B-9397-08002B2CF9AE}" pid="5" name="MSIP_Label_eb1e97fa-b66f-4aa1-9b90-3f31ca839e6c_Name">
    <vt:lpwstr>Private</vt:lpwstr>
  </property>
  <property fmtid="{D5CDD505-2E9C-101B-9397-08002B2CF9AE}" pid="6" name="MSIP_Label_eb1e97fa-b66f-4aa1-9b90-3f31ca839e6c_SiteId">
    <vt:lpwstr>9737b55a-4455-48e4-8c47-a26a6ee65c97</vt:lpwstr>
  </property>
  <property fmtid="{D5CDD505-2E9C-101B-9397-08002B2CF9AE}" pid="7" name="MSIP_Label_eb1e97fa-b66f-4aa1-9b90-3f31ca839e6c_ActionId">
    <vt:lpwstr>3220a420-f597-4faf-9cbd-9d8c20cb35b8</vt:lpwstr>
  </property>
  <property fmtid="{D5CDD505-2E9C-101B-9397-08002B2CF9AE}" pid="8" name="MSIP_Label_eb1e97fa-b66f-4aa1-9b90-3f31ca839e6c_ContentBits">
    <vt:lpwstr>2</vt:lpwstr>
  </property>
  <property fmtid="{D5CDD505-2E9C-101B-9397-08002B2CF9AE}" pid="9" name="ClassificationContentMarkingFooterLocations">
    <vt:lpwstr>Office Theme:6</vt:lpwstr>
  </property>
  <property fmtid="{D5CDD505-2E9C-101B-9397-08002B2CF9AE}" pid="10" name="ClassificationContentMarkingFooterText">
    <vt:lpwstr>Classified as Private</vt:lpwstr>
  </property>
  <property fmtid="{D5CDD505-2E9C-101B-9397-08002B2CF9AE}" pid="11" name="ContentTypeId">
    <vt:lpwstr>0x01010072BA14B6F5C04C4388980EA7648E7B7F</vt:lpwstr>
  </property>
  <property fmtid="{D5CDD505-2E9C-101B-9397-08002B2CF9AE}" pid="12" name="MediaServiceImageTags">
    <vt:lpwstr/>
  </property>
</Properties>
</file>