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415" r:id="rId5"/>
    <p:sldId id="306" r:id="rId6"/>
    <p:sldId id="419" r:id="rId7"/>
    <p:sldId id="414" r:id="rId8"/>
    <p:sldId id="345" r:id="rId9"/>
    <p:sldId id="393" r:id="rId10"/>
    <p:sldId id="394" r:id="rId11"/>
    <p:sldId id="395" r:id="rId12"/>
    <p:sldId id="396" r:id="rId13"/>
    <p:sldId id="307" r:id="rId14"/>
    <p:sldId id="397" r:id="rId15"/>
  </p:sldIdLst>
  <p:sldSz cx="12192000" cy="6858000"/>
  <p:notesSz cx="6858000" cy="9144000"/>
  <p:embeddedFontLst>
    <p:embeddedFont>
      <p:font typeface="Inter" panose="02000503000000020004" pitchFamily="2" charset="0"/>
      <p:regular r:id="rId17"/>
      <p:bold r:id="rId18"/>
      <p:italic r:id="rId19"/>
      <p:boldItalic r:id="rId2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F111D-8B30-4A09-94BE-E2C4F05F48AE}" v="4" dt="2025-03-10T12:37:57.683"/>
    <p1510:client id="{3DD2CE06-814E-44B5-83C6-11A251DF749E}" v="2" dt="2025-03-10T12:37:04.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Välimäki" userId="S::kaisaval@basware.com::748bfbdf-5648-43ca-b5dc-bdb32b059750" providerId="AD" clId="Web-{3DD2CE06-814E-44B5-83C6-11A251DF749E}"/>
    <pc:docChg chg="modSld">
      <pc:chgData name="Kaisa Välimäki" userId="S::kaisaval@basware.com::748bfbdf-5648-43ca-b5dc-bdb32b059750" providerId="AD" clId="Web-{3DD2CE06-814E-44B5-83C6-11A251DF749E}" dt="2025-03-10T12:37:04.071" v="1" actId="20577"/>
      <pc:docMkLst>
        <pc:docMk/>
      </pc:docMkLst>
      <pc:sldChg chg="modSp">
        <pc:chgData name="Kaisa Välimäki" userId="S::kaisaval@basware.com::748bfbdf-5648-43ca-b5dc-bdb32b059750" providerId="AD" clId="Web-{3DD2CE06-814E-44B5-83C6-11A251DF749E}" dt="2025-03-10T12:37:04.071" v="1" actId="20577"/>
        <pc:sldMkLst>
          <pc:docMk/>
          <pc:sldMk cId="2135301328" sldId="306"/>
        </pc:sldMkLst>
        <pc:spChg chg="mod">
          <ac:chgData name="Kaisa Välimäki" userId="S::kaisaval@basware.com::748bfbdf-5648-43ca-b5dc-bdb32b059750" providerId="AD" clId="Web-{3DD2CE06-814E-44B5-83C6-11A251DF749E}" dt="2025-03-10T12:37:04.071" v="1" actId="20577"/>
          <ac:spMkLst>
            <pc:docMk/>
            <pc:sldMk cId="2135301328" sldId="306"/>
            <ac:spMk id="3" creationId="{FB4CB2C9-2CC3-ABF9-415B-812673F254FE}"/>
          </ac:spMkLst>
        </pc:spChg>
      </pc:sldChg>
    </pc:docChg>
  </pc:docChgLst>
  <pc:docChgLst>
    <pc:chgData name="Kaisa Välimäki" userId="748bfbdf-5648-43ca-b5dc-bdb32b059750" providerId="ADAL" clId="{CA3A7620-23FF-4F60-9C26-20755034E32A}"/>
    <pc:docChg chg="delSld modSld">
      <pc:chgData name="Kaisa Välimäki" userId="748bfbdf-5648-43ca-b5dc-bdb32b059750" providerId="ADAL" clId="{CA3A7620-23FF-4F60-9C26-20755034E32A}" dt="2025-02-25T11:32:10.454" v="12" actId="47"/>
      <pc:docMkLst>
        <pc:docMk/>
      </pc:docMkLst>
      <pc:sldChg chg="del">
        <pc:chgData name="Kaisa Välimäki" userId="748bfbdf-5648-43ca-b5dc-bdb32b059750" providerId="ADAL" clId="{CA3A7620-23FF-4F60-9C26-20755034E32A}" dt="2025-02-25T11:32:10.454" v="12" actId="47"/>
        <pc:sldMkLst>
          <pc:docMk/>
          <pc:sldMk cId="1854199711" sldId="256"/>
        </pc:sldMkLst>
      </pc:sldChg>
      <pc:sldChg chg="del">
        <pc:chgData name="Kaisa Välimäki" userId="748bfbdf-5648-43ca-b5dc-bdb32b059750" providerId="ADAL" clId="{CA3A7620-23FF-4F60-9C26-20755034E32A}" dt="2025-02-25T11:32:02.914" v="11" actId="47"/>
        <pc:sldMkLst>
          <pc:docMk/>
          <pc:sldMk cId="4205618619" sldId="299"/>
        </pc:sldMkLst>
      </pc:sldChg>
      <pc:sldChg chg="del">
        <pc:chgData name="Kaisa Välimäki" userId="748bfbdf-5648-43ca-b5dc-bdb32b059750" providerId="ADAL" clId="{CA3A7620-23FF-4F60-9C26-20755034E32A}" dt="2025-02-25T11:31:37.791" v="3" actId="47"/>
        <pc:sldMkLst>
          <pc:docMk/>
          <pc:sldMk cId="1653512687" sldId="300"/>
        </pc:sldMkLst>
      </pc:sldChg>
      <pc:sldChg chg="del">
        <pc:chgData name="Kaisa Välimäki" userId="748bfbdf-5648-43ca-b5dc-bdb32b059750" providerId="ADAL" clId="{CA3A7620-23FF-4F60-9C26-20755034E32A}" dt="2025-02-25T11:31:37.791" v="3" actId="47"/>
        <pc:sldMkLst>
          <pc:docMk/>
          <pc:sldMk cId="3988930583" sldId="301"/>
        </pc:sldMkLst>
      </pc:sldChg>
      <pc:sldChg chg="del">
        <pc:chgData name="Kaisa Välimäki" userId="748bfbdf-5648-43ca-b5dc-bdb32b059750" providerId="ADAL" clId="{CA3A7620-23FF-4F60-9C26-20755034E32A}" dt="2025-02-25T11:31:37.791" v="3" actId="47"/>
        <pc:sldMkLst>
          <pc:docMk/>
          <pc:sldMk cId="4121071900" sldId="302"/>
        </pc:sldMkLst>
      </pc:sldChg>
      <pc:sldChg chg="del">
        <pc:chgData name="Kaisa Välimäki" userId="748bfbdf-5648-43ca-b5dc-bdb32b059750" providerId="ADAL" clId="{CA3A7620-23FF-4F60-9C26-20755034E32A}" dt="2025-02-25T11:31:37.791" v="3" actId="47"/>
        <pc:sldMkLst>
          <pc:docMk/>
          <pc:sldMk cId="1968994710" sldId="303"/>
        </pc:sldMkLst>
      </pc:sldChg>
      <pc:sldChg chg="del">
        <pc:chgData name="Kaisa Välimäki" userId="748bfbdf-5648-43ca-b5dc-bdb32b059750" providerId="ADAL" clId="{CA3A7620-23FF-4F60-9C26-20755034E32A}" dt="2025-02-25T11:31:37.791" v="3" actId="47"/>
        <pc:sldMkLst>
          <pc:docMk/>
          <pc:sldMk cId="3551993988" sldId="304"/>
        </pc:sldMkLst>
      </pc:sldChg>
      <pc:sldChg chg="del">
        <pc:chgData name="Kaisa Välimäki" userId="748bfbdf-5648-43ca-b5dc-bdb32b059750" providerId="ADAL" clId="{CA3A7620-23FF-4F60-9C26-20755034E32A}" dt="2025-02-25T11:32:02.914" v="11" actId="47"/>
        <pc:sldMkLst>
          <pc:docMk/>
          <pc:sldMk cId="1797233310" sldId="308"/>
        </pc:sldMkLst>
      </pc:sldChg>
      <pc:sldChg chg="del">
        <pc:chgData name="Kaisa Välimäki" userId="748bfbdf-5648-43ca-b5dc-bdb32b059750" providerId="ADAL" clId="{CA3A7620-23FF-4F60-9C26-20755034E32A}" dt="2025-02-25T11:32:02.914" v="11" actId="47"/>
        <pc:sldMkLst>
          <pc:docMk/>
          <pc:sldMk cId="548834975" sldId="309"/>
        </pc:sldMkLst>
      </pc:sldChg>
      <pc:sldChg chg="del">
        <pc:chgData name="Kaisa Välimäki" userId="748bfbdf-5648-43ca-b5dc-bdb32b059750" providerId="ADAL" clId="{CA3A7620-23FF-4F60-9C26-20755034E32A}" dt="2025-02-25T11:32:02.914" v="11" actId="47"/>
        <pc:sldMkLst>
          <pc:docMk/>
          <pc:sldMk cId="4012759927" sldId="311"/>
        </pc:sldMkLst>
      </pc:sldChg>
      <pc:sldChg chg="del">
        <pc:chgData name="Kaisa Välimäki" userId="748bfbdf-5648-43ca-b5dc-bdb32b059750" providerId="ADAL" clId="{CA3A7620-23FF-4F60-9C26-20755034E32A}" dt="2025-02-25T11:32:02.914" v="11" actId="47"/>
        <pc:sldMkLst>
          <pc:docMk/>
          <pc:sldMk cId="560756354" sldId="312"/>
        </pc:sldMkLst>
      </pc:sldChg>
      <pc:sldChg chg="del">
        <pc:chgData name="Kaisa Välimäki" userId="748bfbdf-5648-43ca-b5dc-bdb32b059750" providerId="ADAL" clId="{CA3A7620-23FF-4F60-9C26-20755034E32A}" dt="2025-02-25T11:32:02.914" v="11" actId="47"/>
        <pc:sldMkLst>
          <pc:docMk/>
          <pc:sldMk cId="3450190320" sldId="313"/>
        </pc:sldMkLst>
      </pc:sldChg>
      <pc:sldChg chg="del">
        <pc:chgData name="Kaisa Välimäki" userId="748bfbdf-5648-43ca-b5dc-bdb32b059750" providerId="ADAL" clId="{CA3A7620-23FF-4F60-9C26-20755034E32A}" dt="2025-02-25T11:32:02.914" v="11" actId="47"/>
        <pc:sldMkLst>
          <pc:docMk/>
          <pc:sldMk cId="3524311119" sldId="314"/>
        </pc:sldMkLst>
      </pc:sldChg>
      <pc:sldChg chg="del">
        <pc:chgData name="Kaisa Välimäki" userId="748bfbdf-5648-43ca-b5dc-bdb32b059750" providerId="ADAL" clId="{CA3A7620-23FF-4F60-9C26-20755034E32A}" dt="2025-02-25T11:32:02.914" v="11" actId="47"/>
        <pc:sldMkLst>
          <pc:docMk/>
          <pc:sldMk cId="1527830879" sldId="315"/>
        </pc:sldMkLst>
      </pc:sldChg>
      <pc:sldChg chg="del">
        <pc:chgData name="Kaisa Välimäki" userId="748bfbdf-5648-43ca-b5dc-bdb32b059750" providerId="ADAL" clId="{CA3A7620-23FF-4F60-9C26-20755034E32A}" dt="2025-02-25T11:32:02.914" v="11" actId="47"/>
        <pc:sldMkLst>
          <pc:docMk/>
          <pc:sldMk cId="672348335" sldId="316"/>
        </pc:sldMkLst>
      </pc:sldChg>
      <pc:sldChg chg="del">
        <pc:chgData name="Kaisa Välimäki" userId="748bfbdf-5648-43ca-b5dc-bdb32b059750" providerId="ADAL" clId="{CA3A7620-23FF-4F60-9C26-20755034E32A}" dt="2025-02-25T11:32:02.914" v="11" actId="47"/>
        <pc:sldMkLst>
          <pc:docMk/>
          <pc:sldMk cId="2030065872" sldId="318"/>
        </pc:sldMkLst>
      </pc:sldChg>
      <pc:sldChg chg="del">
        <pc:chgData name="Kaisa Välimäki" userId="748bfbdf-5648-43ca-b5dc-bdb32b059750" providerId="ADAL" clId="{CA3A7620-23FF-4F60-9C26-20755034E32A}" dt="2025-02-25T11:32:02.914" v="11" actId="47"/>
        <pc:sldMkLst>
          <pc:docMk/>
          <pc:sldMk cId="2378528983" sldId="319"/>
        </pc:sldMkLst>
      </pc:sldChg>
      <pc:sldChg chg="del">
        <pc:chgData name="Kaisa Välimäki" userId="748bfbdf-5648-43ca-b5dc-bdb32b059750" providerId="ADAL" clId="{CA3A7620-23FF-4F60-9C26-20755034E32A}" dt="2025-02-25T11:32:02.914" v="11" actId="47"/>
        <pc:sldMkLst>
          <pc:docMk/>
          <pc:sldMk cId="3596869539" sldId="321"/>
        </pc:sldMkLst>
      </pc:sldChg>
      <pc:sldChg chg="del">
        <pc:chgData name="Kaisa Välimäki" userId="748bfbdf-5648-43ca-b5dc-bdb32b059750" providerId="ADAL" clId="{CA3A7620-23FF-4F60-9C26-20755034E32A}" dt="2025-02-25T11:32:02.914" v="11" actId="47"/>
        <pc:sldMkLst>
          <pc:docMk/>
          <pc:sldMk cId="788703727" sldId="322"/>
        </pc:sldMkLst>
      </pc:sldChg>
      <pc:sldChg chg="del">
        <pc:chgData name="Kaisa Välimäki" userId="748bfbdf-5648-43ca-b5dc-bdb32b059750" providerId="ADAL" clId="{CA3A7620-23FF-4F60-9C26-20755034E32A}" dt="2025-02-25T11:31:18.508" v="0" actId="47"/>
        <pc:sldMkLst>
          <pc:docMk/>
          <pc:sldMk cId="1221248950" sldId="323"/>
        </pc:sldMkLst>
      </pc:sldChg>
      <pc:sldChg chg="del">
        <pc:chgData name="Kaisa Välimäki" userId="748bfbdf-5648-43ca-b5dc-bdb32b059750" providerId="ADAL" clId="{CA3A7620-23FF-4F60-9C26-20755034E32A}" dt="2025-02-25T11:31:37.791" v="3" actId="47"/>
        <pc:sldMkLst>
          <pc:docMk/>
          <pc:sldMk cId="1310029527" sldId="324"/>
        </pc:sldMkLst>
      </pc:sldChg>
      <pc:sldChg chg="del">
        <pc:chgData name="Kaisa Välimäki" userId="748bfbdf-5648-43ca-b5dc-bdb32b059750" providerId="ADAL" clId="{CA3A7620-23FF-4F60-9C26-20755034E32A}" dt="2025-02-25T11:31:37.791" v="3" actId="47"/>
        <pc:sldMkLst>
          <pc:docMk/>
          <pc:sldMk cId="154904080" sldId="325"/>
        </pc:sldMkLst>
      </pc:sldChg>
      <pc:sldChg chg="del">
        <pc:chgData name="Kaisa Välimäki" userId="748bfbdf-5648-43ca-b5dc-bdb32b059750" providerId="ADAL" clId="{CA3A7620-23FF-4F60-9C26-20755034E32A}" dt="2025-02-25T11:31:53.830" v="10" actId="47"/>
        <pc:sldMkLst>
          <pc:docMk/>
          <pc:sldMk cId="3538597282" sldId="326"/>
        </pc:sldMkLst>
      </pc:sldChg>
      <pc:sldChg chg="del">
        <pc:chgData name="Kaisa Välimäki" userId="748bfbdf-5648-43ca-b5dc-bdb32b059750" providerId="ADAL" clId="{CA3A7620-23FF-4F60-9C26-20755034E32A}" dt="2025-02-25T11:32:02.914" v="11" actId="47"/>
        <pc:sldMkLst>
          <pc:docMk/>
          <pc:sldMk cId="1835384343" sldId="327"/>
        </pc:sldMkLst>
      </pc:sldChg>
      <pc:sldChg chg="del">
        <pc:chgData name="Kaisa Välimäki" userId="748bfbdf-5648-43ca-b5dc-bdb32b059750" providerId="ADAL" clId="{CA3A7620-23FF-4F60-9C26-20755034E32A}" dt="2025-02-25T11:32:02.914" v="11" actId="47"/>
        <pc:sldMkLst>
          <pc:docMk/>
          <pc:sldMk cId="2717657524" sldId="328"/>
        </pc:sldMkLst>
      </pc:sldChg>
      <pc:sldChg chg="del">
        <pc:chgData name="Kaisa Välimäki" userId="748bfbdf-5648-43ca-b5dc-bdb32b059750" providerId="ADAL" clId="{CA3A7620-23FF-4F60-9C26-20755034E32A}" dt="2025-02-25T11:32:02.914" v="11" actId="47"/>
        <pc:sldMkLst>
          <pc:docMk/>
          <pc:sldMk cId="1018246919" sldId="329"/>
        </pc:sldMkLst>
      </pc:sldChg>
      <pc:sldChg chg="del">
        <pc:chgData name="Kaisa Välimäki" userId="748bfbdf-5648-43ca-b5dc-bdb32b059750" providerId="ADAL" clId="{CA3A7620-23FF-4F60-9C26-20755034E32A}" dt="2025-02-25T11:32:02.914" v="11" actId="47"/>
        <pc:sldMkLst>
          <pc:docMk/>
          <pc:sldMk cId="864699528" sldId="330"/>
        </pc:sldMkLst>
      </pc:sldChg>
      <pc:sldChg chg="del">
        <pc:chgData name="Kaisa Välimäki" userId="748bfbdf-5648-43ca-b5dc-bdb32b059750" providerId="ADAL" clId="{CA3A7620-23FF-4F60-9C26-20755034E32A}" dt="2025-02-25T11:32:02.914" v="11" actId="47"/>
        <pc:sldMkLst>
          <pc:docMk/>
          <pc:sldMk cId="3292936495" sldId="331"/>
        </pc:sldMkLst>
      </pc:sldChg>
      <pc:sldChg chg="del">
        <pc:chgData name="Kaisa Välimäki" userId="748bfbdf-5648-43ca-b5dc-bdb32b059750" providerId="ADAL" clId="{CA3A7620-23FF-4F60-9C26-20755034E32A}" dt="2025-02-25T11:32:02.914" v="11" actId="47"/>
        <pc:sldMkLst>
          <pc:docMk/>
          <pc:sldMk cId="369860492" sldId="332"/>
        </pc:sldMkLst>
      </pc:sldChg>
      <pc:sldChg chg="del">
        <pc:chgData name="Kaisa Välimäki" userId="748bfbdf-5648-43ca-b5dc-bdb32b059750" providerId="ADAL" clId="{CA3A7620-23FF-4F60-9C26-20755034E32A}" dt="2025-02-25T11:31:18.508" v="0" actId="47"/>
        <pc:sldMkLst>
          <pc:docMk/>
          <pc:sldMk cId="4282255781" sldId="333"/>
        </pc:sldMkLst>
      </pc:sldChg>
      <pc:sldChg chg="del">
        <pc:chgData name="Kaisa Välimäki" userId="748bfbdf-5648-43ca-b5dc-bdb32b059750" providerId="ADAL" clId="{CA3A7620-23FF-4F60-9C26-20755034E32A}" dt="2025-02-25T11:31:37.791" v="3" actId="47"/>
        <pc:sldMkLst>
          <pc:docMk/>
          <pc:sldMk cId="3703057547" sldId="339"/>
        </pc:sldMkLst>
      </pc:sldChg>
      <pc:sldChg chg="del">
        <pc:chgData name="Kaisa Välimäki" userId="748bfbdf-5648-43ca-b5dc-bdb32b059750" providerId="ADAL" clId="{CA3A7620-23FF-4F60-9C26-20755034E32A}" dt="2025-02-25T11:31:37.791" v="3" actId="47"/>
        <pc:sldMkLst>
          <pc:docMk/>
          <pc:sldMk cId="1687433936" sldId="340"/>
        </pc:sldMkLst>
      </pc:sldChg>
      <pc:sldChg chg="del">
        <pc:chgData name="Kaisa Välimäki" userId="748bfbdf-5648-43ca-b5dc-bdb32b059750" providerId="ADAL" clId="{CA3A7620-23FF-4F60-9C26-20755034E32A}" dt="2025-02-25T11:31:37.791" v="3" actId="47"/>
        <pc:sldMkLst>
          <pc:docMk/>
          <pc:sldMk cId="1636642166" sldId="341"/>
        </pc:sldMkLst>
      </pc:sldChg>
      <pc:sldChg chg="del">
        <pc:chgData name="Kaisa Välimäki" userId="748bfbdf-5648-43ca-b5dc-bdb32b059750" providerId="ADAL" clId="{CA3A7620-23FF-4F60-9C26-20755034E32A}" dt="2025-02-25T11:31:37.791" v="3" actId="47"/>
        <pc:sldMkLst>
          <pc:docMk/>
          <pc:sldMk cId="1460639307" sldId="342"/>
        </pc:sldMkLst>
      </pc:sldChg>
      <pc:sldChg chg="del">
        <pc:chgData name="Kaisa Välimäki" userId="748bfbdf-5648-43ca-b5dc-bdb32b059750" providerId="ADAL" clId="{CA3A7620-23FF-4F60-9C26-20755034E32A}" dt="2025-02-25T11:31:37.791" v="3" actId="47"/>
        <pc:sldMkLst>
          <pc:docMk/>
          <pc:sldMk cId="523001272" sldId="343"/>
        </pc:sldMkLst>
      </pc:sldChg>
      <pc:sldChg chg="del">
        <pc:chgData name="Kaisa Välimäki" userId="748bfbdf-5648-43ca-b5dc-bdb32b059750" providerId="ADAL" clId="{CA3A7620-23FF-4F60-9C26-20755034E32A}" dt="2025-02-25T11:31:37.791" v="3" actId="47"/>
        <pc:sldMkLst>
          <pc:docMk/>
          <pc:sldMk cId="654317970" sldId="352"/>
        </pc:sldMkLst>
      </pc:sldChg>
      <pc:sldChg chg="del">
        <pc:chgData name="Kaisa Välimäki" userId="748bfbdf-5648-43ca-b5dc-bdb32b059750" providerId="ADAL" clId="{CA3A7620-23FF-4F60-9C26-20755034E32A}" dt="2025-02-25T11:32:02.914" v="11" actId="47"/>
        <pc:sldMkLst>
          <pc:docMk/>
          <pc:sldMk cId="1920263595" sldId="363"/>
        </pc:sldMkLst>
      </pc:sldChg>
      <pc:sldChg chg="del">
        <pc:chgData name="Kaisa Välimäki" userId="748bfbdf-5648-43ca-b5dc-bdb32b059750" providerId="ADAL" clId="{CA3A7620-23FF-4F60-9C26-20755034E32A}" dt="2025-02-25T11:32:02.914" v="11" actId="47"/>
        <pc:sldMkLst>
          <pc:docMk/>
          <pc:sldMk cId="3298590772" sldId="364"/>
        </pc:sldMkLst>
      </pc:sldChg>
      <pc:sldChg chg="del">
        <pc:chgData name="Kaisa Välimäki" userId="748bfbdf-5648-43ca-b5dc-bdb32b059750" providerId="ADAL" clId="{CA3A7620-23FF-4F60-9C26-20755034E32A}" dt="2025-02-25T11:32:02.914" v="11" actId="47"/>
        <pc:sldMkLst>
          <pc:docMk/>
          <pc:sldMk cId="2889952100" sldId="370"/>
        </pc:sldMkLst>
      </pc:sldChg>
      <pc:sldChg chg="del">
        <pc:chgData name="Kaisa Välimäki" userId="748bfbdf-5648-43ca-b5dc-bdb32b059750" providerId="ADAL" clId="{CA3A7620-23FF-4F60-9C26-20755034E32A}" dt="2025-02-25T11:32:02.914" v="11" actId="47"/>
        <pc:sldMkLst>
          <pc:docMk/>
          <pc:sldMk cId="203000067" sldId="371"/>
        </pc:sldMkLst>
      </pc:sldChg>
      <pc:sldChg chg="del">
        <pc:chgData name="Kaisa Välimäki" userId="748bfbdf-5648-43ca-b5dc-bdb32b059750" providerId="ADAL" clId="{CA3A7620-23FF-4F60-9C26-20755034E32A}" dt="2025-02-25T11:32:02.914" v="11" actId="47"/>
        <pc:sldMkLst>
          <pc:docMk/>
          <pc:sldMk cId="728543628" sldId="372"/>
        </pc:sldMkLst>
      </pc:sldChg>
      <pc:sldChg chg="del">
        <pc:chgData name="Kaisa Välimäki" userId="748bfbdf-5648-43ca-b5dc-bdb32b059750" providerId="ADAL" clId="{CA3A7620-23FF-4F60-9C26-20755034E32A}" dt="2025-02-25T11:32:02.914" v="11" actId="47"/>
        <pc:sldMkLst>
          <pc:docMk/>
          <pc:sldMk cId="1274401360" sldId="375"/>
        </pc:sldMkLst>
      </pc:sldChg>
      <pc:sldChg chg="del">
        <pc:chgData name="Kaisa Välimäki" userId="748bfbdf-5648-43ca-b5dc-bdb32b059750" providerId="ADAL" clId="{CA3A7620-23FF-4F60-9C26-20755034E32A}" dt="2025-02-25T11:32:02.914" v="11" actId="47"/>
        <pc:sldMkLst>
          <pc:docMk/>
          <pc:sldMk cId="2773473345" sldId="377"/>
        </pc:sldMkLst>
      </pc:sldChg>
      <pc:sldChg chg="del">
        <pc:chgData name="Kaisa Välimäki" userId="748bfbdf-5648-43ca-b5dc-bdb32b059750" providerId="ADAL" clId="{CA3A7620-23FF-4F60-9C26-20755034E32A}" dt="2025-02-25T11:32:02.914" v="11" actId="47"/>
        <pc:sldMkLst>
          <pc:docMk/>
          <pc:sldMk cId="3404176935" sldId="382"/>
        </pc:sldMkLst>
      </pc:sldChg>
      <pc:sldChg chg="del">
        <pc:chgData name="Kaisa Välimäki" userId="748bfbdf-5648-43ca-b5dc-bdb32b059750" providerId="ADAL" clId="{CA3A7620-23FF-4F60-9C26-20755034E32A}" dt="2025-02-25T11:31:37.791" v="3" actId="47"/>
        <pc:sldMkLst>
          <pc:docMk/>
          <pc:sldMk cId="3610330744" sldId="389"/>
        </pc:sldMkLst>
      </pc:sldChg>
      <pc:sldChg chg="del">
        <pc:chgData name="Kaisa Välimäki" userId="748bfbdf-5648-43ca-b5dc-bdb32b059750" providerId="ADAL" clId="{CA3A7620-23FF-4F60-9C26-20755034E32A}" dt="2025-02-25T11:32:02.914" v="11" actId="47"/>
        <pc:sldMkLst>
          <pc:docMk/>
          <pc:sldMk cId="839051854" sldId="404"/>
        </pc:sldMkLst>
      </pc:sldChg>
      <pc:sldChg chg="del">
        <pc:chgData name="Kaisa Välimäki" userId="748bfbdf-5648-43ca-b5dc-bdb32b059750" providerId="ADAL" clId="{CA3A7620-23FF-4F60-9C26-20755034E32A}" dt="2025-02-25T11:32:02.914" v="11" actId="47"/>
        <pc:sldMkLst>
          <pc:docMk/>
          <pc:sldMk cId="4055447153" sldId="405"/>
        </pc:sldMkLst>
      </pc:sldChg>
      <pc:sldChg chg="del">
        <pc:chgData name="Kaisa Välimäki" userId="748bfbdf-5648-43ca-b5dc-bdb32b059750" providerId="ADAL" clId="{CA3A7620-23FF-4F60-9C26-20755034E32A}" dt="2025-02-25T11:32:02.914" v="11" actId="47"/>
        <pc:sldMkLst>
          <pc:docMk/>
          <pc:sldMk cId="2325274459" sldId="406"/>
        </pc:sldMkLst>
      </pc:sldChg>
      <pc:sldChg chg="del">
        <pc:chgData name="Kaisa Välimäki" userId="748bfbdf-5648-43ca-b5dc-bdb32b059750" providerId="ADAL" clId="{CA3A7620-23FF-4F60-9C26-20755034E32A}" dt="2025-02-25T11:32:02.914" v="11" actId="47"/>
        <pc:sldMkLst>
          <pc:docMk/>
          <pc:sldMk cId="518354870" sldId="407"/>
        </pc:sldMkLst>
      </pc:sldChg>
      <pc:sldChg chg="del">
        <pc:chgData name="Kaisa Välimäki" userId="748bfbdf-5648-43ca-b5dc-bdb32b059750" providerId="ADAL" clId="{CA3A7620-23FF-4F60-9C26-20755034E32A}" dt="2025-02-25T11:32:02.914" v="11" actId="47"/>
        <pc:sldMkLst>
          <pc:docMk/>
          <pc:sldMk cId="4121571201" sldId="408"/>
        </pc:sldMkLst>
      </pc:sldChg>
      <pc:sldChg chg="del">
        <pc:chgData name="Kaisa Välimäki" userId="748bfbdf-5648-43ca-b5dc-bdb32b059750" providerId="ADAL" clId="{CA3A7620-23FF-4F60-9C26-20755034E32A}" dt="2025-02-25T11:32:02.914" v="11" actId="47"/>
        <pc:sldMkLst>
          <pc:docMk/>
          <pc:sldMk cId="3294048048" sldId="411"/>
        </pc:sldMkLst>
      </pc:sldChg>
      <pc:sldChg chg="del">
        <pc:chgData name="Kaisa Välimäki" userId="748bfbdf-5648-43ca-b5dc-bdb32b059750" providerId="ADAL" clId="{CA3A7620-23FF-4F60-9C26-20755034E32A}" dt="2025-02-25T11:32:02.914" v="11" actId="47"/>
        <pc:sldMkLst>
          <pc:docMk/>
          <pc:sldMk cId="3843426578" sldId="412"/>
        </pc:sldMkLst>
      </pc:sldChg>
      <pc:sldChg chg="addSp modSp mod">
        <pc:chgData name="Kaisa Välimäki" userId="748bfbdf-5648-43ca-b5dc-bdb32b059750" providerId="ADAL" clId="{CA3A7620-23FF-4F60-9C26-20755034E32A}" dt="2025-02-25T11:31:45.029" v="9" actId="20577"/>
        <pc:sldMkLst>
          <pc:docMk/>
          <pc:sldMk cId="1782364706" sldId="415"/>
        </pc:sldMkLst>
        <pc:spChg chg="add mod">
          <ac:chgData name="Kaisa Välimäki" userId="748bfbdf-5648-43ca-b5dc-bdb32b059750" providerId="ADAL" clId="{CA3A7620-23FF-4F60-9C26-20755034E32A}" dt="2025-02-25T11:31:28.400" v="2" actId="1076"/>
          <ac:spMkLst>
            <pc:docMk/>
            <pc:sldMk cId="1782364706" sldId="415"/>
            <ac:spMk id="2" creationId="{653BFB76-19CD-197A-4B8A-3523937F578F}"/>
          </ac:spMkLst>
        </pc:spChg>
        <pc:spChg chg="mod">
          <ac:chgData name="Kaisa Välimäki" userId="748bfbdf-5648-43ca-b5dc-bdb32b059750" providerId="ADAL" clId="{CA3A7620-23FF-4F60-9C26-20755034E32A}" dt="2025-02-25T11:31:45.029" v="9" actId="20577"/>
          <ac:spMkLst>
            <pc:docMk/>
            <pc:sldMk cId="1782364706" sldId="415"/>
            <ac:spMk id="4" creationId="{D24D1DF9-949F-0D70-6180-7B57A563227E}"/>
          </ac:spMkLst>
        </pc:spChg>
      </pc:sldChg>
      <pc:sldChg chg="del">
        <pc:chgData name="Kaisa Välimäki" userId="748bfbdf-5648-43ca-b5dc-bdb32b059750" providerId="ADAL" clId="{CA3A7620-23FF-4F60-9C26-20755034E32A}" dt="2025-02-25T11:31:37.791" v="3" actId="47"/>
        <pc:sldMkLst>
          <pc:docMk/>
          <pc:sldMk cId="3203188562" sldId="416"/>
        </pc:sldMkLst>
      </pc:sldChg>
      <pc:sldChg chg="del">
        <pc:chgData name="Kaisa Välimäki" userId="748bfbdf-5648-43ca-b5dc-bdb32b059750" providerId="ADAL" clId="{CA3A7620-23FF-4F60-9C26-20755034E32A}" dt="2025-02-25T11:31:37.791" v="3" actId="47"/>
        <pc:sldMkLst>
          <pc:docMk/>
          <pc:sldMk cId="4205675484" sldId="417"/>
        </pc:sldMkLst>
      </pc:sldChg>
      <pc:sldChg chg="del">
        <pc:chgData name="Kaisa Välimäki" userId="748bfbdf-5648-43ca-b5dc-bdb32b059750" providerId="ADAL" clId="{CA3A7620-23FF-4F60-9C26-20755034E32A}" dt="2025-02-25T11:31:37.791" v="3" actId="47"/>
        <pc:sldMkLst>
          <pc:docMk/>
          <pc:sldMk cId="2312756513" sldId="418"/>
        </pc:sldMkLst>
      </pc:sldChg>
      <pc:sldChg chg="del">
        <pc:chgData name="Kaisa Välimäki" userId="748bfbdf-5648-43ca-b5dc-bdb32b059750" providerId="ADAL" clId="{CA3A7620-23FF-4F60-9C26-20755034E32A}" dt="2025-02-25T11:31:37.791" v="3" actId="47"/>
        <pc:sldMkLst>
          <pc:docMk/>
          <pc:sldMk cId="1014431329" sldId="420"/>
        </pc:sldMkLst>
      </pc:sldChg>
      <pc:sldChg chg="del">
        <pc:chgData name="Kaisa Välimäki" userId="748bfbdf-5648-43ca-b5dc-bdb32b059750" providerId="ADAL" clId="{CA3A7620-23FF-4F60-9C26-20755034E32A}" dt="2025-02-25T11:31:37.791" v="3" actId="47"/>
        <pc:sldMkLst>
          <pc:docMk/>
          <pc:sldMk cId="1832220462" sldId="421"/>
        </pc:sldMkLst>
      </pc:sldChg>
      <pc:sldChg chg="del">
        <pc:chgData name="Kaisa Välimäki" userId="748bfbdf-5648-43ca-b5dc-bdb32b059750" providerId="ADAL" clId="{CA3A7620-23FF-4F60-9C26-20755034E32A}" dt="2025-02-25T11:31:37.791" v="3" actId="47"/>
        <pc:sldMkLst>
          <pc:docMk/>
          <pc:sldMk cId="3758495586" sldId="422"/>
        </pc:sldMkLst>
      </pc:sldChg>
      <pc:sldChg chg="del">
        <pc:chgData name="Kaisa Välimäki" userId="748bfbdf-5648-43ca-b5dc-bdb32b059750" providerId="ADAL" clId="{CA3A7620-23FF-4F60-9C26-20755034E32A}" dt="2025-02-25T11:31:37.791" v="3" actId="47"/>
        <pc:sldMkLst>
          <pc:docMk/>
          <pc:sldMk cId="434254014" sldId="423"/>
        </pc:sldMkLst>
      </pc:sldChg>
      <pc:sldChg chg="del">
        <pc:chgData name="Kaisa Välimäki" userId="748bfbdf-5648-43ca-b5dc-bdb32b059750" providerId="ADAL" clId="{CA3A7620-23FF-4F60-9C26-20755034E32A}" dt="2025-02-25T11:31:37.791" v="3" actId="47"/>
        <pc:sldMkLst>
          <pc:docMk/>
          <pc:sldMk cId="1755638713" sldId="424"/>
        </pc:sldMkLst>
      </pc:sldChg>
      <pc:sldChg chg="del">
        <pc:chgData name="Kaisa Välimäki" userId="748bfbdf-5648-43ca-b5dc-bdb32b059750" providerId="ADAL" clId="{CA3A7620-23FF-4F60-9C26-20755034E32A}" dt="2025-02-25T11:31:37.791" v="3" actId="47"/>
        <pc:sldMkLst>
          <pc:docMk/>
          <pc:sldMk cId="2294796305" sldId="425"/>
        </pc:sldMkLst>
      </pc:sldChg>
      <pc:sldChg chg="del">
        <pc:chgData name="Kaisa Välimäki" userId="748bfbdf-5648-43ca-b5dc-bdb32b059750" providerId="ADAL" clId="{CA3A7620-23FF-4F60-9C26-20755034E32A}" dt="2025-02-25T11:31:37.791" v="3" actId="47"/>
        <pc:sldMkLst>
          <pc:docMk/>
          <pc:sldMk cId="675417354" sldId="426"/>
        </pc:sldMkLst>
      </pc:sldChg>
      <pc:sldChg chg="del">
        <pc:chgData name="Kaisa Välimäki" userId="748bfbdf-5648-43ca-b5dc-bdb32b059750" providerId="ADAL" clId="{CA3A7620-23FF-4F60-9C26-20755034E32A}" dt="2025-02-25T11:31:37.791" v="3" actId="47"/>
        <pc:sldMkLst>
          <pc:docMk/>
          <pc:sldMk cId="1796327379" sldId="427"/>
        </pc:sldMkLst>
      </pc:sldChg>
      <pc:sldChg chg="del">
        <pc:chgData name="Kaisa Välimäki" userId="748bfbdf-5648-43ca-b5dc-bdb32b059750" providerId="ADAL" clId="{CA3A7620-23FF-4F60-9C26-20755034E32A}" dt="2025-02-25T11:31:37.791" v="3" actId="47"/>
        <pc:sldMkLst>
          <pc:docMk/>
          <pc:sldMk cId="3299825545" sldId="428"/>
        </pc:sldMkLst>
      </pc:sldChg>
      <pc:sldChg chg="del">
        <pc:chgData name="Kaisa Välimäki" userId="748bfbdf-5648-43ca-b5dc-bdb32b059750" providerId="ADAL" clId="{CA3A7620-23FF-4F60-9C26-20755034E32A}" dt="2025-02-25T11:31:37.791" v="3" actId="47"/>
        <pc:sldMkLst>
          <pc:docMk/>
          <pc:sldMk cId="790074769" sldId="429"/>
        </pc:sldMkLst>
      </pc:sldChg>
      <pc:sldChg chg="del">
        <pc:chgData name="Kaisa Välimäki" userId="748bfbdf-5648-43ca-b5dc-bdb32b059750" providerId="ADAL" clId="{CA3A7620-23FF-4F60-9C26-20755034E32A}" dt="2025-02-25T11:31:37.791" v="3" actId="47"/>
        <pc:sldMkLst>
          <pc:docMk/>
          <pc:sldMk cId="4206060040" sldId="430"/>
        </pc:sldMkLst>
      </pc:sldChg>
      <pc:sldChg chg="del">
        <pc:chgData name="Kaisa Välimäki" userId="748bfbdf-5648-43ca-b5dc-bdb32b059750" providerId="ADAL" clId="{CA3A7620-23FF-4F60-9C26-20755034E32A}" dt="2025-02-25T11:31:37.791" v="3" actId="47"/>
        <pc:sldMkLst>
          <pc:docMk/>
          <pc:sldMk cId="4177971457" sldId="431"/>
        </pc:sldMkLst>
      </pc:sldChg>
      <pc:sldChg chg="del">
        <pc:chgData name="Kaisa Välimäki" userId="748bfbdf-5648-43ca-b5dc-bdb32b059750" providerId="ADAL" clId="{CA3A7620-23FF-4F60-9C26-20755034E32A}" dt="2025-02-25T11:32:02.914" v="11" actId="47"/>
        <pc:sldMkLst>
          <pc:docMk/>
          <pc:sldMk cId="1683054097" sldId="432"/>
        </pc:sldMkLst>
      </pc:sldChg>
      <pc:sldChg chg="del">
        <pc:chgData name="Kaisa Välimäki" userId="748bfbdf-5648-43ca-b5dc-bdb32b059750" providerId="ADAL" clId="{CA3A7620-23FF-4F60-9C26-20755034E32A}" dt="2025-02-25T11:32:02.914" v="11" actId="47"/>
        <pc:sldMkLst>
          <pc:docMk/>
          <pc:sldMk cId="646832728" sldId="433"/>
        </pc:sldMkLst>
      </pc:sldChg>
      <pc:sldChg chg="del">
        <pc:chgData name="Kaisa Välimäki" userId="748bfbdf-5648-43ca-b5dc-bdb32b059750" providerId="ADAL" clId="{CA3A7620-23FF-4F60-9C26-20755034E32A}" dt="2025-02-25T11:32:02.914" v="11" actId="47"/>
        <pc:sldMkLst>
          <pc:docMk/>
          <pc:sldMk cId="464070695" sldId="434"/>
        </pc:sldMkLst>
      </pc:sldChg>
      <pc:sldChg chg="del">
        <pc:chgData name="Kaisa Välimäki" userId="748bfbdf-5648-43ca-b5dc-bdb32b059750" providerId="ADAL" clId="{CA3A7620-23FF-4F60-9C26-20755034E32A}" dt="2025-02-25T11:32:02.914" v="11" actId="47"/>
        <pc:sldMkLst>
          <pc:docMk/>
          <pc:sldMk cId="4139206880" sldId="435"/>
        </pc:sldMkLst>
      </pc:sldChg>
      <pc:sldChg chg="del">
        <pc:chgData name="Kaisa Välimäki" userId="748bfbdf-5648-43ca-b5dc-bdb32b059750" providerId="ADAL" clId="{CA3A7620-23FF-4F60-9C26-20755034E32A}" dt="2025-02-25T11:32:02.914" v="11" actId="47"/>
        <pc:sldMkLst>
          <pc:docMk/>
          <pc:sldMk cId="1760853195" sldId="436"/>
        </pc:sldMkLst>
      </pc:sldChg>
      <pc:sldChg chg="del">
        <pc:chgData name="Kaisa Välimäki" userId="748bfbdf-5648-43ca-b5dc-bdb32b059750" providerId="ADAL" clId="{CA3A7620-23FF-4F60-9C26-20755034E32A}" dt="2025-02-25T11:32:02.914" v="11" actId="47"/>
        <pc:sldMkLst>
          <pc:docMk/>
          <pc:sldMk cId="1132439745" sldId="438"/>
        </pc:sldMkLst>
      </pc:sldChg>
      <pc:sldChg chg="del">
        <pc:chgData name="Kaisa Välimäki" userId="748bfbdf-5648-43ca-b5dc-bdb32b059750" providerId="ADAL" clId="{CA3A7620-23FF-4F60-9C26-20755034E32A}" dt="2025-02-25T11:32:02.914" v="11" actId="47"/>
        <pc:sldMkLst>
          <pc:docMk/>
          <pc:sldMk cId="3335687882" sldId="439"/>
        </pc:sldMkLst>
      </pc:sldChg>
      <pc:sldChg chg="del">
        <pc:chgData name="Kaisa Välimäki" userId="748bfbdf-5648-43ca-b5dc-bdb32b059750" providerId="ADAL" clId="{CA3A7620-23FF-4F60-9C26-20755034E32A}" dt="2025-02-25T11:32:02.914" v="11" actId="47"/>
        <pc:sldMkLst>
          <pc:docMk/>
          <pc:sldMk cId="505139554" sldId="440"/>
        </pc:sldMkLst>
      </pc:sldChg>
      <pc:sldChg chg="del">
        <pc:chgData name="Kaisa Välimäki" userId="748bfbdf-5648-43ca-b5dc-bdb32b059750" providerId="ADAL" clId="{CA3A7620-23FF-4F60-9C26-20755034E32A}" dt="2025-02-25T11:32:02.914" v="11" actId="47"/>
        <pc:sldMkLst>
          <pc:docMk/>
          <pc:sldMk cId="1292810321" sldId="441"/>
        </pc:sldMkLst>
      </pc:sldChg>
      <pc:sldChg chg="del">
        <pc:chgData name="Kaisa Välimäki" userId="748bfbdf-5648-43ca-b5dc-bdb32b059750" providerId="ADAL" clId="{CA3A7620-23FF-4F60-9C26-20755034E32A}" dt="2025-02-25T11:32:02.914" v="11" actId="47"/>
        <pc:sldMkLst>
          <pc:docMk/>
          <pc:sldMk cId="537062472" sldId="442"/>
        </pc:sldMkLst>
      </pc:sldChg>
      <pc:sldChg chg="del">
        <pc:chgData name="Kaisa Välimäki" userId="748bfbdf-5648-43ca-b5dc-bdb32b059750" providerId="ADAL" clId="{CA3A7620-23FF-4F60-9C26-20755034E32A}" dt="2025-02-25T11:32:02.914" v="11" actId="47"/>
        <pc:sldMkLst>
          <pc:docMk/>
          <pc:sldMk cId="3232697476" sldId="443"/>
        </pc:sldMkLst>
      </pc:sldChg>
      <pc:sldChg chg="del">
        <pc:chgData name="Kaisa Välimäki" userId="748bfbdf-5648-43ca-b5dc-bdb32b059750" providerId="ADAL" clId="{CA3A7620-23FF-4F60-9C26-20755034E32A}" dt="2025-02-25T11:32:02.914" v="11" actId="47"/>
        <pc:sldMkLst>
          <pc:docMk/>
          <pc:sldMk cId="1113918644" sldId="444"/>
        </pc:sldMkLst>
      </pc:sldChg>
      <pc:sldChg chg="del">
        <pc:chgData name="Kaisa Välimäki" userId="748bfbdf-5648-43ca-b5dc-bdb32b059750" providerId="ADAL" clId="{CA3A7620-23FF-4F60-9C26-20755034E32A}" dt="2025-02-25T11:32:02.914" v="11" actId="47"/>
        <pc:sldMkLst>
          <pc:docMk/>
          <pc:sldMk cId="2643964112" sldId="445"/>
        </pc:sldMkLst>
      </pc:sldChg>
      <pc:sldChg chg="del">
        <pc:chgData name="Kaisa Välimäki" userId="748bfbdf-5648-43ca-b5dc-bdb32b059750" providerId="ADAL" clId="{CA3A7620-23FF-4F60-9C26-20755034E32A}" dt="2025-02-25T11:32:02.914" v="11" actId="47"/>
        <pc:sldMkLst>
          <pc:docMk/>
          <pc:sldMk cId="630122759" sldId="446"/>
        </pc:sldMkLst>
      </pc:sldChg>
      <pc:sldChg chg="del">
        <pc:chgData name="Kaisa Välimäki" userId="748bfbdf-5648-43ca-b5dc-bdb32b059750" providerId="ADAL" clId="{CA3A7620-23FF-4F60-9C26-20755034E32A}" dt="2025-02-25T11:32:02.914" v="11" actId="47"/>
        <pc:sldMkLst>
          <pc:docMk/>
          <pc:sldMk cId="4020585427" sldId="447"/>
        </pc:sldMkLst>
      </pc:sldChg>
      <pc:sldChg chg="del">
        <pc:chgData name="Kaisa Välimäki" userId="748bfbdf-5648-43ca-b5dc-bdb32b059750" providerId="ADAL" clId="{CA3A7620-23FF-4F60-9C26-20755034E32A}" dt="2025-02-25T11:32:02.914" v="11" actId="47"/>
        <pc:sldMkLst>
          <pc:docMk/>
          <pc:sldMk cId="1431822597" sldId="448"/>
        </pc:sldMkLst>
      </pc:sldChg>
      <pc:sldChg chg="del">
        <pc:chgData name="Kaisa Välimäki" userId="748bfbdf-5648-43ca-b5dc-bdb32b059750" providerId="ADAL" clId="{CA3A7620-23FF-4F60-9C26-20755034E32A}" dt="2025-02-25T11:32:02.914" v="11" actId="47"/>
        <pc:sldMkLst>
          <pc:docMk/>
          <pc:sldMk cId="537141026" sldId="449"/>
        </pc:sldMkLst>
      </pc:sldChg>
      <pc:sldChg chg="del">
        <pc:chgData name="Kaisa Välimäki" userId="748bfbdf-5648-43ca-b5dc-bdb32b059750" providerId="ADAL" clId="{CA3A7620-23FF-4F60-9C26-20755034E32A}" dt="2025-02-25T11:32:02.914" v="11" actId="47"/>
        <pc:sldMkLst>
          <pc:docMk/>
          <pc:sldMk cId="197231722" sldId="450"/>
        </pc:sldMkLst>
      </pc:sldChg>
      <pc:sldChg chg="del">
        <pc:chgData name="Kaisa Välimäki" userId="748bfbdf-5648-43ca-b5dc-bdb32b059750" providerId="ADAL" clId="{CA3A7620-23FF-4F60-9C26-20755034E32A}" dt="2025-02-25T11:32:02.914" v="11" actId="47"/>
        <pc:sldMkLst>
          <pc:docMk/>
          <pc:sldMk cId="247291449" sldId="451"/>
        </pc:sldMkLst>
      </pc:sldChg>
      <pc:sldChg chg="del">
        <pc:chgData name="Kaisa Välimäki" userId="748bfbdf-5648-43ca-b5dc-bdb32b059750" providerId="ADAL" clId="{CA3A7620-23FF-4F60-9C26-20755034E32A}" dt="2025-02-25T11:32:02.914" v="11" actId="47"/>
        <pc:sldMkLst>
          <pc:docMk/>
          <pc:sldMk cId="3571062616" sldId="452"/>
        </pc:sldMkLst>
      </pc:sldChg>
      <pc:sldChg chg="del">
        <pc:chgData name="Kaisa Välimäki" userId="748bfbdf-5648-43ca-b5dc-bdb32b059750" providerId="ADAL" clId="{CA3A7620-23FF-4F60-9C26-20755034E32A}" dt="2025-02-25T11:32:02.914" v="11" actId="47"/>
        <pc:sldMkLst>
          <pc:docMk/>
          <pc:sldMk cId="2924511251" sldId="453"/>
        </pc:sldMkLst>
      </pc:sldChg>
      <pc:sldChg chg="del">
        <pc:chgData name="Kaisa Välimäki" userId="748bfbdf-5648-43ca-b5dc-bdb32b059750" providerId="ADAL" clId="{CA3A7620-23FF-4F60-9C26-20755034E32A}" dt="2025-02-25T11:32:02.914" v="11" actId="47"/>
        <pc:sldMkLst>
          <pc:docMk/>
          <pc:sldMk cId="3908507948" sldId="454"/>
        </pc:sldMkLst>
      </pc:sldChg>
      <pc:sldChg chg="del">
        <pc:chgData name="Kaisa Välimäki" userId="748bfbdf-5648-43ca-b5dc-bdb32b059750" providerId="ADAL" clId="{CA3A7620-23FF-4F60-9C26-20755034E32A}" dt="2025-02-25T11:32:02.914" v="11" actId="47"/>
        <pc:sldMkLst>
          <pc:docMk/>
          <pc:sldMk cId="1165129909" sldId="455"/>
        </pc:sldMkLst>
      </pc:sldChg>
      <pc:sldChg chg="del">
        <pc:chgData name="Kaisa Välimäki" userId="748bfbdf-5648-43ca-b5dc-bdb32b059750" providerId="ADAL" clId="{CA3A7620-23FF-4F60-9C26-20755034E32A}" dt="2025-02-25T11:32:02.914" v="11" actId="47"/>
        <pc:sldMkLst>
          <pc:docMk/>
          <pc:sldMk cId="781764488" sldId="456"/>
        </pc:sldMkLst>
      </pc:sldChg>
      <pc:sldChg chg="del">
        <pc:chgData name="Kaisa Välimäki" userId="748bfbdf-5648-43ca-b5dc-bdb32b059750" providerId="ADAL" clId="{CA3A7620-23FF-4F60-9C26-20755034E32A}" dt="2025-02-25T11:32:02.914" v="11" actId="47"/>
        <pc:sldMkLst>
          <pc:docMk/>
          <pc:sldMk cId="3122399563" sldId="457"/>
        </pc:sldMkLst>
      </pc:sldChg>
      <pc:sldChg chg="del">
        <pc:chgData name="Kaisa Välimäki" userId="748bfbdf-5648-43ca-b5dc-bdb32b059750" providerId="ADAL" clId="{CA3A7620-23FF-4F60-9C26-20755034E32A}" dt="2025-02-25T11:32:02.914" v="11" actId="47"/>
        <pc:sldMkLst>
          <pc:docMk/>
          <pc:sldMk cId="3691115067" sldId="458"/>
        </pc:sldMkLst>
      </pc:sldChg>
      <pc:sldChg chg="del">
        <pc:chgData name="Kaisa Välimäki" userId="748bfbdf-5648-43ca-b5dc-bdb32b059750" providerId="ADAL" clId="{CA3A7620-23FF-4F60-9C26-20755034E32A}" dt="2025-02-25T11:32:02.914" v="11" actId="47"/>
        <pc:sldMkLst>
          <pc:docMk/>
          <pc:sldMk cId="2971125405" sldId="459"/>
        </pc:sldMkLst>
      </pc:sldChg>
      <pc:sldChg chg="del">
        <pc:chgData name="Kaisa Välimäki" userId="748bfbdf-5648-43ca-b5dc-bdb32b059750" providerId="ADAL" clId="{CA3A7620-23FF-4F60-9C26-20755034E32A}" dt="2025-02-25T11:32:02.914" v="11" actId="47"/>
        <pc:sldMkLst>
          <pc:docMk/>
          <pc:sldMk cId="216600083" sldId="460"/>
        </pc:sldMkLst>
      </pc:sldChg>
      <pc:sldChg chg="del">
        <pc:chgData name="Kaisa Välimäki" userId="748bfbdf-5648-43ca-b5dc-bdb32b059750" providerId="ADAL" clId="{CA3A7620-23FF-4F60-9C26-20755034E32A}" dt="2025-02-25T11:32:02.914" v="11" actId="47"/>
        <pc:sldMkLst>
          <pc:docMk/>
          <pc:sldMk cId="1039796688" sldId="461"/>
        </pc:sldMkLst>
      </pc:sldChg>
      <pc:sldChg chg="del">
        <pc:chgData name="Kaisa Välimäki" userId="748bfbdf-5648-43ca-b5dc-bdb32b059750" providerId="ADAL" clId="{CA3A7620-23FF-4F60-9C26-20755034E32A}" dt="2025-02-25T11:32:02.914" v="11" actId="47"/>
        <pc:sldMkLst>
          <pc:docMk/>
          <pc:sldMk cId="2872253873" sldId="462"/>
        </pc:sldMkLst>
      </pc:sldChg>
      <pc:sldChg chg="del">
        <pc:chgData name="Kaisa Välimäki" userId="748bfbdf-5648-43ca-b5dc-bdb32b059750" providerId="ADAL" clId="{CA3A7620-23FF-4F60-9C26-20755034E32A}" dt="2025-02-25T11:32:02.914" v="11" actId="47"/>
        <pc:sldMkLst>
          <pc:docMk/>
          <pc:sldMk cId="3131853744" sldId="463"/>
        </pc:sldMkLst>
      </pc:sldChg>
      <pc:sldChg chg="del">
        <pc:chgData name="Kaisa Välimäki" userId="748bfbdf-5648-43ca-b5dc-bdb32b059750" providerId="ADAL" clId="{CA3A7620-23FF-4F60-9C26-20755034E32A}" dt="2025-02-25T11:32:02.914" v="11" actId="47"/>
        <pc:sldMkLst>
          <pc:docMk/>
          <pc:sldMk cId="2327651820" sldId="464"/>
        </pc:sldMkLst>
      </pc:sldChg>
      <pc:sldChg chg="del">
        <pc:chgData name="Kaisa Välimäki" userId="748bfbdf-5648-43ca-b5dc-bdb32b059750" providerId="ADAL" clId="{CA3A7620-23FF-4F60-9C26-20755034E32A}" dt="2025-02-25T11:32:02.914" v="11" actId="47"/>
        <pc:sldMkLst>
          <pc:docMk/>
          <pc:sldMk cId="2713975919" sldId="465"/>
        </pc:sldMkLst>
      </pc:sldChg>
      <pc:sldChg chg="del">
        <pc:chgData name="Kaisa Välimäki" userId="748bfbdf-5648-43ca-b5dc-bdb32b059750" providerId="ADAL" clId="{CA3A7620-23FF-4F60-9C26-20755034E32A}" dt="2025-02-25T11:32:02.914" v="11" actId="47"/>
        <pc:sldMkLst>
          <pc:docMk/>
          <pc:sldMk cId="1704500328" sldId="466"/>
        </pc:sldMkLst>
      </pc:sldChg>
      <pc:sldChg chg="del">
        <pc:chgData name="Kaisa Välimäki" userId="748bfbdf-5648-43ca-b5dc-bdb32b059750" providerId="ADAL" clId="{CA3A7620-23FF-4F60-9C26-20755034E32A}" dt="2025-02-25T11:32:02.914" v="11" actId="47"/>
        <pc:sldMkLst>
          <pc:docMk/>
          <pc:sldMk cId="3142639264" sldId="467"/>
        </pc:sldMkLst>
      </pc:sldChg>
      <pc:sldChg chg="del">
        <pc:chgData name="Kaisa Välimäki" userId="748bfbdf-5648-43ca-b5dc-bdb32b059750" providerId="ADAL" clId="{CA3A7620-23FF-4F60-9C26-20755034E32A}" dt="2025-02-25T11:32:02.914" v="11" actId="47"/>
        <pc:sldMkLst>
          <pc:docMk/>
          <pc:sldMk cId="239802349" sldId="468"/>
        </pc:sldMkLst>
      </pc:sldChg>
      <pc:sldChg chg="del">
        <pc:chgData name="Kaisa Välimäki" userId="748bfbdf-5648-43ca-b5dc-bdb32b059750" providerId="ADAL" clId="{CA3A7620-23FF-4F60-9C26-20755034E32A}" dt="2025-02-25T11:32:02.914" v="11" actId="47"/>
        <pc:sldMkLst>
          <pc:docMk/>
          <pc:sldMk cId="905749708" sldId="469"/>
        </pc:sldMkLst>
      </pc:sldChg>
      <pc:sldChg chg="del">
        <pc:chgData name="Kaisa Välimäki" userId="748bfbdf-5648-43ca-b5dc-bdb32b059750" providerId="ADAL" clId="{CA3A7620-23FF-4F60-9C26-20755034E32A}" dt="2025-02-25T11:32:02.914" v="11" actId="47"/>
        <pc:sldMkLst>
          <pc:docMk/>
          <pc:sldMk cId="304504857" sldId="470"/>
        </pc:sldMkLst>
      </pc:sldChg>
      <pc:sldChg chg="del">
        <pc:chgData name="Kaisa Välimäki" userId="748bfbdf-5648-43ca-b5dc-bdb32b059750" providerId="ADAL" clId="{CA3A7620-23FF-4F60-9C26-20755034E32A}" dt="2025-02-25T11:32:02.914" v="11" actId="47"/>
        <pc:sldMkLst>
          <pc:docMk/>
          <pc:sldMk cId="1484822276" sldId="471"/>
        </pc:sldMkLst>
      </pc:sldChg>
      <pc:sldChg chg="del">
        <pc:chgData name="Kaisa Välimäki" userId="748bfbdf-5648-43ca-b5dc-bdb32b059750" providerId="ADAL" clId="{CA3A7620-23FF-4F60-9C26-20755034E32A}" dt="2025-02-25T11:32:02.914" v="11" actId="47"/>
        <pc:sldMkLst>
          <pc:docMk/>
          <pc:sldMk cId="2637644860" sldId="472"/>
        </pc:sldMkLst>
      </pc:sldChg>
      <pc:sldChg chg="del">
        <pc:chgData name="Kaisa Välimäki" userId="748bfbdf-5648-43ca-b5dc-bdb32b059750" providerId="ADAL" clId="{CA3A7620-23FF-4F60-9C26-20755034E32A}" dt="2025-02-25T11:32:02.914" v="11" actId="47"/>
        <pc:sldMkLst>
          <pc:docMk/>
          <pc:sldMk cId="3433117974" sldId="473"/>
        </pc:sldMkLst>
      </pc:sldChg>
      <pc:sldChg chg="del">
        <pc:chgData name="Kaisa Välimäki" userId="748bfbdf-5648-43ca-b5dc-bdb32b059750" providerId="ADAL" clId="{CA3A7620-23FF-4F60-9C26-20755034E32A}" dt="2025-02-25T11:32:02.914" v="11" actId="47"/>
        <pc:sldMkLst>
          <pc:docMk/>
          <pc:sldMk cId="2165698015" sldId="474"/>
        </pc:sldMkLst>
      </pc:sldChg>
      <pc:sldChg chg="del">
        <pc:chgData name="Kaisa Välimäki" userId="748bfbdf-5648-43ca-b5dc-bdb32b059750" providerId="ADAL" clId="{CA3A7620-23FF-4F60-9C26-20755034E32A}" dt="2025-02-25T11:32:02.914" v="11" actId="47"/>
        <pc:sldMkLst>
          <pc:docMk/>
          <pc:sldMk cId="1097431664" sldId="475"/>
        </pc:sldMkLst>
      </pc:sldChg>
    </pc:docChg>
  </pc:docChgLst>
  <pc:docChgLst>
    <pc:chgData name="Kaisa Välimäki" userId="748bfbdf-5648-43ca-b5dc-bdb32b059750" providerId="ADAL" clId="{4C09FED6-7A9F-46FC-BE1E-96B153F27F63}"/>
    <pc:docChg chg="custSel modSld">
      <pc:chgData name="Kaisa Välimäki" userId="748bfbdf-5648-43ca-b5dc-bdb32b059750" providerId="ADAL" clId="{4C09FED6-7A9F-46FC-BE1E-96B153F27F63}" dt="2025-03-11T08:57:04.467" v="2" actId="1076"/>
      <pc:docMkLst>
        <pc:docMk/>
      </pc:docMkLst>
      <pc:sldChg chg="delSp mod">
        <pc:chgData name="Kaisa Välimäki" userId="748bfbdf-5648-43ca-b5dc-bdb32b059750" providerId="ADAL" clId="{4C09FED6-7A9F-46FC-BE1E-96B153F27F63}" dt="2025-03-11T08:56:49.690" v="0" actId="478"/>
        <pc:sldMkLst>
          <pc:docMk/>
          <pc:sldMk cId="2135301328" sldId="306"/>
        </pc:sldMkLst>
        <pc:spChg chg="del">
          <ac:chgData name="Kaisa Välimäki" userId="748bfbdf-5648-43ca-b5dc-bdb32b059750" providerId="ADAL" clId="{4C09FED6-7A9F-46FC-BE1E-96B153F27F63}" dt="2025-03-11T08:56:49.690" v="0" actId="478"/>
          <ac:spMkLst>
            <pc:docMk/>
            <pc:sldMk cId="2135301328" sldId="306"/>
            <ac:spMk id="3" creationId="{FB4CB2C9-2CC3-ABF9-415B-812673F254FE}"/>
          </ac:spMkLst>
        </pc:spChg>
      </pc:sldChg>
      <pc:sldChg chg="modSp mod">
        <pc:chgData name="Kaisa Välimäki" userId="748bfbdf-5648-43ca-b5dc-bdb32b059750" providerId="ADAL" clId="{4C09FED6-7A9F-46FC-BE1E-96B153F27F63}" dt="2025-03-11T08:57:04.467" v="2" actId="1076"/>
        <pc:sldMkLst>
          <pc:docMk/>
          <pc:sldMk cId="446918987" sldId="393"/>
        </pc:sldMkLst>
        <pc:spChg chg="mod">
          <ac:chgData name="Kaisa Välimäki" userId="748bfbdf-5648-43ca-b5dc-bdb32b059750" providerId="ADAL" clId="{4C09FED6-7A9F-46FC-BE1E-96B153F27F63}" dt="2025-03-11T08:57:04.467" v="2" actId="1076"/>
          <ac:spMkLst>
            <pc:docMk/>
            <pc:sldMk cId="446918987" sldId="393"/>
            <ac:spMk id="4" creationId="{02F8191F-82F5-B321-F125-65AB7AF8D420}"/>
          </ac:spMkLst>
        </pc:spChg>
      </pc:sldChg>
      <pc:sldChg chg="modSp mod">
        <pc:chgData name="Kaisa Välimäki" userId="748bfbdf-5648-43ca-b5dc-bdb32b059750" providerId="ADAL" clId="{4C09FED6-7A9F-46FC-BE1E-96B153F27F63}" dt="2025-03-11T08:56:56.651" v="1" actId="207"/>
        <pc:sldMkLst>
          <pc:docMk/>
          <pc:sldMk cId="1782015864" sldId="419"/>
        </pc:sldMkLst>
        <pc:spChg chg="mod">
          <ac:chgData name="Kaisa Välimäki" userId="748bfbdf-5648-43ca-b5dc-bdb32b059750" providerId="ADAL" clId="{4C09FED6-7A9F-46FC-BE1E-96B153F27F63}" dt="2025-03-11T08:56:56.651" v="1" actId="207"/>
          <ac:spMkLst>
            <pc:docMk/>
            <pc:sldMk cId="1782015864" sldId="419"/>
            <ac:spMk id="4" creationId="{C4C84D07-A161-02D0-39F8-3EC5AD45D317}"/>
          </ac:spMkLst>
        </pc:spChg>
      </pc:sldChg>
    </pc:docChg>
  </pc:docChgLst>
  <pc:docChgLst>
    <pc:chgData name="Kaisa Välimäki" userId="748bfbdf-5648-43ca-b5dc-bdb32b059750" providerId="ADAL" clId="{F9C0A7E6-21E3-4ED9-914D-465C0DE88F9C}"/>
    <pc:docChg chg="custSel modSld">
      <pc:chgData name="Kaisa Välimäki" userId="748bfbdf-5648-43ca-b5dc-bdb32b059750" providerId="ADAL" clId="{F9C0A7E6-21E3-4ED9-914D-465C0DE88F9C}" dt="2025-03-03T09:14:51.072" v="12" actId="14100"/>
      <pc:docMkLst>
        <pc:docMk/>
      </pc:docMkLst>
      <pc:sldChg chg="modSp mod">
        <pc:chgData name="Kaisa Välimäki" userId="748bfbdf-5648-43ca-b5dc-bdb32b059750" providerId="ADAL" clId="{F9C0A7E6-21E3-4ED9-914D-465C0DE88F9C}" dt="2025-03-03T09:12:42.151" v="0" actId="14861"/>
        <pc:sldMkLst>
          <pc:docMk/>
          <pc:sldMk cId="2135301328" sldId="306"/>
        </pc:sldMkLst>
        <pc:picChg chg="mod">
          <ac:chgData name="Kaisa Välimäki" userId="748bfbdf-5648-43ca-b5dc-bdb32b059750" providerId="ADAL" clId="{F9C0A7E6-21E3-4ED9-914D-465C0DE88F9C}" dt="2025-03-03T09:12:42.151" v="0" actId="14861"/>
          <ac:picMkLst>
            <pc:docMk/>
            <pc:sldMk cId="2135301328" sldId="306"/>
            <ac:picMk id="5" creationId="{5E3E5B92-DEB3-566F-521C-CF1A8CDDA233}"/>
          </ac:picMkLst>
        </pc:picChg>
      </pc:sldChg>
      <pc:sldChg chg="modSp mod">
        <pc:chgData name="Kaisa Välimäki" userId="748bfbdf-5648-43ca-b5dc-bdb32b059750" providerId="ADAL" clId="{F9C0A7E6-21E3-4ED9-914D-465C0DE88F9C}" dt="2025-03-03T09:14:36.953" v="10" actId="14861"/>
        <pc:sldMkLst>
          <pc:docMk/>
          <pc:sldMk cId="3894949806" sldId="307"/>
        </pc:sldMkLst>
        <pc:picChg chg="mod">
          <ac:chgData name="Kaisa Välimäki" userId="748bfbdf-5648-43ca-b5dc-bdb32b059750" providerId="ADAL" clId="{F9C0A7E6-21E3-4ED9-914D-465C0DE88F9C}" dt="2025-03-03T09:14:36.953" v="10" actId="14861"/>
          <ac:picMkLst>
            <pc:docMk/>
            <pc:sldMk cId="3894949806" sldId="307"/>
            <ac:picMk id="4" creationId="{D9548BD8-A2F2-98A5-1A05-FE854644C336}"/>
          </ac:picMkLst>
        </pc:picChg>
        <pc:picChg chg="mod">
          <ac:chgData name="Kaisa Välimäki" userId="748bfbdf-5648-43ca-b5dc-bdb32b059750" providerId="ADAL" clId="{F9C0A7E6-21E3-4ED9-914D-465C0DE88F9C}" dt="2025-03-03T09:14:36.953" v="10" actId="14861"/>
          <ac:picMkLst>
            <pc:docMk/>
            <pc:sldMk cId="3894949806" sldId="307"/>
            <ac:picMk id="5" creationId="{9D0C19E3-1F04-E0F6-660D-352EFE695AA7}"/>
          </ac:picMkLst>
        </pc:picChg>
      </pc:sldChg>
      <pc:sldChg chg="modSp mod">
        <pc:chgData name="Kaisa Välimäki" userId="748bfbdf-5648-43ca-b5dc-bdb32b059750" providerId="ADAL" clId="{F9C0A7E6-21E3-4ED9-914D-465C0DE88F9C}" dt="2025-03-03T09:13:31.539" v="4" actId="1076"/>
        <pc:sldMkLst>
          <pc:docMk/>
          <pc:sldMk cId="2774703633" sldId="345"/>
        </pc:sldMkLst>
        <pc:picChg chg="mod">
          <ac:chgData name="Kaisa Välimäki" userId="748bfbdf-5648-43ca-b5dc-bdb32b059750" providerId="ADAL" clId="{F9C0A7E6-21E3-4ED9-914D-465C0DE88F9C}" dt="2025-03-03T09:13:31.539" v="4" actId="1076"/>
          <ac:picMkLst>
            <pc:docMk/>
            <pc:sldMk cId="2774703633" sldId="345"/>
            <ac:picMk id="10" creationId="{53F1670C-FB98-1DD3-C799-0ADFF8958902}"/>
          </ac:picMkLst>
        </pc:picChg>
      </pc:sldChg>
      <pc:sldChg chg="modSp mod">
        <pc:chgData name="Kaisa Välimäki" userId="748bfbdf-5648-43ca-b5dc-bdb32b059750" providerId="ADAL" clId="{F9C0A7E6-21E3-4ED9-914D-465C0DE88F9C}" dt="2025-03-03T09:13:35.184" v="5" actId="1076"/>
        <pc:sldMkLst>
          <pc:docMk/>
          <pc:sldMk cId="446918987" sldId="393"/>
        </pc:sldMkLst>
        <pc:picChg chg="mod">
          <ac:chgData name="Kaisa Välimäki" userId="748bfbdf-5648-43ca-b5dc-bdb32b059750" providerId="ADAL" clId="{F9C0A7E6-21E3-4ED9-914D-465C0DE88F9C}" dt="2025-03-03T09:13:35.184" v="5" actId="1076"/>
          <ac:picMkLst>
            <pc:docMk/>
            <pc:sldMk cId="446918987" sldId="393"/>
            <ac:picMk id="3" creationId="{3604EAB5-5D9F-C765-08F3-54C64C6A8CE2}"/>
          </ac:picMkLst>
        </pc:picChg>
      </pc:sldChg>
      <pc:sldChg chg="modSp mod">
        <pc:chgData name="Kaisa Välimäki" userId="748bfbdf-5648-43ca-b5dc-bdb32b059750" providerId="ADAL" clId="{F9C0A7E6-21E3-4ED9-914D-465C0DE88F9C}" dt="2025-03-03T09:13:40.699" v="6" actId="14861"/>
        <pc:sldMkLst>
          <pc:docMk/>
          <pc:sldMk cId="3833032213" sldId="394"/>
        </pc:sldMkLst>
        <pc:picChg chg="mod">
          <ac:chgData name="Kaisa Välimäki" userId="748bfbdf-5648-43ca-b5dc-bdb32b059750" providerId="ADAL" clId="{F9C0A7E6-21E3-4ED9-914D-465C0DE88F9C}" dt="2025-03-03T09:13:40.699" v="6" actId="14861"/>
          <ac:picMkLst>
            <pc:docMk/>
            <pc:sldMk cId="3833032213" sldId="394"/>
            <ac:picMk id="5" creationId="{9B11C22F-2FC0-3D86-02C6-83B658B54CF1}"/>
          </ac:picMkLst>
        </pc:picChg>
      </pc:sldChg>
      <pc:sldChg chg="modSp mod">
        <pc:chgData name="Kaisa Välimäki" userId="748bfbdf-5648-43ca-b5dc-bdb32b059750" providerId="ADAL" clId="{F9C0A7E6-21E3-4ED9-914D-465C0DE88F9C}" dt="2025-03-03T09:13:47.892" v="7" actId="14861"/>
        <pc:sldMkLst>
          <pc:docMk/>
          <pc:sldMk cId="2146332038" sldId="395"/>
        </pc:sldMkLst>
        <pc:picChg chg="mod">
          <ac:chgData name="Kaisa Välimäki" userId="748bfbdf-5648-43ca-b5dc-bdb32b059750" providerId="ADAL" clId="{F9C0A7E6-21E3-4ED9-914D-465C0DE88F9C}" dt="2025-03-03T09:13:47.892" v="7" actId="14861"/>
          <ac:picMkLst>
            <pc:docMk/>
            <pc:sldMk cId="2146332038" sldId="395"/>
            <ac:picMk id="3" creationId="{5DB0D509-6A10-2308-53BE-A5C3B19883CC}"/>
          </ac:picMkLst>
        </pc:picChg>
      </pc:sldChg>
      <pc:sldChg chg="modSp mod">
        <pc:chgData name="Kaisa Välimäki" userId="748bfbdf-5648-43ca-b5dc-bdb32b059750" providerId="ADAL" clId="{F9C0A7E6-21E3-4ED9-914D-465C0DE88F9C}" dt="2025-03-03T09:14:01.222" v="8" actId="14861"/>
        <pc:sldMkLst>
          <pc:docMk/>
          <pc:sldMk cId="3083843901" sldId="396"/>
        </pc:sldMkLst>
        <pc:picChg chg="mod">
          <ac:chgData name="Kaisa Välimäki" userId="748bfbdf-5648-43ca-b5dc-bdb32b059750" providerId="ADAL" clId="{F9C0A7E6-21E3-4ED9-914D-465C0DE88F9C}" dt="2025-03-03T09:14:01.222" v="8" actId="14861"/>
          <ac:picMkLst>
            <pc:docMk/>
            <pc:sldMk cId="3083843901" sldId="396"/>
            <ac:picMk id="5" creationId="{CCD8E6F8-D210-E821-0AE4-B9C4884EA6B0}"/>
          </ac:picMkLst>
        </pc:picChg>
      </pc:sldChg>
      <pc:sldChg chg="modSp mod modClrScheme chgLayout">
        <pc:chgData name="Kaisa Välimäki" userId="748bfbdf-5648-43ca-b5dc-bdb32b059750" providerId="ADAL" clId="{F9C0A7E6-21E3-4ED9-914D-465C0DE88F9C}" dt="2025-03-03T09:14:51.072" v="12" actId="14100"/>
        <pc:sldMkLst>
          <pc:docMk/>
          <pc:sldMk cId="857440374" sldId="397"/>
        </pc:sldMkLst>
        <pc:spChg chg="mod ord">
          <ac:chgData name="Kaisa Välimäki" userId="748bfbdf-5648-43ca-b5dc-bdb32b059750" providerId="ADAL" clId="{F9C0A7E6-21E3-4ED9-914D-465C0DE88F9C}" dt="2025-03-03T09:14:21.799" v="9" actId="700"/>
          <ac:spMkLst>
            <pc:docMk/>
            <pc:sldMk cId="857440374" sldId="397"/>
            <ac:spMk id="2" creationId="{67817D5B-2B8F-7EF3-2B80-E7966554E78B}"/>
          </ac:spMkLst>
        </pc:spChg>
        <pc:spChg chg="mod ord">
          <ac:chgData name="Kaisa Välimäki" userId="748bfbdf-5648-43ca-b5dc-bdb32b059750" providerId="ADAL" clId="{F9C0A7E6-21E3-4ED9-914D-465C0DE88F9C}" dt="2025-03-03T09:14:21.799" v="9" actId="700"/>
          <ac:spMkLst>
            <pc:docMk/>
            <pc:sldMk cId="857440374" sldId="397"/>
            <ac:spMk id="3" creationId="{CEE0DD2B-9AD9-29EC-C8C3-28F7F8D21721}"/>
          </ac:spMkLst>
        </pc:spChg>
        <pc:spChg chg="mod ord">
          <ac:chgData name="Kaisa Välimäki" userId="748bfbdf-5648-43ca-b5dc-bdb32b059750" providerId="ADAL" clId="{F9C0A7E6-21E3-4ED9-914D-465C0DE88F9C}" dt="2025-03-03T09:14:21.799" v="9" actId="700"/>
          <ac:spMkLst>
            <pc:docMk/>
            <pc:sldMk cId="857440374" sldId="397"/>
            <ac:spMk id="4" creationId="{29A8C48E-375F-B6C9-DD37-8A45FB838FED}"/>
          </ac:spMkLst>
        </pc:spChg>
        <pc:picChg chg="mod">
          <ac:chgData name="Kaisa Välimäki" userId="748bfbdf-5648-43ca-b5dc-bdb32b059750" providerId="ADAL" clId="{F9C0A7E6-21E3-4ED9-914D-465C0DE88F9C}" dt="2025-03-03T09:14:51.072" v="12" actId="14100"/>
          <ac:picMkLst>
            <pc:docMk/>
            <pc:sldMk cId="857440374" sldId="397"/>
            <ac:picMk id="6" creationId="{FFE7B356-7DAC-B6B2-57E3-76B79C1FBC64}"/>
          </ac:picMkLst>
        </pc:picChg>
      </pc:sldChg>
      <pc:sldChg chg="modSp mod modClrScheme chgLayout">
        <pc:chgData name="Kaisa Välimäki" userId="748bfbdf-5648-43ca-b5dc-bdb32b059750" providerId="ADAL" clId="{F9C0A7E6-21E3-4ED9-914D-465C0DE88F9C}" dt="2025-03-03T09:12:55.354" v="1" actId="700"/>
        <pc:sldMkLst>
          <pc:docMk/>
          <pc:sldMk cId="1782015864" sldId="419"/>
        </pc:sldMkLst>
        <pc:spChg chg="mod ord">
          <ac:chgData name="Kaisa Välimäki" userId="748bfbdf-5648-43ca-b5dc-bdb32b059750" providerId="ADAL" clId="{F9C0A7E6-21E3-4ED9-914D-465C0DE88F9C}" dt="2025-03-03T09:12:55.354" v="1" actId="700"/>
          <ac:spMkLst>
            <pc:docMk/>
            <pc:sldMk cId="1782015864" sldId="419"/>
            <ac:spMk id="3" creationId="{38A7CFB2-CB5D-AA96-6BDF-B2B694DCE7E2}"/>
          </ac:spMkLst>
        </pc:spChg>
        <pc:spChg chg="mod ord">
          <ac:chgData name="Kaisa Välimäki" userId="748bfbdf-5648-43ca-b5dc-bdb32b059750" providerId="ADAL" clId="{F9C0A7E6-21E3-4ED9-914D-465C0DE88F9C}" dt="2025-03-03T09:12:55.354" v="1" actId="700"/>
          <ac:spMkLst>
            <pc:docMk/>
            <pc:sldMk cId="1782015864" sldId="419"/>
            <ac:spMk id="4" creationId="{C4C84D07-A161-02D0-39F8-3EC5AD45D317}"/>
          </ac:spMkLst>
        </pc:spChg>
        <pc:spChg chg="mod ord">
          <ac:chgData name="Kaisa Välimäki" userId="748bfbdf-5648-43ca-b5dc-bdb32b059750" providerId="ADAL" clId="{F9C0A7E6-21E3-4ED9-914D-465C0DE88F9C}" dt="2025-03-03T09:12:55.354" v="1" actId="700"/>
          <ac:spMkLst>
            <pc:docMk/>
            <pc:sldMk cId="1782015864" sldId="419"/>
            <ac:spMk id="5" creationId="{5B780FC5-2C67-3BE2-DE42-35D8DB9655C1}"/>
          </ac:spMkLst>
        </pc:spChg>
      </pc:sldChg>
    </pc:docChg>
  </pc:docChgLst>
  <pc:docChgLst>
    <pc:chgData name="Kaisa Välimäki" userId="748bfbdf-5648-43ca-b5dc-bdb32b059750" providerId="ADAL" clId="{234F111D-8B30-4A09-94BE-E2C4F05F48AE}"/>
    <pc:docChg chg="custSel modSld">
      <pc:chgData name="Kaisa Välimäki" userId="748bfbdf-5648-43ca-b5dc-bdb32b059750" providerId="ADAL" clId="{234F111D-8B30-4A09-94BE-E2C4F05F48AE}" dt="2025-03-10T12:37:57.684" v="70" actId="554"/>
      <pc:docMkLst>
        <pc:docMk/>
      </pc:docMkLst>
      <pc:sldChg chg="addSp modSp mod modClrScheme chgLayout">
        <pc:chgData name="Kaisa Välimäki" userId="748bfbdf-5648-43ca-b5dc-bdb32b059750" providerId="ADAL" clId="{234F111D-8B30-4A09-94BE-E2C4F05F48AE}" dt="2025-03-10T11:20:54.733" v="1" actId="1076"/>
        <pc:sldMkLst>
          <pc:docMk/>
          <pc:sldMk cId="2135301328" sldId="306"/>
        </pc:sldMkLst>
        <pc:spChg chg="mod ord">
          <ac:chgData name="Kaisa Välimäki" userId="748bfbdf-5648-43ca-b5dc-bdb32b059750" providerId="ADAL" clId="{234F111D-8B30-4A09-94BE-E2C4F05F48AE}" dt="2025-03-10T11:20:52.600" v="0" actId="700"/>
          <ac:spMkLst>
            <pc:docMk/>
            <pc:sldMk cId="2135301328" sldId="306"/>
            <ac:spMk id="2" creationId="{468B7269-48EA-B5DC-6302-7DD229E6788E}"/>
          </ac:spMkLst>
        </pc:spChg>
        <pc:spChg chg="add mod ord">
          <ac:chgData name="Kaisa Välimäki" userId="748bfbdf-5648-43ca-b5dc-bdb32b059750" providerId="ADAL" clId="{234F111D-8B30-4A09-94BE-E2C4F05F48AE}" dt="2025-03-10T11:20:52.600" v="0" actId="700"/>
          <ac:spMkLst>
            <pc:docMk/>
            <pc:sldMk cId="2135301328" sldId="306"/>
            <ac:spMk id="3" creationId="{FB4CB2C9-2CC3-ABF9-415B-812673F254FE}"/>
          </ac:spMkLst>
        </pc:spChg>
        <pc:spChg chg="add mod ord">
          <ac:chgData name="Kaisa Välimäki" userId="748bfbdf-5648-43ca-b5dc-bdb32b059750" providerId="ADAL" clId="{234F111D-8B30-4A09-94BE-E2C4F05F48AE}" dt="2025-03-10T11:20:52.600" v="0" actId="700"/>
          <ac:spMkLst>
            <pc:docMk/>
            <pc:sldMk cId="2135301328" sldId="306"/>
            <ac:spMk id="4" creationId="{9C9B8652-5FF9-1AD5-D605-A74C8E97B348}"/>
          </ac:spMkLst>
        </pc:spChg>
        <pc:picChg chg="mod">
          <ac:chgData name="Kaisa Välimäki" userId="748bfbdf-5648-43ca-b5dc-bdb32b059750" providerId="ADAL" clId="{234F111D-8B30-4A09-94BE-E2C4F05F48AE}" dt="2025-03-10T11:20:54.733" v="1" actId="1076"/>
          <ac:picMkLst>
            <pc:docMk/>
            <pc:sldMk cId="2135301328" sldId="306"/>
            <ac:picMk id="5" creationId="{5E3E5B92-DEB3-566F-521C-CF1A8CDDA233}"/>
          </ac:picMkLst>
        </pc:picChg>
      </pc:sldChg>
      <pc:sldChg chg="addSp delSp modSp mod modClrScheme chgLayout">
        <pc:chgData name="Kaisa Välimäki" userId="748bfbdf-5648-43ca-b5dc-bdb32b059750" providerId="ADAL" clId="{234F111D-8B30-4A09-94BE-E2C4F05F48AE}" dt="2025-03-10T12:10:49.103" v="46" actId="478"/>
        <pc:sldMkLst>
          <pc:docMk/>
          <pc:sldMk cId="3894949806" sldId="307"/>
        </pc:sldMkLst>
        <pc:spChg chg="mod ord">
          <ac:chgData name="Kaisa Välimäki" userId="748bfbdf-5648-43ca-b5dc-bdb32b059750" providerId="ADAL" clId="{234F111D-8B30-4A09-94BE-E2C4F05F48AE}" dt="2025-03-10T12:10:42.375" v="44" actId="700"/>
          <ac:spMkLst>
            <pc:docMk/>
            <pc:sldMk cId="3894949806" sldId="307"/>
            <ac:spMk id="2" creationId="{468B7269-48EA-B5DC-6302-7DD229E6788E}"/>
          </ac:spMkLst>
        </pc:spChg>
        <pc:spChg chg="add del mod ord">
          <ac:chgData name="Kaisa Välimäki" userId="748bfbdf-5648-43ca-b5dc-bdb32b059750" providerId="ADAL" clId="{234F111D-8B30-4A09-94BE-E2C4F05F48AE}" dt="2025-03-10T12:08:34.566" v="23" actId="478"/>
          <ac:spMkLst>
            <pc:docMk/>
            <pc:sldMk cId="3894949806" sldId="307"/>
            <ac:spMk id="3" creationId="{F9C58BAC-1F02-78F7-16CD-983E9E6DED74}"/>
          </ac:spMkLst>
        </pc:spChg>
        <pc:spChg chg="add del mod ord">
          <ac:chgData name="Kaisa Välimäki" userId="748bfbdf-5648-43ca-b5dc-bdb32b059750" providerId="ADAL" clId="{234F111D-8B30-4A09-94BE-E2C4F05F48AE}" dt="2025-03-10T12:10:42.375" v="44" actId="700"/>
          <ac:spMkLst>
            <pc:docMk/>
            <pc:sldMk cId="3894949806" sldId="307"/>
            <ac:spMk id="6" creationId="{2A636D76-8DCB-7546-3840-E733BFC8901E}"/>
          </ac:spMkLst>
        </pc:spChg>
        <pc:spChg chg="add del mod ord">
          <ac:chgData name="Kaisa Välimäki" userId="748bfbdf-5648-43ca-b5dc-bdb32b059750" providerId="ADAL" clId="{234F111D-8B30-4A09-94BE-E2C4F05F48AE}" dt="2025-03-10T12:10:49.103" v="46" actId="478"/>
          <ac:spMkLst>
            <pc:docMk/>
            <pc:sldMk cId="3894949806" sldId="307"/>
            <ac:spMk id="7" creationId="{B0316269-0D35-F59B-5F34-932256F8D865}"/>
          </ac:spMkLst>
        </pc:spChg>
        <pc:spChg chg="add mod ord">
          <ac:chgData name="Kaisa Välimäki" userId="748bfbdf-5648-43ca-b5dc-bdb32b059750" providerId="ADAL" clId="{234F111D-8B30-4A09-94BE-E2C4F05F48AE}" dt="2025-03-10T12:10:42.375" v="44" actId="700"/>
          <ac:spMkLst>
            <pc:docMk/>
            <pc:sldMk cId="3894949806" sldId="307"/>
            <ac:spMk id="8" creationId="{48C698AB-F864-B18E-D337-DCE47D822CA0}"/>
          </ac:spMkLst>
        </pc:spChg>
        <pc:picChg chg="mod">
          <ac:chgData name="Kaisa Välimäki" userId="748bfbdf-5648-43ca-b5dc-bdb32b059750" providerId="ADAL" clId="{234F111D-8B30-4A09-94BE-E2C4F05F48AE}" dt="2025-03-10T12:10:47.327" v="45" actId="1076"/>
          <ac:picMkLst>
            <pc:docMk/>
            <pc:sldMk cId="3894949806" sldId="307"/>
            <ac:picMk id="4" creationId="{D9548BD8-A2F2-98A5-1A05-FE854644C336}"/>
          </ac:picMkLst>
        </pc:picChg>
        <pc:picChg chg="mod">
          <ac:chgData name="Kaisa Välimäki" userId="748bfbdf-5648-43ca-b5dc-bdb32b059750" providerId="ADAL" clId="{234F111D-8B30-4A09-94BE-E2C4F05F48AE}" dt="2025-03-10T12:10:47.327" v="45" actId="1076"/>
          <ac:picMkLst>
            <pc:docMk/>
            <pc:sldMk cId="3894949806" sldId="307"/>
            <ac:picMk id="5" creationId="{9D0C19E3-1F04-E0F6-660D-352EFE695AA7}"/>
          </ac:picMkLst>
        </pc:picChg>
      </pc:sldChg>
      <pc:sldChg chg="modSp mod modClrScheme chgLayout">
        <pc:chgData name="Kaisa Välimäki" userId="748bfbdf-5648-43ca-b5dc-bdb32b059750" providerId="ADAL" clId="{234F111D-8B30-4A09-94BE-E2C4F05F48AE}" dt="2025-03-10T12:11:24.452" v="50" actId="1076"/>
        <pc:sldMkLst>
          <pc:docMk/>
          <pc:sldMk cId="2774703633" sldId="345"/>
        </pc:sldMkLst>
        <pc:spChg chg="mod ord">
          <ac:chgData name="Kaisa Välimäki" userId="748bfbdf-5648-43ca-b5dc-bdb32b059750" providerId="ADAL" clId="{234F111D-8B30-4A09-94BE-E2C4F05F48AE}" dt="2025-03-10T12:11:01.229" v="47" actId="700"/>
          <ac:spMkLst>
            <pc:docMk/>
            <pc:sldMk cId="2774703633" sldId="345"/>
            <ac:spMk id="2" creationId="{6539925D-5127-A3C4-3EAE-D799E943C671}"/>
          </ac:spMkLst>
        </pc:spChg>
        <pc:spChg chg="mod ord">
          <ac:chgData name="Kaisa Välimäki" userId="748bfbdf-5648-43ca-b5dc-bdb32b059750" providerId="ADAL" clId="{234F111D-8B30-4A09-94BE-E2C4F05F48AE}" dt="2025-03-10T12:11:10.854" v="48" actId="14100"/>
          <ac:spMkLst>
            <pc:docMk/>
            <pc:sldMk cId="2774703633" sldId="345"/>
            <ac:spMk id="4" creationId="{02F8191F-82F5-B321-F125-65AB7AF8D420}"/>
          </ac:spMkLst>
        </pc:spChg>
        <pc:spChg chg="mod ord">
          <ac:chgData name="Kaisa Välimäki" userId="748bfbdf-5648-43ca-b5dc-bdb32b059750" providerId="ADAL" clId="{234F111D-8B30-4A09-94BE-E2C4F05F48AE}" dt="2025-03-10T12:11:16.784" v="49" actId="1076"/>
          <ac:spMkLst>
            <pc:docMk/>
            <pc:sldMk cId="2774703633" sldId="345"/>
            <ac:spMk id="6" creationId="{865B2F90-C448-9BF3-783D-F4EF55E2CF43}"/>
          </ac:spMkLst>
        </pc:spChg>
        <pc:picChg chg="mod">
          <ac:chgData name="Kaisa Välimäki" userId="748bfbdf-5648-43ca-b5dc-bdb32b059750" providerId="ADAL" clId="{234F111D-8B30-4A09-94BE-E2C4F05F48AE}" dt="2025-03-10T12:11:24.452" v="50" actId="1076"/>
          <ac:picMkLst>
            <pc:docMk/>
            <pc:sldMk cId="2774703633" sldId="345"/>
            <ac:picMk id="10" creationId="{53F1670C-FB98-1DD3-C799-0ADFF8958902}"/>
          </ac:picMkLst>
        </pc:picChg>
      </pc:sldChg>
      <pc:sldChg chg="modSp mod modClrScheme chgLayout">
        <pc:chgData name="Kaisa Välimäki" userId="748bfbdf-5648-43ca-b5dc-bdb32b059750" providerId="ADAL" clId="{234F111D-8B30-4A09-94BE-E2C4F05F48AE}" dt="2025-03-10T12:11:44.103" v="56" actId="1076"/>
        <pc:sldMkLst>
          <pc:docMk/>
          <pc:sldMk cId="446918987" sldId="393"/>
        </pc:sldMkLst>
        <pc:spChg chg="mod ord">
          <ac:chgData name="Kaisa Välimäki" userId="748bfbdf-5648-43ca-b5dc-bdb32b059750" providerId="ADAL" clId="{234F111D-8B30-4A09-94BE-E2C4F05F48AE}" dt="2025-03-10T12:11:31.635" v="51" actId="700"/>
          <ac:spMkLst>
            <pc:docMk/>
            <pc:sldMk cId="446918987" sldId="393"/>
            <ac:spMk id="2" creationId="{6539925D-5127-A3C4-3EAE-D799E943C671}"/>
          </ac:spMkLst>
        </pc:spChg>
        <pc:spChg chg="mod ord">
          <ac:chgData name="Kaisa Välimäki" userId="748bfbdf-5648-43ca-b5dc-bdb32b059750" providerId="ADAL" clId="{234F111D-8B30-4A09-94BE-E2C4F05F48AE}" dt="2025-03-10T12:11:44.103" v="56" actId="1076"/>
          <ac:spMkLst>
            <pc:docMk/>
            <pc:sldMk cId="446918987" sldId="393"/>
            <ac:spMk id="4" creationId="{02F8191F-82F5-B321-F125-65AB7AF8D420}"/>
          </ac:spMkLst>
        </pc:spChg>
        <pc:spChg chg="mod ord">
          <ac:chgData name="Kaisa Välimäki" userId="748bfbdf-5648-43ca-b5dc-bdb32b059750" providerId="ADAL" clId="{234F111D-8B30-4A09-94BE-E2C4F05F48AE}" dt="2025-03-10T12:11:41.102" v="55" actId="14100"/>
          <ac:spMkLst>
            <pc:docMk/>
            <pc:sldMk cId="446918987" sldId="393"/>
            <ac:spMk id="6" creationId="{865B2F90-C448-9BF3-783D-F4EF55E2CF43}"/>
          </ac:spMkLst>
        </pc:spChg>
        <pc:picChg chg="mod">
          <ac:chgData name="Kaisa Välimäki" userId="748bfbdf-5648-43ca-b5dc-bdb32b059750" providerId="ADAL" clId="{234F111D-8B30-4A09-94BE-E2C4F05F48AE}" dt="2025-03-10T12:11:36.623" v="53" actId="1076"/>
          <ac:picMkLst>
            <pc:docMk/>
            <pc:sldMk cId="446918987" sldId="393"/>
            <ac:picMk id="3" creationId="{3604EAB5-5D9F-C765-08F3-54C64C6A8CE2}"/>
          </ac:picMkLst>
        </pc:picChg>
      </pc:sldChg>
      <pc:sldChg chg="modSp mod modClrScheme chgLayout">
        <pc:chgData name="Kaisa Välimäki" userId="748bfbdf-5648-43ca-b5dc-bdb32b059750" providerId="ADAL" clId="{234F111D-8B30-4A09-94BE-E2C4F05F48AE}" dt="2025-03-10T12:11:55.989" v="59" actId="1076"/>
        <pc:sldMkLst>
          <pc:docMk/>
          <pc:sldMk cId="3833032213" sldId="394"/>
        </pc:sldMkLst>
        <pc:spChg chg="mod ord">
          <ac:chgData name="Kaisa Välimäki" userId="748bfbdf-5648-43ca-b5dc-bdb32b059750" providerId="ADAL" clId="{234F111D-8B30-4A09-94BE-E2C4F05F48AE}" dt="2025-03-10T12:11:48.804" v="57" actId="700"/>
          <ac:spMkLst>
            <pc:docMk/>
            <pc:sldMk cId="3833032213" sldId="394"/>
            <ac:spMk id="2" creationId="{6539925D-5127-A3C4-3EAE-D799E943C671}"/>
          </ac:spMkLst>
        </pc:spChg>
        <pc:spChg chg="mod ord">
          <ac:chgData name="Kaisa Välimäki" userId="748bfbdf-5648-43ca-b5dc-bdb32b059750" providerId="ADAL" clId="{234F111D-8B30-4A09-94BE-E2C4F05F48AE}" dt="2025-03-10T12:11:54.431" v="58" actId="14100"/>
          <ac:spMkLst>
            <pc:docMk/>
            <pc:sldMk cId="3833032213" sldId="394"/>
            <ac:spMk id="4" creationId="{02F8191F-82F5-B321-F125-65AB7AF8D420}"/>
          </ac:spMkLst>
        </pc:spChg>
        <pc:spChg chg="mod ord">
          <ac:chgData name="Kaisa Välimäki" userId="748bfbdf-5648-43ca-b5dc-bdb32b059750" providerId="ADAL" clId="{234F111D-8B30-4A09-94BE-E2C4F05F48AE}" dt="2025-03-10T12:11:54.431" v="58" actId="14100"/>
          <ac:spMkLst>
            <pc:docMk/>
            <pc:sldMk cId="3833032213" sldId="394"/>
            <ac:spMk id="6" creationId="{865B2F90-C448-9BF3-783D-F4EF55E2CF43}"/>
          </ac:spMkLst>
        </pc:spChg>
        <pc:picChg chg="mod">
          <ac:chgData name="Kaisa Välimäki" userId="748bfbdf-5648-43ca-b5dc-bdb32b059750" providerId="ADAL" clId="{234F111D-8B30-4A09-94BE-E2C4F05F48AE}" dt="2025-03-10T12:11:55.989" v="59" actId="1076"/>
          <ac:picMkLst>
            <pc:docMk/>
            <pc:sldMk cId="3833032213" sldId="394"/>
            <ac:picMk id="5" creationId="{9B11C22F-2FC0-3D86-02C6-83B658B54CF1}"/>
          </ac:picMkLst>
        </pc:picChg>
      </pc:sldChg>
      <pc:sldChg chg="modSp mod modClrScheme chgLayout">
        <pc:chgData name="Kaisa Välimäki" userId="748bfbdf-5648-43ca-b5dc-bdb32b059750" providerId="ADAL" clId="{234F111D-8B30-4A09-94BE-E2C4F05F48AE}" dt="2025-03-10T12:12:12.565" v="62" actId="1076"/>
        <pc:sldMkLst>
          <pc:docMk/>
          <pc:sldMk cId="2146332038" sldId="395"/>
        </pc:sldMkLst>
        <pc:spChg chg="mod ord">
          <ac:chgData name="Kaisa Välimäki" userId="748bfbdf-5648-43ca-b5dc-bdb32b059750" providerId="ADAL" clId="{234F111D-8B30-4A09-94BE-E2C4F05F48AE}" dt="2025-03-10T12:12:06.004" v="60" actId="700"/>
          <ac:spMkLst>
            <pc:docMk/>
            <pc:sldMk cId="2146332038" sldId="395"/>
            <ac:spMk id="2" creationId="{6539925D-5127-A3C4-3EAE-D799E943C671}"/>
          </ac:spMkLst>
        </pc:spChg>
        <pc:spChg chg="mod ord">
          <ac:chgData name="Kaisa Välimäki" userId="748bfbdf-5648-43ca-b5dc-bdb32b059750" providerId="ADAL" clId="{234F111D-8B30-4A09-94BE-E2C4F05F48AE}" dt="2025-03-10T12:12:10.125" v="61" actId="14100"/>
          <ac:spMkLst>
            <pc:docMk/>
            <pc:sldMk cId="2146332038" sldId="395"/>
            <ac:spMk id="4" creationId="{02F8191F-82F5-B321-F125-65AB7AF8D420}"/>
          </ac:spMkLst>
        </pc:spChg>
        <pc:spChg chg="mod ord">
          <ac:chgData name="Kaisa Välimäki" userId="748bfbdf-5648-43ca-b5dc-bdb32b059750" providerId="ADAL" clId="{234F111D-8B30-4A09-94BE-E2C4F05F48AE}" dt="2025-03-10T12:12:10.125" v="61" actId="14100"/>
          <ac:spMkLst>
            <pc:docMk/>
            <pc:sldMk cId="2146332038" sldId="395"/>
            <ac:spMk id="6" creationId="{865B2F90-C448-9BF3-783D-F4EF55E2CF43}"/>
          </ac:spMkLst>
        </pc:spChg>
        <pc:picChg chg="mod">
          <ac:chgData name="Kaisa Välimäki" userId="748bfbdf-5648-43ca-b5dc-bdb32b059750" providerId="ADAL" clId="{234F111D-8B30-4A09-94BE-E2C4F05F48AE}" dt="2025-03-10T12:12:12.565" v="62" actId="1076"/>
          <ac:picMkLst>
            <pc:docMk/>
            <pc:sldMk cId="2146332038" sldId="395"/>
            <ac:picMk id="3" creationId="{5DB0D509-6A10-2308-53BE-A5C3B19883CC}"/>
          </ac:picMkLst>
        </pc:picChg>
      </pc:sldChg>
      <pc:sldChg chg="modSp mod modClrScheme chgLayout">
        <pc:chgData name="Kaisa Välimäki" userId="748bfbdf-5648-43ca-b5dc-bdb32b059750" providerId="ADAL" clId="{234F111D-8B30-4A09-94BE-E2C4F05F48AE}" dt="2025-03-10T12:12:30.024" v="66" actId="1076"/>
        <pc:sldMkLst>
          <pc:docMk/>
          <pc:sldMk cId="3083843901" sldId="396"/>
        </pc:sldMkLst>
        <pc:spChg chg="mod ord">
          <ac:chgData name="Kaisa Välimäki" userId="748bfbdf-5648-43ca-b5dc-bdb32b059750" providerId="ADAL" clId="{234F111D-8B30-4A09-94BE-E2C4F05F48AE}" dt="2025-03-10T12:12:21.065" v="63" actId="700"/>
          <ac:spMkLst>
            <pc:docMk/>
            <pc:sldMk cId="3083843901" sldId="396"/>
            <ac:spMk id="2" creationId="{6539925D-5127-A3C4-3EAE-D799E943C671}"/>
          </ac:spMkLst>
        </pc:spChg>
        <pc:spChg chg="mod ord">
          <ac:chgData name="Kaisa Välimäki" userId="748bfbdf-5648-43ca-b5dc-bdb32b059750" providerId="ADAL" clId="{234F111D-8B30-4A09-94BE-E2C4F05F48AE}" dt="2025-03-10T12:12:28.273" v="65" actId="14100"/>
          <ac:spMkLst>
            <pc:docMk/>
            <pc:sldMk cId="3083843901" sldId="396"/>
            <ac:spMk id="4" creationId="{02F8191F-82F5-B321-F125-65AB7AF8D420}"/>
          </ac:spMkLst>
        </pc:spChg>
        <pc:spChg chg="mod ord">
          <ac:chgData name="Kaisa Välimäki" userId="748bfbdf-5648-43ca-b5dc-bdb32b059750" providerId="ADAL" clId="{234F111D-8B30-4A09-94BE-E2C4F05F48AE}" dt="2025-03-10T12:12:28.273" v="65" actId="14100"/>
          <ac:spMkLst>
            <pc:docMk/>
            <pc:sldMk cId="3083843901" sldId="396"/>
            <ac:spMk id="6" creationId="{865B2F90-C448-9BF3-783D-F4EF55E2CF43}"/>
          </ac:spMkLst>
        </pc:spChg>
        <pc:picChg chg="mod">
          <ac:chgData name="Kaisa Välimäki" userId="748bfbdf-5648-43ca-b5dc-bdb32b059750" providerId="ADAL" clId="{234F111D-8B30-4A09-94BE-E2C4F05F48AE}" dt="2025-03-10T12:12:30.024" v="66" actId="1076"/>
          <ac:picMkLst>
            <pc:docMk/>
            <pc:sldMk cId="3083843901" sldId="396"/>
            <ac:picMk id="5" creationId="{CCD8E6F8-D210-E821-0AE4-B9C4884EA6B0}"/>
          </ac:picMkLst>
        </pc:picChg>
      </pc:sldChg>
      <pc:sldChg chg="modSp mod modClrScheme chgLayout">
        <pc:chgData name="Kaisa Välimäki" userId="748bfbdf-5648-43ca-b5dc-bdb32b059750" providerId="ADAL" clId="{234F111D-8B30-4A09-94BE-E2C4F05F48AE}" dt="2025-03-10T12:37:57.684" v="70" actId="554"/>
        <pc:sldMkLst>
          <pc:docMk/>
          <pc:sldMk cId="857440374" sldId="397"/>
        </pc:sldMkLst>
        <pc:spChg chg="mod ord">
          <ac:chgData name="Kaisa Välimäki" userId="748bfbdf-5648-43ca-b5dc-bdb32b059750" providerId="ADAL" clId="{234F111D-8B30-4A09-94BE-E2C4F05F48AE}" dt="2025-03-10T12:09:19.397" v="29" actId="700"/>
          <ac:spMkLst>
            <pc:docMk/>
            <pc:sldMk cId="857440374" sldId="397"/>
            <ac:spMk id="2" creationId="{67817D5B-2B8F-7EF3-2B80-E7966554E78B}"/>
          </ac:spMkLst>
        </pc:spChg>
        <pc:spChg chg="mod ord">
          <ac:chgData name="Kaisa Välimäki" userId="748bfbdf-5648-43ca-b5dc-bdb32b059750" providerId="ADAL" clId="{234F111D-8B30-4A09-94BE-E2C4F05F48AE}" dt="2025-03-10T12:37:57.684" v="70" actId="554"/>
          <ac:spMkLst>
            <pc:docMk/>
            <pc:sldMk cId="857440374" sldId="397"/>
            <ac:spMk id="3" creationId="{CEE0DD2B-9AD9-29EC-C8C3-28F7F8D21721}"/>
          </ac:spMkLst>
        </pc:spChg>
        <pc:spChg chg="mod ord">
          <ac:chgData name="Kaisa Välimäki" userId="748bfbdf-5648-43ca-b5dc-bdb32b059750" providerId="ADAL" clId="{234F111D-8B30-4A09-94BE-E2C4F05F48AE}" dt="2025-03-10T12:09:37.766" v="34" actId="14100"/>
          <ac:spMkLst>
            <pc:docMk/>
            <pc:sldMk cId="857440374" sldId="397"/>
            <ac:spMk id="4" creationId="{29A8C48E-375F-B6C9-DD37-8A45FB838FED}"/>
          </ac:spMkLst>
        </pc:spChg>
        <pc:spChg chg="mod">
          <ac:chgData name="Kaisa Välimäki" userId="748bfbdf-5648-43ca-b5dc-bdb32b059750" providerId="ADAL" clId="{234F111D-8B30-4A09-94BE-E2C4F05F48AE}" dt="2025-03-10T12:37:57.684" v="70" actId="554"/>
          <ac:spMkLst>
            <pc:docMk/>
            <pc:sldMk cId="857440374" sldId="397"/>
            <ac:spMk id="7" creationId="{EFA7361B-87BA-02B8-B7A6-5F8B55E7DC14}"/>
          </ac:spMkLst>
        </pc:spChg>
        <pc:spChg chg="mod">
          <ac:chgData name="Kaisa Välimäki" userId="748bfbdf-5648-43ca-b5dc-bdb32b059750" providerId="ADAL" clId="{234F111D-8B30-4A09-94BE-E2C4F05F48AE}" dt="2025-03-10T12:09:41.284" v="35" actId="1076"/>
          <ac:spMkLst>
            <pc:docMk/>
            <pc:sldMk cId="857440374" sldId="397"/>
            <ac:spMk id="8" creationId="{00F0F399-0D6E-A270-DF74-997D9D288D06}"/>
          </ac:spMkLst>
        </pc:spChg>
        <pc:picChg chg="mod">
          <ac:chgData name="Kaisa Välimäki" userId="748bfbdf-5648-43ca-b5dc-bdb32b059750" providerId="ADAL" clId="{234F111D-8B30-4A09-94BE-E2C4F05F48AE}" dt="2025-03-10T12:10:10.184" v="43" actId="14861"/>
          <ac:picMkLst>
            <pc:docMk/>
            <pc:sldMk cId="857440374" sldId="397"/>
            <ac:picMk id="5" creationId="{825F1D9B-5ED8-28A8-8B33-C186C0897112}"/>
          </ac:picMkLst>
        </pc:picChg>
        <pc:picChg chg="mod">
          <ac:chgData name="Kaisa Välimäki" userId="748bfbdf-5648-43ca-b5dc-bdb32b059750" providerId="ADAL" clId="{234F111D-8B30-4A09-94BE-E2C4F05F48AE}" dt="2025-03-10T12:09:57.040" v="40" actId="1076"/>
          <ac:picMkLst>
            <pc:docMk/>
            <pc:sldMk cId="857440374" sldId="397"/>
            <ac:picMk id="6" creationId="{FFE7B356-7DAC-B6B2-57E3-76B79C1FBC64}"/>
          </ac:picMkLst>
        </pc:picChg>
      </pc:sldChg>
      <pc:sldChg chg="modSp mod modClrScheme chgLayout">
        <pc:chgData name="Kaisa Välimäki" userId="748bfbdf-5648-43ca-b5dc-bdb32b059750" providerId="ADAL" clId="{234F111D-8B30-4A09-94BE-E2C4F05F48AE}" dt="2025-03-10T11:21:37.452" v="12" actId="1076"/>
        <pc:sldMkLst>
          <pc:docMk/>
          <pc:sldMk cId="3825823758" sldId="414"/>
        </pc:sldMkLst>
        <pc:spChg chg="mod ord">
          <ac:chgData name="Kaisa Välimäki" userId="748bfbdf-5648-43ca-b5dc-bdb32b059750" providerId="ADAL" clId="{234F111D-8B30-4A09-94BE-E2C4F05F48AE}" dt="2025-03-10T11:21:04.946" v="2" actId="700"/>
          <ac:spMkLst>
            <pc:docMk/>
            <pc:sldMk cId="3825823758" sldId="414"/>
            <ac:spMk id="2" creationId="{E647492D-8673-70C8-AD52-13DB0639D5C4}"/>
          </ac:spMkLst>
        </pc:spChg>
        <pc:spChg chg="mod ord">
          <ac:chgData name="Kaisa Välimäki" userId="748bfbdf-5648-43ca-b5dc-bdb32b059750" providerId="ADAL" clId="{234F111D-8B30-4A09-94BE-E2C4F05F48AE}" dt="2025-03-10T11:21:35.187" v="11" actId="1076"/>
          <ac:spMkLst>
            <pc:docMk/>
            <pc:sldMk cId="3825823758" sldId="414"/>
            <ac:spMk id="4" creationId="{2700C616-E9C3-5AE3-F07B-F91B495FA38A}"/>
          </ac:spMkLst>
        </pc:spChg>
        <pc:spChg chg="mod ord">
          <ac:chgData name="Kaisa Välimäki" userId="748bfbdf-5648-43ca-b5dc-bdb32b059750" providerId="ADAL" clId="{234F111D-8B30-4A09-94BE-E2C4F05F48AE}" dt="2025-03-10T11:21:35.187" v="11" actId="1076"/>
          <ac:spMkLst>
            <pc:docMk/>
            <pc:sldMk cId="3825823758" sldId="414"/>
            <ac:spMk id="5" creationId="{238892FB-8C0A-F6DA-3144-F139F28BBF21}"/>
          </ac:spMkLst>
        </pc:spChg>
        <pc:spChg chg="mod">
          <ac:chgData name="Kaisa Välimäki" userId="748bfbdf-5648-43ca-b5dc-bdb32b059750" providerId="ADAL" clId="{234F111D-8B30-4A09-94BE-E2C4F05F48AE}" dt="2025-03-10T11:21:35.187" v="11" actId="1076"/>
          <ac:spMkLst>
            <pc:docMk/>
            <pc:sldMk cId="3825823758" sldId="414"/>
            <ac:spMk id="8" creationId="{A38DB801-7B3E-B69C-38E0-41845735FBB9}"/>
          </ac:spMkLst>
        </pc:spChg>
        <pc:picChg chg="mod">
          <ac:chgData name="Kaisa Välimäki" userId="748bfbdf-5648-43ca-b5dc-bdb32b059750" providerId="ADAL" clId="{234F111D-8B30-4A09-94BE-E2C4F05F48AE}" dt="2025-03-10T11:21:37.452" v="12" actId="1076"/>
          <ac:picMkLst>
            <pc:docMk/>
            <pc:sldMk cId="3825823758" sldId="414"/>
            <ac:picMk id="7" creationId="{A54C95ED-DD89-F1CB-C403-6A5BA3ABED02}"/>
          </ac:picMkLst>
        </pc:picChg>
      </pc:sldChg>
      <pc:sldChg chg="modSp mod">
        <pc:chgData name="Kaisa Välimäki" userId="748bfbdf-5648-43ca-b5dc-bdb32b059750" providerId="ADAL" clId="{234F111D-8B30-4A09-94BE-E2C4F05F48AE}" dt="2025-03-10T11:21:52.675" v="21" actId="20577"/>
        <pc:sldMkLst>
          <pc:docMk/>
          <pc:sldMk cId="1782364706" sldId="415"/>
        </pc:sldMkLst>
        <pc:spChg chg="mod">
          <ac:chgData name="Kaisa Välimäki" userId="748bfbdf-5648-43ca-b5dc-bdb32b059750" providerId="ADAL" clId="{234F111D-8B30-4A09-94BE-E2C4F05F48AE}" dt="2025-03-10T11:21:52.675" v="21" actId="20577"/>
          <ac:spMkLst>
            <pc:docMk/>
            <pc:sldMk cId="1782364706" sldId="415"/>
            <ac:spMk id="4" creationId="{D24D1DF9-949F-0D70-6180-7B57A563227E}"/>
          </ac:spMkLst>
        </pc:spChg>
      </pc:sldChg>
      <pc:sldChg chg="modSp mod">
        <pc:chgData name="Kaisa Välimäki" userId="748bfbdf-5648-43ca-b5dc-bdb32b059750" providerId="ADAL" clId="{234F111D-8B30-4A09-94BE-E2C4F05F48AE}" dt="2025-03-10T12:37:25.610" v="69" actId="1076"/>
        <pc:sldMkLst>
          <pc:docMk/>
          <pc:sldMk cId="1782015864" sldId="419"/>
        </pc:sldMkLst>
        <pc:spChg chg="mod">
          <ac:chgData name="Kaisa Välimäki" userId="748bfbdf-5648-43ca-b5dc-bdb32b059750" providerId="ADAL" clId="{234F111D-8B30-4A09-94BE-E2C4F05F48AE}" dt="2025-03-10T12:37:25.610" v="69" actId="1076"/>
          <ac:spMkLst>
            <pc:docMk/>
            <pc:sldMk cId="1782015864" sldId="419"/>
            <ac:spMk id="4" creationId="{C4C84D07-A161-02D0-39F8-3EC5AD45D317}"/>
          </ac:spMkLst>
        </pc:spChg>
        <pc:spChg chg="mod">
          <ac:chgData name="Kaisa Välimäki" userId="748bfbdf-5648-43ca-b5dc-bdb32b059750" providerId="ADAL" clId="{234F111D-8B30-4A09-94BE-E2C4F05F48AE}" dt="2025-03-10T12:37:23.010" v="68" actId="1076"/>
          <ac:spMkLst>
            <pc:docMk/>
            <pc:sldMk cId="1782015864" sldId="419"/>
            <ac:spMk id="5" creationId="{5B780FC5-2C67-3BE2-DE42-35D8DB9655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11.3.2025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a:t>01</a:t>
            </a:r>
            <a:endParaRPr lang="fi-FI"/>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02</a:t>
            </a:r>
            <a:endParaRPr lang="fi-FI"/>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03</a:t>
            </a:r>
            <a:endParaRPr lang="fi-FI"/>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04</a:t>
            </a:r>
            <a:endParaRPr lang="fi-FI"/>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05</a:t>
            </a:r>
            <a:endParaRPr lang="fi-FI"/>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06</a:t>
            </a:r>
            <a:endParaRPr lang="fi-FI"/>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a:t>Contents</a:t>
            </a:r>
            <a:endParaRPr lang="fi-FI"/>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a:t>Click to edit Divider title style</a:t>
            </a:r>
            <a:endParaRPr lang="fi-FI"/>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a:t>Click to edit Divider title style</a:t>
            </a:r>
            <a:endParaRPr lang="fi-FI"/>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a:t>Click to edit Divider title style</a:t>
            </a:r>
            <a:endParaRPr lang="fi-FI"/>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a:t>Click to edit Divider title style</a:t>
            </a:r>
            <a:endParaRPr lang="fi-FI"/>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a:t>Click to edit Master title style </a:t>
            </a:r>
            <a:br>
              <a:rPr lang="en-US"/>
            </a:br>
            <a:r>
              <a:rPr lang="en-US"/>
              <a:t>in two lines</a:t>
            </a: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a:t>Click to edit Master title style </a:t>
            </a:r>
            <a:br>
              <a:rPr lang="en-US"/>
            </a:br>
            <a:r>
              <a:rPr lang="en-US"/>
              <a:t>in two lines</a:t>
            </a:r>
            <a:endParaRPr lang="fi-FI"/>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a:t>Click to edit Master title style </a:t>
            </a:r>
            <a:br>
              <a:rPr lang="en-US"/>
            </a:br>
            <a:r>
              <a:rPr lang="en-US"/>
              <a:t>in two lines</a:t>
            </a:r>
            <a:endParaRPr lang="fi-FI"/>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a:t>Click to edit Master title style </a:t>
            </a:r>
            <a:br>
              <a:rPr lang="en-US"/>
            </a:br>
            <a:r>
              <a:rPr lang="en-US"/>
              <a:t>in two lines</a:t>
            </a:r>
            <a:endParaRPr lang="fi-FI"/>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a:t>Click to edit Master title style</a:t>
            </a:r>
            <a:br>
              <a:rPr lang="en-US"/>
            </a:br>
            <a:r>
              <a:rPr lang="en-US"/>
              <a:t>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a:t>Click to edit Master title style</a:t>
            </a:r>
            <a:br>
              <a:rPr lang="en-US"/>
            </a:br>
            <a:r>
              <a:rPr lang="en-US"/>
              <a:t>in two lines</a:t>
            </a:r>
            <a:endParaRPr lang="fi-FI"/>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a:t>Click to edit Master title style</a:t>
            </a:r>
            <a:br>
              <a:rPr lang="en-US"/>
            </a:br>
            <a:r>
              <a:rPr lang="en-US"/>
              <a:t>in two lines</a:t>
            </a:r>
            <a:endParaRPr lang="fi-FI"/>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a:t>Click to edit Master title style 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a:t>Click to edit Master title style 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a:t>Click to edit Master title style 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a:t>Click to edit Master title style 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a:t>Insert a customer or other quotation here. Keep it short and to the point. Remember to move the quotation marks.</a:t>
            </a:r>
            <a:endParaRPr lang="fi-FI"/>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a:t>Title </a:t>
            </a:r>
          </a:p>
          <a:p>
            <a:pPr lvl="0"/>
            <a:r>
              <a:rPr lang="en-US"/>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a:t>Click to edit Master title style</a:t>
            </a:r>
            <a:br>
              <a:rPr lang="en-US"/>
            </a:br>
            <a:r>
              <a:rPr lang="en-US"/>
              <a:t>in two lines</a:t>
            </a:r>
            <a:endParaRPr lang="fi-FI"/>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01</a:t>
            </a:r>
            <a:endParaRPr lang="fi-FI"/>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02</a:t>
            </a:r>
            <a:endParaRPr lang="fi-FI"/>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03</a:t>
            </a:r>
            <a:endParaRPr lang="fi-FI"/>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04</a:t>
            </a:r>
            <a:endParaRPr lang="fi-FI"/>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05</a:t>
            </a:r>
            <a:endParaRPr lang="fi-FI"/>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06</a:t>
            </a:r>
            <a:endParaRPr lang="fi-FI"/>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a:t>Headshot/</a:t>
            </a:r>
            <a:br>
              <a:rPr lang="fi-FI"/>
            </a:br>
            <a:r>
              <a:rPr lang="fi-FI"/>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a:t>Headshot/</a:t>
            </a:r>
            <a:br>
              <a:rPr lang="fi-FI"/>
            </a:br>
            <a:r>
              <a:rPr lang="fi-FI"/>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a:t>Headshot/</a:t>
            </a:r>
            <a:br>
              <a:rPr lang="fi-FI"/>
            </a:br>
            <a:r>
              <a:rPr lang="fi-FI"/>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a:t>Headshot/</a:t>
            </a:r>
            <a:br>
              <a:rPr lang="fi-FI"/>
            </a:br>
            <a:r>
              <a:rPr lang="fi-FI"/>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a:t>Headshot/</a:t>
            </a:r>
            <a:br>
              <a:rPr lang="fi-FI"/>
            </a:br>
            <a:r>
              <a:rPr lang="fi-FI"/>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a:t>Image/</a:t>
            </a:r>
            <a:br>
              <a:rPr lang="fi-FI"/>
            </a:br>
            <a:r>
              <a:rPr lang="fi-FI"/>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a:t>Click to edit Master title style in two lines</a:t>
            </a:r>
            <a:endParaRPr lang="fi-FI"/>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a:t>Thank you</a:t>
            </a: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First Name Last Name</a:t>
            </a:r>
          </a:p>
          <a:p>
            <a:pPr lvl="0"/>
            <a:r>
              <a:rPr lang="en-US"/>
              <a:t>Title </a:t>
            </a:r>
          </a:p>
          <a:p>
            <a:pPr lvl="0"/>
            <a:r>
              <a:rPr lang="en-US"/>
              <a:t>Company</a:t>
            </a:r>
          </a:p>
          <a:p>
            <a:pPr lvl="0"/>
            <a:r>
              <a:rPr lang="en-US"/>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a:t>Thank you</a:t>
            </a:r>
            <a:endParaRPr lang="fi-FI"/>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First Name Last Name</a:t>
            </a:r>
          </a:p>
          <a:p>
            <a:pPr lvl="0"/>
            <a:r>
              <a:rPr lang="en-US"/>
              <a:t>Title </a:t>
            </a:r>
          </a:p>
          <a:p>
            <a:pPr lvl="0"/>
            <a:r>
              <a:rPr lang="en-US"/>
              <a:t>Company</a:t>
            </a:r>
          </a:p>
          <a:p>
            <a:pPr lvl="0"/>
            <a:r>
              <a:rPr lang="en-US"/>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a:t>Thank you</a:t>
            </a:r>
            <a:endParaRPr lang="fi-FI"/>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First Name Last Name</a:t>
            </a:r>
          </a:p>
          <a:p>
            <a:pPr lvl="0"/>
            <a:r>
              <a:rPr lang="en-US"/>
              <a:t>Title </a:t>
            </a:r>
          </a:p>
          <a:p>
            <a:pPr lvl="0"/>
            <a:r>
              <a:rPr lang="en-US"/>
              <a:t>Company</a:t>
            </a:r>
          </a:p>
          <a:p>
            <a:pPr lvl="0"/>
            <a:r>
              <a:rPr lang="en-US"/>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a:t>Thank you</a:t>
            </a:r>
            <a:endParaRPr lang="fi-FI"/>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First Name Last Name</a:t>
            </a:r>
          </a:p>
          <a:p>
            <a:pPr lvl="0"/>
            <a:r>
              <a:rPr lang="en-US"/>
              <a:t>Title </a:t>
            </a:r>
          </a:p>
          <a:p>
            <a:pPr lvl="0"/>
            <a:r>
              <a:rPr lang="en-US"/>
              <a:t>Company</a:t>
            </a:r>
          </a:p>
          <a:p>
            <a:pPr lvl="0"/>
            <a:r>
              <a:rPr lang="en-US"/>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a:t>01</a:t>
            </a:r>
            <a:endParaRPr lang="fi-FI"/>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02</a:t>
            </a:r>
            <a:endParaRPr lang="fi-FI"/>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03</a:t>
            </a:r>
            <a:endParaRPr lang="fi-FI"/>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04</a:t>
            </a:r>
            <a:endParaRPr lang="fi-FI"/>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05</a:t>
            </a:r>
            <a:endParaRPr lang="fi-FI"/>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06</a:t>
            </a:r>
            <a:endParaRPr lang="fi-FI"/>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08</a:t>
            </a:r>
            <a:endParaRPr lang="fi-FI"/>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09</a:t>
            </a:r>
            <a:endParaRPr lang="fi-FI"/>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10</a:t>
            </a:r>
            <a:endParaRPr lang="fi-FI"/>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11</a:t>
            </a:r>
            <a:endParaRPr lang="fi-FI"/>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12</a:t>
            </a:r>
            <a:endParaRPr lang="fi-FI"/>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07</a:t>
            </a: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a:t>Contents</a:t>
            </a:r>
            <a:endParaRPr lang="fi-FI"/>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4D1DF9-949F-0D70-6180-7B57A563227E}"/>
              </a:ext>
            </a:extLst>
          </p:cNvPr>
          <p:cNvSpPr>
            <a:spLocks noGrp="1"/>
          </p:cNvSpPr>
          <p:nvPr>
            <p:ph type="ctrTitle"/>
          </p:nvPr>
        </p:nvSpPr>
        <p:spPr/>
        <p:txBody>
          <a:bodyPr/>
          <a:lstStyle/>
          <a:p>
            <a:r>
              <a:rPr lang="fi-FI"/>
              <a:t>AP KPI overview</a:t>
            </a:r>
            <a:endParaRPr lang="en-BE"/>
          </a:p>
        </p:txBody>
      </p:sp>
      <p:sp>
        <p:nvSpPr>
          <p:cNvPr id="2" name="Rectangle: Rounded Corners 1">
            <a:extLst>
              <a:ext uri="{FF2B5EF4-FFF2-40B4-BE49-F238E27FC236}">
                <a16:creationId xmlns:a16="http://schemas.microsoft.com/office/drawing/2014/main" id="{653BFB76-19CD-197A-4B8A-3523937F578F}"/>
              </a:ext>
            </a:extLst>
          </p:cNvPr>
          <p:cNvSpPr/>
          <p:nvPr/>
        </p:nvSpPr>
        <p:spPr>
          <a:xfrm>
            <a:off x="10224242" y="150337"/>
            <a:ext cx="1643908" cy="6973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BE" sz="1400"/>
              <a:t>Insights Essentials</a:t>
            </a:r>
          </a:p>
        </p:txBody>
      </p:sp>
    </p:spTree>
    <p:extLst>
      <p:ext uri="{BB962C8B-B14F-4D97-AF65-F5344CB8AC3E}">
        <p14:creationId xmlns:p14="http://schemas.microsoft.com/office/powerpoint/2010/main" val="178236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7269-48EA-B5DC-6302-7DD229E6788E}"/>
              </a:ext>
            </a:extLst>
          </p:cNvPr>
          <p:cNvSpPr>
            <a:spLocks noGrp="1"/>
          </p:cNvSpPr>
          <p:nvPr>
            <p:ph type="title"/>
          </p:nvPr>
        </p:nvSpPr>
        <p:spPr/>
        <p:txBody>
          <a:bodyPr/>
          <a:lstStyle/>
          <a:p>
            <a:r>
              <a:rPr lang="en-BE"/>
              <a:t>AP KPI</a:t>
            </a:r>
          </a:p>
        </p:txBody>
      </p:sp>
      <p:sp>
        <p:nvSpPr>
          <p:cNvPr id="8" name="Text Placeholder 7">
            <a:extLst>
              <a:ext uri="{FF2B5EF4-FFF2-40B4-BE49-F238E27FC236}">
                <a16:creationId xmlns:a16="http://schemas.microsoft.com/office/drawing/2014/main" id="{48C698AB-F864-B18E-D337-DCE47D822CA0}"/>
              </a:ext>
            </a:extLst>
          </p:cNvPr>
          <p:cNvSpPr>
            <a:spLocks noGrp="1"/>
          </p:cNvSpPr>
          <p:nvPr>
            <p:ph type="body" sz="quarter" idx="13"/>
          </p:nvPr>
        </p:nvSpPr>
        <p:spPr/>
        <p:txBody>
          <a:bodyPr/>
          <a:lstStyle/>
          <a:p>
            <a:endParaRPr lang="en-FI"/>
          </a:p>
        </p:txBody>
      </p:sp>
      <p:pic>
        <p:nvPicPr>
          <p:cNvPr id="4" name="Picture 3" descr="A screenshot of a computer&#10;&#10;Description automatically generated">
            <a:extLst>
              <a:ext uri="{FF2B5EF4-FFF2-40B4-BE49-F238E27FC236}">
                <a16:creationId xmlns:a16="http://schemas.microsoft.com/office/drawing/2014/main" id="{D9548BD8-A2F2-98A5-1A05-FE854644C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0001"/>
            <a:ext cx="11458575" cy="3610318"/>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9D0C19E3-1F04-E0F6-660D-352EFE695AA7}"/>
              </a:ext>
            </a:extLst>
          </p:cNvPr>
          <p:cNvPicPr>
            <a:picLocks noChangeAspect="1"/>
          </p:cNvPicPr>
          <p:nvPr/>
        </p:nvPicPr>
        <p:blipFill>
          <a:blip r:embed="rId3"/>
          <a:stretch>
            <a:fillRect/>
          </a:stretch>
        </p:blipFill>
        <p:spPr>
          <a:xfrm>
            <a:off x="2505159" y="4592298"/>
            <a:ext cx="8953416" cy="217269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9494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7D5B-2B8F-7EF3-2B80-E7966554E78B}"/>
              </a:ext>
            </a:extLst>
          </p:cNvPr>
          <p:cNvSpPr>
            <a:spLocks noGrp="1"/>
          </p:cNvSpPr>
          <p:nvPr>
            <p:ph type="title"/>
          </p:nvPr>
        </p:nvSpPr>
        <p:spPr/>
        <p:txBody>
          <a:bodyPr/>
          <a:lstStyle/>
          <a:p>
            <a:r>
              <a:rPr lang="en-BE"/>
              <a:t>AP KPI – </a:t>
            </a:r>
            <a:r>
              <a:rPr lang="en-BE" sz="4400"/>
              <a:t>All Transferred &amp; Insights</a:t>
            </a:r>
            <a:endParaRPr lang="en-BE"/>
          </a:p>
        </p:txBody>
      </p:sp>
      <p:sp>
        <p:nvSpPr>
          <p:cNvPr id="3" name="Content Placeholder 2">
            <a:extLst>
              <a:ext uri="{FF2B5EF4-FFF2-40B4-BE49-F238E27FC236}">
                <a16:creationId xmlns:a16="http://schemas.microsoft.com/office/drawing/2014/main" id="{CEE0DD2B-9AD9-29EC-C8C3-28F7F8D21721}"/>
              </a:ext>
            </a:extLst>
          </p:cNvPr>
          <p:cNvSpPr>
            <a:spLocks noGrp="1"/>
          </p:cNvSpPr>
          <p:nvPr>
            <p:ph sz="half" idx="1"/>
          </p:nvPr>
        </p:nvSpPr>
        <p:spPr>
          <a:xfrm>
            <a:off x="210798" y="4674178"/>
            <a:ext cx="6913902" cy="3822115"/>
          </a:xfrm>
        </p:spPr>
        <p:txBody>
          <a:bodyPr/>
          <a:lstStyle/>
          <a:p>
            <a:r>
              <a:rPr lang="en-US" sz="1400"/>
              <a:t>Invoice processing time is measured in days from the creation date to either the transfer date or to the date when it is ready for transfer. </a:t>
            </a:r>
            <a:endParaRPr lang="en-BE" sz="1400"/>
          </a:p>
          <a:p>
            <a:r>
              <a:rPr lang="en-US" sz="1400"/>
              <a:t>If </a:t>
            </a:r>
            <a:r>
              <a:rPr lang="en-BE" sz="1400"/>
              <a:t>the </a:t>
            </a:r>
            <a:r>
              <a:rPr lang="en-US" sz="1400"/>
              <a:t>metric is Invoice value, then only invoices in the selected currency are considered.</a:t>
            </a:r>
            <a:endParaRPr lang="en-BE" sz="1400"/>
          </a:p>
        </p:txBody>
      </p:sp>
      <p:sp>
        <p:nvSpPr>
          <p:cNvPr id="4" name="Text Placeholder 3">
            <a:extLst>
              <a:ext uri="{FF2B5EF4-FFF2-40B4-BE49-F238E27FC236}">
                <a16:creationId xmlns:a16="http://schemas.microsoft.com/office/drawing/2014/main" id="{29A8C48E-375F-B6C9-DD37-8A45FB838FED}"/>
              </a:ext>
            </a:extLst>
          </p:cNvPr>
          <p:cNvSpPr>
            <a:spLocks noGrp="1"/>
          </p:cNvSpPr>
          <p:nvPr>
            <p:ph type="body" sz="quarter" idx="13"/>
          </p:nvPr>
        </p:nvSpPr>
        <p:spPr>
          <a:xfrm>
            <a:off x="210797" y="4212467"/>
            <a:ext cx="6913901" cy="336550"/>
          </a:xfrm>
        </p:spPr>
        <p:txBody>
          <a:bodyPr/>
          <a:lstStyle/>
          <a:p>
            <a:r>
              <a:rPr lang="en-US" sz="1400"/>
              <a:t>Mean value of the processing time for all invoices in the selected period</a:t>
            </a:r>
            <a:endParaRPr lang="en-BE" sz="1400"/>
          </a:p>
        </p:txBody>
      </p:sp>
      <p:pic>
        <p:nvPicPr>
          <p:cNvPr id="6" name="Picture 5">
            <a:extLst>
              <a:ext uri="{FF2B5EF4-FFF2-40B4-BE49-F238E27FC236}">
                <a16:creationId xmlns:a16="http://schemas.microsoft.com/office/drawing/2014/main" id="{FFE7B356-7DAC-B6B2-57E3-76B79C1FBC64}"/>
              </a:ext>
            </a:extLst>
          </p:cNvPr>
          <p:cNvPicPr>
            <a:picLocks noChangeAspect="1"/>
          </p:cNvPicPr>
          <p:nvPr/>
        </p:nvPicPr>
        <p:blipFill>
          <a:blip r:embed="rId2"/>
          <a:srcRect r="39720"/>
          <a:stretch/>
        </p:blipFill>
        <p:spPr>
          <a:xfrm>
            <a:off x="83721" y="1418862"/>
            <a:ext cx="7349383" cy="2623382"/>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825F1D9B-5ED8-28A8-8B33-C186C0897112}"/>
              </a:ext>
            </a:extLst>
          </p:cNvPr>
          <p:cNvPicPr>
            <a:picLocks noChangeAspect="1"/>
          </p:cNvPicPr>
          <p:nvPr/>
        </p:nvPicPr>
        <p:blipFill>
          <a:blip r:embed="rId3"/>
          <a:srcRect t="1853" r="608"/>
          <a:stretch/>
        </p:blipFill>
        <p:spPr>
          <a:xfrm>
            <a:off x="7509304" y="1536013"/>
            <a:ext cx="4519388" cy="2219039"/>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EFA7361B-87BA-02B8-B7A6-5F8B55E7DC14}"/>
              </a:ext>
            </a:extLst>
          </p:cNvPr>
          <p:cNvSpPr txBox="1">
            <a:spLocks/>
          </p:cNvSpPr>
          <p:nvPr/>
        </p:nvSpPr>
        <p:spPr>
          <a:xfrm>
            <a:off x="7273183" y="4674178"/>
            <a:ext cx="4558870" cy="161208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sz="1400"/>
              <a:t>P</a:t>
            </a:r>
            <a:r>
              <a:rPr lang="en-BE" sz="1400" err="1"/>
              <a:t>rovides</a:t>
            </a:r>
            <a:r>
              <a:rPr lang="en-BE" sz="1400"/>
              <a:t> an analysis on how the dashboard </a:t>
            </a:r>
            <a:r>
              <a:rPr lang="en-BE" sz="1400" err="1"/>
              <a:t>KPI’s</a:t>
            </a:r>
            <a:r>
              <a:rPr lang="en-BE" sz="1400"/>
              <a:t> have evolved over time</a:t>
            </a:r>
          </a:p>
          <a:p>
            <a:r>
              <a:rPr lang="en-BE" sz="1400"/>
              <a:t>Provides a forecast based on past events as to how </a:t>
            </a:r>
            <a:r>
              <a:rPr lang="en-BE" sz="1400" err="1"/>
              <a:t>KPI’s</a:t>
            </a:r>
            <a:r>
              <a:rPr lang="en-BE" sz="1400"/>
              <a:t> will develop over time</a:t>
            </a:r>
          </a:p>
        </p:txBody>
      </p:sp>
      <p:sp>
        <p:nvSpPr>
          <p:cNvPr id="8" name="Text Placeholder 3">
            <a:extLst>
              <a:ext uri="{FF2B5EF4-FFF2-40B4-BE49-F238E27FC236}">
                <a16:creationId xmlns:a16="http://schemas.microsoft.com/office/drawing/2014/main" id="{00F0F399-0D6E-A270-DF74-997D9D288D06}"/>
              </a:ext>
            </a:extLst>
          </p:cNvPr>
          <p:cNvSpPr txBox="1">
            <a:spLocks/>
          </p:cNvSpPr>
          <p:nvPr/>
        </p:nvSpPr>
        <p:spPr>
          <a:xfrm>
            <a:off x="7273183" y="4212467"/>
            <a:ext cx="4631820" cy="33655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400"/>
              </a:spcBef>
              <a:spcAft>
                <a:spcPts val="400"/>
              </a:spcAft>
              <a:buFont typeface="Arial" panose="020B0604020202020204" pitchFamily="34" charset="0"/>
              <a:buNone/>
              <a:defRPr lang="en-US" sz="2000" b="1" kern="1200" dirty="0" smtClean="0">
                <a:solidFill>
                  <a:schemeClr val="tx1"/>
                </a:solidFill>
                <a:latin typeface="Inter" panose="02000503000000020004" pitchFamily="2" charset="0"/>
                <a:ea typeface="+mj-ea"/>
                <a:cs typeface="+mj-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BE" sz="1400"/>
              <a:t>Insights</a:t>
            </a:r>
            <a:endParaRPr lang="en-US" sz="1400"/>
          </a:p>
        </p:txBody>
      </p:sp>
    </p:spTree>
    <p:extLst>
      <p:ext uri="{BB962C8B-B14F-4D97-AF65-F5344CB8AC3E}">
        <p14:creationId xmlns:p14="http://schemas.microsoft.com/office/powerpoint/2010/main" val="85744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7269-48EA-B5DC-6302-7DD229E6788E}"/>
              </a:ext>
            </a:extLst>
          </p:cNvPr>
          <p:cNvSpPr>
            <a:spLocks noGrp="1"/>
          </p:cNvSpPr>
          <p:nvPr>
            <p:ph type="title"/>
          </p:nvPr>
        </p:nvSpPr>
        <p:spPr/>
        <p:txBody>
          <a:bodyPr/>
          <a:lstStyle/>
          <a:p>
            <a:r>
              <a:rPr lang="en-BE"/>
              <a:t>AP KPI Dashboard</a:t>
            </a:r>
          </a:p>
        </p:txBody>
      </p:sp>
      <p:sp>
        <p:nvSpPr>
          <p:cNvPr id="4" name="Text Placeholder 3">
            <a:extLst>
              <a:ext uri="{FF2B5EF4-FFF2-40B4-BE49-F238E27FC236}">
                <a16:creationId xmlns:a16="http://schemas.microsoft.com/office/drawing/2014/main" id="{9C9B8652-5FF9-1AD5-D605-A74C8E97B348}"/>
              </a:ext>
            </a:extLst>
          </p:cNvPr>
          <p:cNvSpPr>
            <a:spLocks noGrp="1"/>
          </p:cNvSpPr>
          <p:nvPr>
            <p:ph type="body" sz="quarter" idx="13"/>
          </p:nvPr>
        </p:nvSpPr>
        <p:spPr/>
        <p:txBody>
          <a:bodyPr/>
          <a:lstStyle/>
          <a:p>
            <a:endParaRPr lang="en-FI"/>
          </a:p>
        </p:txBody>
      </p:sp>
      <p:pic>
        <p:nvPicPr>
          <p:cNvPr id="5" name="Picture 4" descr="A screenshot of a computer&#10;&#10;Description automatically generated">
            <a:extLst>
              <a:ext uri="{FF2B5EF4-FFF2-40B4-BE49-F238E27FC236}">
                <a16:creationId xmlns:a16="http://schemas.microsoft.com/office/drawing/2014/main" id="{5E3E5B92-DEB3-566F-521C-CF1A8CDDA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7888"/>
            <a:ext cx="12192000" cy="42039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3530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A7CFB2-CB5D-AA96-6BDF-B2B694DCE7E2}"/>
              </a:ext>
            </a:extLst>
          </p:cNvPr>
          <p:cNvSpPr>
            <a:spLocks noGrp="1"/>
          </p:cNvSpPr>
          <p:nvPr>
            <p:ph type="title"/>
          </p:nvPr>
        </p:nvSpPr>
        <p:spPr/>
        <p:txBody>
          <a:bodyPr/>
          <a:lstStyle/>
          <a:p>
            <a:r>
              <a:rPr lang="en-BE"/>
              <a:t>AP KPI Dashboard Overview</a:t>
            </a:r>
          </a:p>
        </p:txBody>
      </p:sp>
      <p:sp>
        <p:nvSpPr>
          <p:cNvPr id="4" name="Content Placeholder 3">
            <a:extLst>
              <a:ext uri="{FF2B5EF4-FFF2-40B4-BE49-F238E27FC236}">
                <a16:creationId xmlns:a16="http://schemas.microsoft.com/office/drawing/2014/main" id="{C4C84D07-A161-02D0-39F8-3EC5AD45D317}"/>
              </a:ext>
            </a:extLst>
          </p:cNvPr>
          <p:cNvSpPr>
            <a:spLocks noGrp="1"/>
          </p:cNvSpPr>
          <p:nvPr>
            <p:ph sz="half" idx="1"/>
          </p:nvPr>
        </p:nvSpPr>
        <p:spPr>
          <a:xfrm>
            <a:off x="838200" y="2038349"/>
            <a:ext cx="10028236" cy="3822115"/>
          </a:xfrm>
        </p:spPr>
        <p:txBody>
          <a:bodyPr/>
          <a:lstStyle/>
          <a:p>
            <a:r>
              <a:rPr lang="en-US" sz="1400" b="0" i="0" dirty="0">
                <a:effectLst/>
              </a:rPr>
              <a:t>The Standard KPI Overview Dashboard is your centralized solution for monitoring key performance indicators (KPIs) critical to managing your accounts payable efficiently. This dashboard facilitates a comprehensive view of your financial metrics, including invoice processing performance, automation levels, and payment effectiveness, ensuring you have all the necessary tools to assess and optimize your financial operations..</a:t>
            </a:r>
            <a:endParaRPr lang="en-BE" sz="1400" b="0" i="0" dirty="0">
              <a:effectLst/>
            </a:endParaRPr>
          </a:p>
          <a:p>
            <a:r>
              <a:rPr lang="en-US" sz="1400" b="0" i="0" dirty="0">
                <a:effectLst/>
              </a:rPr>
              <a:t>An AP manager can drive AP operations to achieve efficiency, enhanced productivity, and improved outcomes. The ability to forecast upcoming invoice volumes enables AP teams to better prepare for upcoming workload. Increased productivity and compliance contribute to cost reduction.</a:t>
            </a:r>
            <a:endParaRPr lang="en-BE" sz="1400" b="0" i="0" dirty="0">
              <a:effectLst/>
            </a:endParaRPr>
          </a:p>
          <a:p>
            <a:pPr algn="l">
              <a:buFont typeface="Arial" panose="020B0604020202020204" pitchFamily="34" charset="0"/>
              <a:buChar char="•"/>
            </a:pPr>
            <a:r>
              <a:rPr lang="en-US" sz="1400" b="1" i="0" dirty="0">
                <a:effectLst/>
              </a:rPr>
              <a:t>Lagging Areas Identification</a:t>
            </a:r>
            <a:r>
              <a:rPr lang="en-US" sz="1400" b="0" i="0" dirty="0">
                <a:effectLst/>
              </a:rPr>
              <a:t>: The dashboard helps users identify AP areas that need attention. Insights helps to get the user to focus exactly where attention is needed. By analyzing metrics, it highlights where improvements are necessary. </a:t>
            </a:r>
          </a:p>
          <a:p>
            <a:pPr algn="l">
              <a:buFont typeface="Arial" panose="020B0604020202020204" pitchFamily="34" charset="0"/>
              <a:buChar char="•"/>
            </a:pPr>
            <a:r>
              <a:rPr lang="en-US" sz="1400" b="1" i="0" dirty="0">
                <a:effectLst/>
              </a:rPr>
              <a:t>Monitoring Improvement Actions</a:t>
            </a:r>
            <a:r>
              <a:rPr lang="en-US" sz="1400" b="0" i="0" dirty="0">
                <a:effectLst/>
              </a:rPr>
              <a:t>: The dashboard tracks improvement initiatives. Users can assess whether implemented actions are positively impacting AP performance.</a:t>
            </a:r>
          </a:p>
          <a:p>
            <a:pPr algn="l">
              <a:buFont typeface="Arial" panose="020B0604020202020204" pitchFamily="34" charset="0"/>
              <a:buChar char="•"/>
            </a:pPr>
            <a:r>
              <a:rPr lang="en-US" sz="1400" b="1" i="0" dirty="0">
                <a:effectLst/>
              </a:rPr>
              <a:t>KPI Details</a:t>
            </a:r>
            <a:r>
              <a:rPr lang="en-US" sz="1400" b="0" i="0" dirty="0">
                <a:effectLst/>
              </a:rPr>
              <a:t>: Each Key Performance Indicator (KPI) is accompanied by a detailed outcome. This provides visibility into the success level of each KPI, allowing users to make informed decisions.</a:t>
            </a:r>
          </a:p>
          <a:p>
            <a:pPr algn="l">
              <a:buFont typeface="Arial" panose="020B0604020202020204" pitchFamily="34" charset="0"/>
              <a:buChar char="•"/>
            </a:pPr>
            <a:r>
              <a:rPr lang="en-US" sz="1400" b="1" i="0" dirty="0">
                <a:effectLst/>
              </a:rPr>
              <a:t>Cross-Filtering</a:t>
            </a:r>
            <a:r>
              <a:rPr lang="en-US" sz="1400" b="0" i="0" dirty="0">
                <a:effectLst/>
              </a:rPr>
              <a:t>: The dashboard incorporates cross-filtering, enabling users to explore correlations between different outcomes.  </a:t>
            </a:r>
            <a:r>
              <a:rPr lang="en-US" sz="1400" b="0" i="0" u="none" strike="noStrike" dirty="0">
                <a:effectLst/>
              </a:rPr>
              <a:t>For example, they can analyze how changes in one KPI affect others</a:t>
            </a:r>
            <a:r>
              <a:rPr lang="en-US" sz="1400" b="0" i="0" dirty="0">
                <a:effectLst/>
              </a:rPr>
              <a:t> </a:t>
            </a:r>
          </a:p>
          <a:p>
            <a:endParaRPr lang="en-BE" sz="1400" dirty="0"/>
          </a:p>
        </p:txBody>
      </p:sp>
      <p:sp>
        <p:nvSpPr>
          <p:cNvPr id="5" name="Text Placeholder 4">
            <a:extLst>
              <a:ext uri="{FF2B5EF4-FFF2-40B4-BE49-F238E27FC236}">
                <a16:creationId xmlns:a16="http://schemas.microsoft.com/office/drawing/2014/main" id="{5B780FC5-2C67-3BE2-DE42-35D8DB9655C1}"/>
              </a:ext>
            </a:extLst>
          </p:cNvPr>
          <p:cNvSpPr>
            <a:spLocks noGrp="1"/>
          </p:cNvSpPr>
          <p:nvPr>
            <p:ph type="body" sz="quarter" idx="13"/>
          </p:nvPr>
        </p:nvSpPr>
        <p:spPr>
          <a:xfrm>
            <a:off x="838200" y="1567113"/>
            <a:ext cx="10028235" cy="336550"/>
          </a:xfrm>
        </p:spPr>
        <p:txBody>
          <a:bodyPr/>
          <a:lstStyle/>
          <a:p>
            <a:r>
              <a:rPr lang="en-BE">
                <a:latin typeface="+mn-lt"/>
              </a:rPr>
              <a:t>AP KPI Summary</a:t>
            </a:r>
          </a:p>
        </p:txBody>
      </p:sp>
    </p:spTree>
    <p:extLst>
      <p:ext uri="{BB962C8B-B14F-4D97-AF65-F5344CB8AC3E}">
        <p14:creationId xmlns:p14="http://schemas.microsoft.com/office/powerpoint/2010/main" val="178201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492D-8673-70C8-AD52-13DB0639D5C4}"/>
              </a:ext>
            </a:extLst>
          </p:cNvPr>
          <p:cNvSpPr>
            <a:spLocks noGrp="1"/>
          </p:cNvSpPr>
          <p:nvPr>
            <p:ph type="title"/>
          </p:nvPr>
        </p:nvSpPr>
        <p:spPr/>
        <p:txBody>
          <a:bodyPr/>
          <a:lstStyle/>
          <a:p>
            <a:r>
              <a:rPr lang="en-BE"/>
              <a:t>AP KPI Controls</a:t>
            </a:r>
          </a:p>
        </p:txBody>
      </p:sp>
      <p:sp>
        <p:nvSpPr>
          <p:cNvPr id="4" name="Content Placeholder 3">
            <a:extLst>
              <a:ext uri="{FF2B5EF4-FFF2-40B4-BE49-F238E27FC236}">
                <a16:creationId xmlns:a16="http://schemas.microsoft.com/office/drawing/2014/main" id="{2700C616-E9C3-5AE3-F07B-F91B495FA38A}"/>
              </a:ext>
            </a:extLst>
          </p:cNvPr>
          <p:cNvSpPr>
            <a:spLocks noGrp="1"/>
          </p:cNvSpPr>
          <p:nvPr>
            <p:ph sz="half" idx="1"/>
          </p:nvPr>
        </p:nvSpPr>
        <p:spPr>
          <a:xfrm>
            <a:off x="303381" y="3490294"/>
            <a:ext cx="5925171" cy="3822115"/>
          </a:xfrm>
        </p:spPr>
        <p:txBody>
          <a:bodyPr/>
          <a:lstStyle/>
          <a:p>
            <a:r>
              <a:rPr lang="en-BE" sz="1400" b="1"/>
              <a:t>Start date: </a:t>
            </a:r>
            <a:r>
              <a:rPr lang="en-US" sz="1400"/>
              <a:t>Select the beginning of the time interval. The selected date is included.</a:t>
            </a:r>
            <a:endParaRPr lang="en-BE" sz="1400"/>
          </a:p>
          <a:p>
            <a:r>
              <a:rPr lang="en-BE" sz="1400" b="1"/>
              <a:t>End date: </a:t>
            </a:r>
            <a:r>
              <a:rPr lang="en-US" sz="1400"/>
              <a:t>Select the end of the time interval. The selected date is included</a:t>
            </a:r>
            <a:endParaRPr lang="en-BE" sz="1400"/>
          </a:p>
          <a:p>
            <a:r>
              <a:rPr lang="fi-FI" sz="1400" b="1"/>
              <a:t>Time resolution for KPIs</a:t>
            </a:r>
            <a:r>
              <a:rPr lang="en-BE" sz="1400" b="1"/>
              <a:t>: </a:t>
            </a:r>
            <a:r>
              <a:rPr lang="en-US" sz="1400"/>
              <a:t>Select how to group data over time. Options include per month, per quarter, or per year. </a:t>
            </a:r>
            <a:endParaRPr lang="en-BE" sz="1400"/>
          </a:p>
          <a:p>
            <a:r>
              <a:rPr lang="fi-FI" sz="1400" b="1"/>
              <a:t>Organization</a:t>
            </a:r>
            <a:r>
              <a:rPr lang="en-BE" sz="1400" b="1"/>
              <a:t>: </a:t>
            </a:r>
            <a:r>
              <a:rPr lang="fi-FI" sz="1400"/>
              <a:t>Filter data by</a:t>
            </a:r>
            <a:r>
              <a:rPr lang="en-BE" sz="1400"/>
              <a:t> your company</a:t>
            </a:r>
            <a:r>
              <a:rPr lang="fi-FI" sz="1400"/>
              <a:t> organizations.</a:t>
            </a:r>
            <a:endParaRPr lang="en-BE" sz="1400"/>
          </a:p>
          <a:p>
            <a:r>
              <a:rPr lang="en-BE" sz="1400" b="1"/>
              <a:t>Supplier: </a:t>
            </a:r>
            <a:r>
              <a:rPr lang="fi-FI" sz="1400"/>
              <a:t>Filter data by suppliers.</a:t>
            </a:r>
            <a:endParaRPr lang="en-BE" sz="1400"/>
          </a:p>
          <a:p>
            <a:pPr algn="l"/>
            <a:r>
              <a:rPr lang="en-BE" sz="1400" b="1"/>
              <a:t>Invoice Association: </a:t>
            </a:r>
            <a:r>
              <a:rPr lang="en-US" sz="1400"/>
              <a:t>Filter data </a:t>
            </a:r>
            <a:r>
              <a:rPr lang="en-BE" sz="1400"/>
              <a:t>based on whether the invoices are</a:t>
            </a:r>
            <a:r>
              <a:rPr lang="en-US" sz="1400"/>
              <a:t> </a:t>
            </a:r>
            <a:r>
              <a:rPr lang="en-BE" sz="1400"/>
              <a:t>PO, Spend Plan or Non-PO invoices</a:t>
            </a:r>
            <a:endParaRPr lang="en-US" sz="1400"/>
          </a:p>
          <a:p>
            <a:r>
              <a:rPr lang="en-BE" sz="1400" b="1"/>
              <a:t>Invoice Origin: </a:t>
            </a:r>
            <a:r>
              <a:rPr lang="en-US" sz="1400"/>
              <a:t>Filter data by invoice origin</a:t>
            </a:r>
            <a:endParaRPr lang="en-BE" sz="1400"/>
          </a:p>
        </p:txBody>
      </p:sp>
      <p:sp>
        <p:nvSpPr>
          <p:cNvPr id="5" name="Text Placeholder 4">
            <a:extLst>
              <a:ext uri="{FF2B5EF4-FFF2-40B4-BE49-F238E27FC236}">
                <a16:creationId xmlns:a16="http://schemas.microsoft.com/office/drawing/2014/main" id="{238892FB-8C0A-F6DA-3144-F139F28BBF21}"/>
              </a:ext>
            </a:extLst>
          </p:cNvPr>
          <p:cNvSpPr>
            <a:spLocks noGrp="1"/>
          </p:cNvSpPr>
          <p:nvPr>
            <p:ph type="body" sz="quarter" idx="13"/>
          </p:nvPr>
        </p:nvSpPr>
        <p:spPr>
          <a:xfrm>
            <a:off x="303381" y="3080519"/>
            <a:ext cx="11355218" cy="472356"/>
          </a:xfrm>
        </p:spPr>
        <p:txBody>
          <a:bodyPr/>
          <a:lstStyle/>
          <a:p>
            <a:pPr marL="0" indent="0">
              <a:buNone/>
            </a:pPr>
            <a:r>
              <a:rPr lang="en-US" sz="1400" b="1">
                <a:latin typeface="+mn-lt"/>
                <a:ea typeface="+mn-ea"/>
                <a:cs typeface="+mn-cs"/>
              </a:rPr>
              <a:t>List settings options: Describe the settings users can modify, such as data ranges, department filters, and currency settings</a:t>
            </a:r>
            <a:r>
              <a:rPr lang="en-US" sz="1400" b="1" i="0">
                <a:solidFill>
                  <a:srgbClr val="292A2E"/>
                </a:solidFill>
                <a:effectLst/>
                <a:latin typeface="ui-sans-serif"/>
              </a:rPr>
              <a:t>.</a:t>
            </a:r>
            <a:endParaRPr lang="en-BE" sz="1600" b="1"/>
          </a:p>
        </p:txBody>
      </p:sp>
      <p:pic>
        <p:nvPicPr>
          <p:cNvPr id="7" name="Picture 6">
            <a:extLst>
              <a:ext uri="{FF2B5EF4-FFF2-40B4-BE49-F238E27FC236}">
                <a16:creationId xmlns:a16="http://schemas.microsoft.com/office/drawing/2014/main" id="{A54C95ED-DD89-F1CB-C403-6A5BA3ABED02}"/>
              </a:ext>
            </a:extLst>
          </p:cNvPr>
          <p:cNvPicPr>
            <a:picLocks noChangeAspect="1"/>
          </p:cNvPicPr>
          <p:nvPr/>
        </p:nvPicPr>
        <p:blipFill>
          <a:blip r:embed="rId2"/>
          <a:stretch>
            <a:fillRect/>
          </a:stretch>
        </p:blipFill>
        <p:spPr>
          <a:xfrm>
            <a:off x="0" y="1425775"/>
            <a:ext cx="12192000" cy="1570599"/>
          </a:xfrm>
          <a:prstGeom prst="rect">
            <a:avLst/>
          </a:prstGeom>
        </p:spPr>
      </p:pic>
      <p:sp>
        <p:nvSpPr>
          <p:cNvPr id="8" name="Content Placeholder 3">
            <a:extLst>
              <a:ext uri="{FF2B5EF4-FFF2-40B4-BE49-F238E27FC236}">
                <a16:creationId xmlns:a16="http://schemas.microsoft.com/office/drawing/2014/main" id="{A38DB801-7B3E-B69C-38E0-41845735FBB9}"/>
              </a:ext>
            </a:extLst>
          </p:cNvPr>
          <p:cNvSpPr txBox="1">
            <a:spLocks/>
          </p:cNvSpPr>
          <p:nvPr/>
        </p:nvSpPr>
        <p:spPr>
          <a:xfrm>
            <a:off x="6228552" y="3490294"/>
            <a:ext cx="5716781" cy="23641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BE" sz="1400" b="1"/>
              <a:t>Invoice Type: </a:t>
            </a:r>
            <a:r>
              <a:rPr lang="en-US" sz="1400"/>
              <a:t>Filter data by invoice type.</a:t>
            </a:r>
            <a:endParaRPr lang="en-BE" sz="1400"/>
          </a:p>
          <a:p>
            <a:r>
              <a:rPr lang="en-BE" sz="1400" b="1"/>
              <a:t>Invoice Value: </a:t>
            </a:r>
            <a:r>
              <a:rPr lang="en-US" sz="1400"/>
              <a:t>Select if the invoice and spend values are shown as net sums or gross sums.</a:t>
            </a:r>
            <a:endParaRPr lang="en-BE" sz="1400"/>
          </a:p>
          <a:p>
            <a:r>
              <a:rPr lang="fi-FI" sz="1400" b="1"/>
              <a:t>C</a:t>
            </a:r>
            <a:r>
              <a:rPr lang="en-BE" sz="1400" b="1" err="1"/>
              <a:t>urrency</a:t>
            </a:r>
            <a:r>
              <a:rPr lang="en-BE" sz="1400" b="1"/>
              <a:t>: </a:t>
            </a:r>
            <a:r>
              <a:rPr lang="en-US" sz="1400"/>
              <a:t>Select the currency used in value-based calculations. Currencies are not converted.</a:t>
            </a:r>
            <a:endParaRPr lang="en-BE" sz="1400"/>
          </a:p>
          <a:p>
            <a:r>
              <a:rPr lang="fi-FI" sz="1400" b="1"/>
              <a:t>P</a:t>
            </a:r>
            <a:r>
              <a:rPr lang="en-BE" sz="1400" b="1" err="1"/>
              <a:t>rocessing</a:t>
            </a:r>
            <a:r>
              <a:rPr lang="en-BE" sz="1400" b="1"/>
              <a:t> Time: </a:t>
            </a:r>
            <a:r>
              <a:rPr lang="en-US" sz="1400"/>
              <a:t>Select whether transfer time is included in processing time calculation: Include transfer time, Exclude transfer time.</a:t>
            </a:r>
            <a:endParaRPr lang="en-BE" sz="1400"/>
          </a:p>
          <a:p>
            <a:r>
              <a:rPr lang="en-BE" sz="1400" b="1"/>
              <a:t>Metric: </a:t>
            </a:r>
            <a:r>
              <a:rPr lang="en-US" sz="1400"/>
              <a:t>Select the metric applied in KPI visuals: </a:t>
            </a:r>
            <a:br>
              <a:rPr lang="en-BE" sz="1400"/>
            </a:br>
            <a:r>
              <a:rPr lang="en-US" sz="1400"/>
              <a:t>Invoice count, Invoice value.</a:t>
            </a:r>
            <a:endParaRPr lang="en-BE" sz="1400"/>
          </a:p>
          <a:p>
            <a:r>
              <a:rPr lang="en-BE" sz="1400" b="1"/>
              <a:t>Show Invoice List: </a:t>
            </a:r>
            <a:r>
              <a:rPr lang="en-US" sz="1400"/>
              <a:t>Select whether to show a table containing all the invoices</a:t>
            </a:r>
            <a:r>
              <a:rPr lang="en-BE" sz="1400"/>
              <a:t> </a:t>
            </a:r>
          </a:p>
        </p:txBody>
      </p:sp>
    </p:spTree>
    <p:extLst>
      <p:ext uri="{BB962C8B-B14F-4D97-AF65-F5344CB8AC3E}">
        <p14:creationId xmlns:p14="http://schemas.microsoft.com/office/powerpoint/2010/main" val="38258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925D-5127-A3C4-3EAE-D799E943C671}"/>
              </a:ext>
            </a:extLst>
          </p:cNvPr>
          <p:cNvSpPr>
            <a:spLocks noGrp="1"/>
          </p:cNvSpPr>
          <p:nvPr>
            <p:ph type="title"/>
          </p:nvPr>
        </p:nvSpPr>
        <p:spPr/>
        <p:txBody>
          <a:bodyPr/>
          <a:lstStyle/>
          <a:p>
            <a:r>
              <a:rPr lang="en-BE"/>
              <a:t>AP KPI – E-invoices</a:t>
            </a:r>
          </a:p>
        </p:txBody>
      </p:sp>
      <p:sp>
        <p:nvSpPr>
          <p:cNvPr id="4" name="Content Placeholder 3">
            <a:extLst>
              <a:ext uri="{FF2B5EF4-FFF2-40B4-BE49-F238E27FC236}">
                <a16:creationId xmlns:a16="http://schemas.microsoft.com/office/drawing/2014/main" id="{02F8191F-82F5-B321-F125-65AB7AF8D420}"/>
              </a:ext>
            </a:extLst>
          </p:cNvPr>
          <p:cNvSpPr>
            <a:spLocks noGrp="1"/>
          </p:cNvSpPr>
          <p:nvPr>
            <p:ph sz="half" idx="1"/>
          </p:nvPr>
        </p:nvSpPr>
        <p:spPr>
          <a:xfrm>
            <a:off x="4059044" y="2181224"/>
            <a:ext cx="6807392" cy="3822115"/>
          </a:xfrm>
        </p:spPr>
        <p:txBody>
          <a:bodyPr/>
          <a:lstStyle/>
          <a:p>
            <a:r>
              <a:rPr lang="en-US" sz="1600"/>
              <a:t>Measured either by count or value. This metric outcome is a break down of all invoice receiving channels in three groups: e-invoices, smart invoices, and manually extracted invoices. </a:t>
            </a:r>
            <a:endParaRPr lang="en-BE" sz="1600"/>
          </a:p>
          <a:p>
            <a:r>
              <a:rPr lang="en-US" sz="1600" b="1"/>
              <a:t>E-invoices</a:t>
            </a:r>
            <a:r>
              <a:rPr lang="en-US" sz="1600"/>
              <a:t> are issued, received, and processed in digital form throughout its life cycle. </a:t>
            </a:r>
            <a:r>
              <a:rPr lang="en-BE" sz="1600"/>
              <a:t>(e.g. XML, data file, EDI,...)</a:t>
            </a:r>
          </a:p>
          <a:p>
            <a:r>
              <a:rPr lang="en-US" sz="1600" b="1"/>
              <a:t>Smart invoices </a:t>
            </a:r>
            <a:r>
              <a:rPr lang="en-US" sz="1600"/>
              <a:t>are digitized through automated extraction of invoice content. </a:t>
            </a:r>
            <a:r>
              <a:rPr lang="en-BE" sz="1600"/>
              <a:t>(mostly from PDF)</a:t>
            </a:r>
          </a:p>
          <a:p>
            <a:r>
              <a:rPr lang="en-US" sz="1600" b="1"/>
              <a:t>Manually extracted </a:t>
            </a:r>
            <a:r>
              <a:rPr lang="en-US" sz="1600"/>
              <a:t>invoices require manual intervention for content extraction. In visualizations, smart invoices and manually extracted invoices together are referred to as non-e-invoices </a:t>
            </a:r>
            <a:endParaRPr lang="en-BE" sz="1600"/>
          </a:p>
        </p:txBody>
      </p:sp>
      <p:sp>
        <p:nvSpPr>
          <p:cNvPr id="6" name="Text Placeholder 5">
            <a:extLst>
              <a:ext uri="{FF2B5EF4-FFF2-40B4-BE49-F238E27FC236}">
                <a16:creationId xmlns:a16="http://schemas.microsoft.com/office/drawing/2014/main" id="{865B2F90-C448-9BF3-783D-F4EF55E2CF43}"/>
              </a:ext>
            </a:extLst>
          </p:cNvPr>
          <p:cNvSpPr>
            <a:spLocks noGrp="1"/>
          </p:cNvSpPr>
          <p:nvPr>
            <p:ph type="body" sz="quarter" idx="13"/>
          </p:nvPr>
        </p:nvSpPr>
        <p:spPr>
          <a:xfrm>
            <a:off x="3880623" y="1774147"/>
            <a:ext cx="6807391" cy="336550"/>
          </a:xfrm>
        </p:spPr>
        <p:txBody>
          <a:bodyPr/>
          <a:lstStyle/>
          <a:p>
            <a:r>
              <a:rPr lang="en-US" sz="1600" b="1"/>
              <a:t>Percentage of transferred invoices classified as e-invoices</a:t>
            </a:r>
            <a:endParaRPr lang="en-BE" sz="1600" b="1"/>
          </a:p>
        </p:txBody>
      </p:sp>
      <p:pic>
        <p:nvPicPr>
          <p:cNvPr id="10" name="Picture 9">
            <a:extLst>
              <a:ext uri="{FF2B5EF4-FFF2-40B4-BE49-F238E27FC236}">
                <a16:creationId xmlns:a16="http://schemas.microsoft.com/office/drawing/2014/main" id="{53F1670C-FB98-1DD3-C799-0ADFF8958902}"/>
              </a:ext>
            </a:extLst>
          </p:cNvPr>
          <p:cNvPicPr>
            <a:picLocks noChangeAspect="1"/>
          </p:cNvPicPr>
          <p:nvPr/>
        </p:nvPicPr>
        <p:blipFill>
          <a:blip r:embed="rId2"/>
          <a:srcRect r="67032"/>
          <a:stretch/>
        </p:blipFill>
        <p:spPr>
          <a:xfrm>
            <a:off x="838200" y="1774147"/>
            <a:ext cx="2644431" cy="44297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7470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925D-5127-A3C4-3EAE-D799E943C671}"/>
              </a:ext>
            </a:extLst>
          </p:cNvPr>
          <p:cNvSpPr>
            <a:spLocks noGrp="1"/>
          </p:cNvSpPr>
          <p:nvPr>
            <p:ph type="title"/>
          </p:nvPr>
        </p:nvSpPr>
        <p:spPr/>
        <p:txBody>
          <a:bodyPr/>
          <a:lstStyle/>
          <a:p>
            <a:r>
              <a:rPr lang="en-BE"/>
              <a:t>AP KPI – Associated Invoices</a:t>
            </a:r>
          </a:p>
        </p:txBody>
      </p:sp>
      <p:sp>
        <p:nvSpPr>
          <p:cNvPr id="4" name="Content Placeholder 3">
            <a:extLst>
              <a:ext uri="{FF2B5EF4-FFF2-40B4-BE49-F238E27FC236}">
                <a16:creationId xmlns:a16="http://schemas.microsoft.com/office/drawing/2014/main" id="{02F8191F-82F5-B321-F125-65AB7AF8D420}"/>
              </a:ext>
            </a:extLst>
          </p:cNvPr>
          <p:cNvSpPr>
            <a:spLocks noGrp="1"/>
          </p:cNvSpPr>
          <p:nvPr>
            <p:ph sz="half" idx="1"/>
          </p:nvPr>
        </p:nvSpPr>
        <p:spPr>
          <a:xfrm>
            <a:off x="3958681" y="2256021"/>
            <a:ext cx="6907753" cy="3822115"/>
          </a:xfrm>
        </p:spPr>
        <p:txBody>
          <a:bodyPr/>
          <a:lstStyle/>
          <a:p>
            <a:r>
              <a:rPr lang="en-US" sz="1600" dirty="0"/>
              <a:t>Measured either by count or value.</a:t>
            </a:r>
            <a:endParaRPr lang="en-BE" sz="1600" dirty="0"/>
          </a:p>
          <a:p>
            <a:r>
              <a:rPr lang="en-US" sz="1600" b="1" dirty="0"/>
              <a:t>PO</a:t>
            </a:r>
            <a:r>
              <a:rPr lang="en-US" sz="1600" dirty="0"/>
              <a:t>: invoices associated with purchase order </a:t>
            </a:r>
          </a:p>
          <a:p>
            <a:r>
              <a:rPr lang="en-US" sz="1600" b="1" dirty="0"/>
              <a:t>SP</a:t>
            </a:r>
            <a:r>
              <a:rPr lang="en-US" sz="1600" dirty="0"/>
              <a:t>: invoices associated with spend plan  </a:t>
            </a:r>
          </a:p>
          <a:p>
            <a:r>
              <a:rPr lang="en-US" sz="1600" b="1" dirty="0"/>
              <a:t>Non-P</a:t>
            </a:r>
            <a:r>
              <a:rPr lang="en-BE" sz="1600" b="1" dirty="0"/>
              <a:t>O</a:t>
            </a:r>
            <a:r>
              <a:rPr lang="en-US" sz="1600" dirty="0"/>
              <a:t>: </a:t>
            </a:r>
            <a:r>
              <a:rPr lang="en-BE" sz="1600" dirty="0"/>
              <a:t>non- </a:t>
            </a:r>
            <a:r>
              <a:rPr lang="en-US" sz="1600" dirty="0"/>
              <a:t>associated invoices</a:t>
            </a:r>
            <a:endParaRPr lang="en-BE" sz="1600" dirty="0"/>
          </a:p>
          <a:p>
            <a:r>
              <a:rPr lang="en-BE" sz="1600" dirty="0"/>
              <a:t>If line level matching is used, please note that an invoice is considered associated as soon as 1 line could be associated with a PO or Spend Plan</a:t>
            </a:r>
          </a:p>
          <a:p>
            <a:endParaRPr lang="en-BE" sz="1600" dirty="0"/>
          </a:p>
        </p:txBody>
      </p:sp>
      <p:sp>
        <p:nvSpPr>
          <p:cNvPr id="6" name="Text Placeholder 5">
            <a:extLst>
              <a:ext uri="{FF2B5EF4-FFF2-40B4-BE49-F238E27FC236}">
                <a16:creationId xmlns:a16="http://schemas.microsoft.com/office/drawing/2014/main" id="{865B2F90-C448-9BF3-783D-F4EF55E2CF43}"/>
              </a:ext>
            </a:extLst>
          </p:cNvPr>
          <p:cNvSpPr>
            <a:spLocks noGrp="1"/>
          </p:cNvSpPr>
          <p:nvPr>
            <p:ph type="body" sz="quarter" idx="13"/>
          </p:nvPr>
        </p:nvSpPr>
        <p:spPr>
          <a:xfrm>
            <a:off x="3958681" y="1719512"/>
            <a:ext cx="7495479" cy="365765"/>
          </a:xfrm>
        </p:spPr>
        <p:txBody>
          <a:bodyPr/>
          <a:lstStyle/>
          <a:p>
            <a:r>
              <a:rPr lang="en-US" sz="1600"/>
              <a:t>Percentage of invoices associated with purchase orders or spend plans</a:t>
            </a:r>
            <a:endParaRPr lang="en-BE" sz="1600"/>
          </a:p>
        </p:txBody>
      </p:sp>
      <p:pic>
        <p:nvPicPr>
          <p:cNvPr id="3" name="Picture 2">
            <a:extLst>
              <a:ext uri="{FF2B5EF4-FFF2-40B4-BE49-F238E27FC236}">
                <a16:creationId xmlns:a16="http://schemas.microsoft.com/office/drawing/2014/main" id="{3604EAB5-5D9F-C765-08F3-54C64C6A8CE2}"/>
              </a:ext>
            </a:extLst>
          </p:cNvPr>
          <p:cNvPicPr>
            <a:picLocks noChangeAspect="1"/>
          </p:cNvPicPr>
          <p:nvPr/>
        </p:nvPicPr>
        <p:blipFill>
          <a:blip r:embed="rId2"/>
          <a:srcRect l="33648" r="33587"/>
          <a:stretch/>
        </p:blipFill>
        <p:spPr>
          <a:xfrm>
            <a:off x="737839" y="1719513"/>
            <a:ext cx="2628143" cy="44297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4691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925D-5127-A3C4-3EAE-D799E943C671}"/>
              </a:ext>
            </a:extLst>
          </p:cNvPr>
          <p:cNvSpPr>
            <a:spLocks noGrp="1"/>
          </p:cNvSpPr>
          <p:nvPr>
            <p:ph type="title"/>
          </p:nvPr>
        </p:nvSpPr>
        <p:spPr/>
        <p:txBody>
          <a:bodyPr/>
          <a:lstStyle/>
          <a:p>
            <a:r>
              <a:rPr lang="en-BE"/>
              <a:t>AP KPI – Touchless Match</a:t>
            </a:r>
          </a:p>
        </p:txBody>
      </p:sp>
      <p:sp>
        <p:nvSpPr>
          <p:cNvPr id="4" name="Content Placeholder 3">
            <a:extLst>
              <a:ext uri="{FF2B5EF4-FFF2-40B4-BE49-F238E27FC236}">
                <a16:creationId xmlns:a16="http://schemas.microsoft.com/office/drawing/2014/main" id="{02F8191F-82F5-B321-F125-65AB7AF8D420}"/>
              </a:ext>
            </a:extLst>
          </p:cNvPr>
          <p:cNvSpPr>
            <a:spLocks noGrp="1"/>
          </p:cNvSpPr>
          <p:nvPr>
            <p:ph sz="half" idx="1"/>
          </p:nvPr>
        </p:nvSpPr>
        <p:spPr>
          <a:xfrm>
            <a:off x="3947532" y="2181224"/>
            <a:ext cx="6918904" cy="3822115"/>
          </a:xfrm>
        </p:spPr>
        <p:txBody>
          <a:bodyPr/>
          <a:lstStyle/>
          <a:p>
            <a:r>
              <a:rPr lang="en-US" sz="1600"/>
              <a:t>Measured either by count or value.</a:t>
            </a:r>
          </a:p>
          <a:p>
            <a:r>
              <a:rPr lang="en-US" sz="1600"/>
              <a:t>An invoice is matched touchless if it is matched in a single pass, with no matching exceptions, and all coding rows are generated automatically.</a:t>
            </a:r>
            <a:endParaRPr lang="en-BE" sz="1600"/>
          </a:p>
          <a:p>
            <a:r>
              <a:rPr lang="en-BE" sz="1600"/>
              <a:t>The Information is broken down in 4 categories:</a:t>
            </a:r>
          </a:p>
          <a:p>
            <a:pPr lvl="1"/>
            <a:r>
              <a:rPr lang="en-BE" sz="1600"/>
              <a:t>Touchless match PO (with Purchase Order)</a:t>
            </a:r>
          </a:p>
          <a:p>
            <a:pPr lvl="1"/>
            <a:r>
              <a:rPr lang="en-BE" sz="1600"/>
              <a:t>Non-Touchless match PO (with Purchase Order)</a:t>
            </a:r>
          </a:p>
          <a:p>
            <a:pPr lvl="1"/>
            <a:r>
              <a:rPr lang="en-BE" sz="1600"/>
              <a:t>Touchless match SP (with Spend Plan)</a:t>
            </a:r>
          </a:p>
          <a:p>
            <a:pPr lvl="1"/>
            <a:r>
              <a:rPr lang="en-BE" sz="1600"/>
              <a:t>Non-Touchless match SP (with Spend Plan)</a:t>
            </a:r>
          </a:p>
          <a:p>
            <a:r>
              <a:rPr lang="en-BE" sz="1600" b="1">
                <a:solidFill>
                  <a:schemeClr val="accent3"/>
                </a:solidFill>
              </a:rPr>
              <a:t>*Important* </a:t>
            </a:r>
            <a:r>
              <a:rPr lang="en-BE" sz="1600"/>
              <a:t>Non-PO invoices that did not go through matching are no longer included in this metric</a:t>
            </a:r>
          </a:p>
          <a:p>
            <a:pPr lvl="1"/>
            <a:endParaRPr lang="en-BE" sz="1600"/>
          </a:p>
        </p:txBody>
      </p:sp>
      <p:sp>
        <p:nvSpPr>
          <p:cNvPr id="6" name="Text Placeholder 5">
            <a:extLst>
              <a:ext uri="{FF2B5EF4-FFF2-40B4-BE49-F238E27FC236}">
                <a16:creationId xmlns:a16="http://schemas.microsoft.com/office/drawing/2014/main" id="{865B2F90-C448-9BF3-783D-F4EF55E2CF43}"/>
              </a:ext>
            </a:extLst>
          </p:cNvPr>
          <p:cNvSpPr>
            <a:spLocks noGrp="1"/>
          </p:cNvSpPr>
          <p:nvPr>
            <p:ph type="body" sz="quarter" idx="13"/>
          </p:nvPr>
        </p:nvSpPr>
        <p:spPr>
          <a:xfrm>
            <a:off x="3947531" y="1719513"/>
            <a:ext cx="6918903" cy="336550"/>
          </a:xfrm>
        </p:spPr>
        <p:txBody>
          <a:bodyPr/>
          <a:lstStyle/>
          <a:p>
            <a:r>
              <a:rPr lang="en-US" sz="1600"/>
              <a:t>Percentage of associated invoices that are touchless matched</a:t>
            </a:r>
            <a:endParaRPr lang="en-BE" sz="1600"/>
          </a:p>
        </p:txBody>
      </p:sp>
      <p:pic>
        <p:nvPicPr>
          <p:cNvPr id="5" name="Picture 4">
            <a:extLst>
              <a:ext uri="{FF2B5EF4-FFF2-40B4-BE49-F238E27FC236}">
                <a16:creationId xmlns:a16="http://schemas.microsoft.com/office/drawing/2014/main" id="{9B11C22F-2FC0-3D86-02C6-83B658B54CF1}"/>
              </a:ext>
            </a:extLst>
          </p:cNvPr>
          <p:cNvPicPr>
            <a:picLocks noChangeAspect="1"/>
          </p:cNvPicPr>
          <p:nvPr/>
        </p:nvPicPr>
        <p:blipFill>
          <a:blip r:embed="rId2"/>
          <a:srcRect l="67168"/>
          <a:stretch/>
        </p:blipFill>
        <p:spPr>
          <a:xfrm>
            <a:off x="838200" y="1719513"/>
            <a:ext cx="2633538" cy="44297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3303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925D-5127-A3C4-3EAE-D799E943C671}"/>
              </a:ext>
            </a:extLst>
          </p:cNvPr>
          <p:cNvSpPr>
            <a:spLocks noGrp="1"/>
          </p:cNvSpPr>
          <p:nvPr>
            <p:ph type="title"/>
          </p:nvPr>
        </p:nvSpPr>
        <p:spPr/>
        <p:txBody>
          <a:bodyPr/>
          <a:lstStyle/>
          <a:p>
            <a:r>
              <a:rPr lang="en-BE"/>
              <a:t>AP KPI – S</a:t>
            </a:r>
            <a:r>
              <a:rPr lang="fi-FI"/>
              <a:t>p</a:t>
            </a:r>
            <a:r>
              <a:rPr lang="en-BE"/>
              <a:t>end Under Control</a:t>
            </a:r>
          </a:p>
        </p:txBody>
      </p:sp>
      <p:sp>
        <p:nvSpPr>
          <p:cNvPr id="4" name="Content Placeholder 3">
            <a:extLst>
              <a:ext uri="{FF2B5EF4-FFF2-40B4-BE49-F238E27FC236}">
                <a16:creationId xmlns:a16="http://schemas.microsoft.com/office/drawing/2014/main" id="{02F8191F-82F5-B321-F125-65AB7AF8D420}"/>
              </a:ext>
            </a:extLst>
          </p:cNvPr>
          <p:cNvSpPr>
            <a:spLocks noGrp="1"/>
          </p:cNvSpPr>
          <p:nvPr>
            <p:ph sz="half" idx="1"/>
          </p:nvPr>
        </p:nvSpPr>
        <p:spPr>
          <a:xfrm>
            <a:off x="3880624" y="2181224"/>
            <a:ext cx="6985812" cy="3822115"/>
          </a:xfrm>
        </p:spPr>
        <p:txBody>
          <a:bodyPr/>
          <a:lstStyle/>
          <a:p>
            <a:r>
              <a:rPr lang="en-BE" sz="1600"/>
              <a:t>This metric is not measured by number of invoices, rather always by total value of the spend.</a:t>
            </a:r>
          </a:p>
          <a:p>
            <a:r>
              <a:rPr lang="en-BE" sz="1600"/>
              <a:t>This metric compares the amount of controlled spend on all invoices in range with the amount of spend that was not controlled (un-ordered).</a:t>
            </a:r>
          </a:p>
          <a:p>
            <a:r>
              <a:rPr lang="en-US" sz="1600"/>
              <a:t>Controlled spend includes all pre-approved spend. </a:t>
            </a:r>
          </a:p>
          <a:p>
            <a:r>
              <a:rPr lang="en-BE" sz="1600"/>
              <a:t>1</a:t>
            </a:r>
            <a:r>
              <a:rPr lang="en-US" sz="1600"/>
              <a:t> invoice may contain both ordered and un-ordered spend.</a:t>
            </a:r>
            <a:endParaRPr lang="en-BE" sz="1600"/>
          </a:p>
          <a:p>
            <a:r>
              <a:rPr lang="fi-FI" sz="1600"/>
              <a:t>E</a:t>
            </a:r>
            <a:r>
              <a:rPr lang="en-BE" sz="1600"/>
              <a:t>.g. if an invoice contains 3 lines that were ordered, but 2 that were not, this metric will only consider the value of the 3 ordered lines as ‘under control’, and consider the other 2 as ‘uncontrolled spend’</a:t>
            </a:r>
          </a:p>
        </p:txBody>
      </p:sp>
      <p:sp>
        <p:nvSpPr>
          <p:cNvPr id="6" name="Text Placeholder 5">
            <a:extLst>
              <a:ext uri="{FF2B5EF4-FFF2-40B4-BE49-F238E27FC236}">
                <a16:creationId xmlns:a16="http://schemas.microsoft.com/office/drawing/2014/main" id="{865B2F90-C448-9BF3-783D-F4EF55E2CF43}"/>
              </a:ext>
            </a:extLst>
          </p:cNvPr>
          <p:cNvSpPr>
            <a:spLocks noGrp="1"/>
          </p:cNvSpPr>
          <p:nvPr>
            <p:ph type="body" sz="quarter" idx="13"/>
          </p:nvPr>
        </p:nvSpPr>
        <p:spPr>
          <a:xfrm>
            <a:off x="3880623" y="1719513"/>
            <a:ext cx="6985811" cy="336550"/>
          </a:xfrm>
        </p:spPr>
        <p:txBody>
          <a:bodyPr/>
          <a:lstStyle/>
          <a:p>
            <a:r>
              <a:rPr lang="fi-FI" sz="1600"/>
              <a:t>Percentage of controlled spend</a:t>
            </a:r>
            <a:endParaRPr lang="en-BE" sz="1600"/>
          </a:p>
        </p:txBody>
      </p:sp>
      <p:pic>
        <p:nvPicPr>
          <p:cNvPr id="3" name="Picture 2">
            <a:extLst>
              <a:ext uri="{FF2B5EF4-FFF2-40B4-BE49-F238E27FC236}">
                <a16:creationId xmlns:a16="http://schemas.microsoft.com/office/drawing/2014/main" id="{5DB0D509-6A10-2308-53BE-A5C3B19883CC}"/>
              </a:ext>
            </a:extLst>
          </p:cNvPr>
          <p:cNvPicPr>
            <a:picLocks noChangeAspect="1"/>
          </p:cNvPicPr>
          <p:nvPr/>
        </p:nvPicPr>
        <p:blipFill>
          <a:blip r:embed="rId2"/>
          <a:srcRect r="50363"/>
          <a:stretch/>
        </p:blipFill>
        <p:spPr>
          <a:xfrm>
            <a:off x="704386" y="1719513"/>
            <a:ext cx="2657476" cy="44392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463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925D-5127-A3C4-3EAE-D799E943C671}"/>
              </a:ext>
            </a:extLst>
          </p:cNvPr>
          <p:cNvSpPr>
            <a:spLocks noGrp="1"/>
          </p:cNvSpPr>
          <p:nvPr>
            <p:ph type="title"/>
          </p:nvPr>
        </p:nvSpPr>
        <p:spPr/>
        <p:txBody>
          <a:bodyPr/>
          <a:lstStyle/>
          <a:p>
            <a:r>
              <a:rPr lang="en-BE"/>
              <a:t>AP KPI – On-Time Payment</a:t>
            </a:r>
          </a:p>
        </p:txBody>
      </p:sp>
      <p:sp>
        <p:nvSpPr>
          <p:cNvPr id="4" name="Content Placeholder 3">
            <a:extLst>
              <a:ext uri="{FF2B5EF4-FFF2-40B4-BE49-F238E27FC236}">
                <a16:creationId xmlns:a16="http://schemas.microsoft.com/office/drawing/2014/main" id="{02F8191F-82F5-B321-F125-65AB7AF8D420}"/>
              </a:ext>
            </a:extLst>
          </p:cNvPr>
          <p:cNvSpPr>
            <a:spLocks noGrp="1"/>
          </p:cNvSpPr>
          <p:nvPr>
            <p:ph sz="half" idx="1"/>
          </p:nvPr>
        </p:nvSpPr>
        <p:spPr>
          <a:xfrm>
            <a:off x="4248614" y="2181224"/>
            <a:ext cx="6617821" cy="3822115"/>
          </a:xfrm>
        </p:spPr>
        <p:txBody>
          <a:bodyPr/>
          <a:lstStyle/>
          <a:p>
            <a:r>
              <a:rPr lang="en-US" sz="1600"/>
              <a:t>An invoice is considered paid on time if it is paid on or before the due date. This can be measured either by count or value.</a:t>
            </a:r>
          </a:p>
          <a:p>
            <a:r>
              <a:rPr lang="en-US" sz="1600"/>
              <a:t>Note: This metric is calculated only for invoices with payment information, which may be missing from the most recent invoices. </a:t>
            </a:r>
            <a:br>
              <a:rPr lang="en-BE" sz="1600"/>
            </a:br>
            <a:r>
              <a:rPr lang="en-US" sz="1600"/>
              <a:t>As a result, this KPI may change over time.</a:t>
            </a:r>
            <a:endParaRPr lang="en-BE" sz="1600"/>
          </a:p>
        </p:txBody>
      </p:sp>
      <p:sp>
        <p:nvSpPr>
          <p:cNvPr id="6" name="Text Placeholder 5">
            <a:extLst>
              <a:ext uri="{FF2B5EF4-FFF2-40B4-BE49-F238E27FC236}">
                <a16:creationId xmlns:a16="http://schemas.microsoft.com/office/drawing/2014/main" id="{865B2F90-C448-9BF3-783D-F4EF55E2CF43}"/>
              </a:ext>
            </a:extLst>
          </p:cNvPr>
          <p:cNvSpPr>
            <a:spLocks noGrp="1"/>
          </p:cNvSpPr>
          <p:nvPr>
            <p:ph type="body" sz="quarter" idx="13"/>
          </p:nvPr>
        </p:nvSpPr>
        <p:spPr>
          <a:xfrm>
            <a:off x="4248614" y="1719513"/>
            <a:ext cx="6617820" cy="336550"/>
          </a:xfrm>
        </p:spPr>
        <p:txBody>
          <a:bodyPr/>
          <a:lstStyle/>
          <a:p>
            <a:r>
              <a:rPr lang="en-US" sz="1600"/>
              <a:t>Percentage of invoices paid on time</a:t>
            </a:r>
            <a:endParaRPr lang="en-BE" sz="1600"/>
          </a:p>
        </p:txBody>
      </p:sp>
      <p:pic>
        <p:nvPicPr>
          <p:cNvPr id="5" name="Picture 4">
            <a:extLst>
              <a:ext uri="{FF2B5EF4-FFF2-40B4-BE49-F238E27FC236}">
                <a16:creationId xmlns:a16="http://schemas.microsoft.com/office/drawing/2014/main" id="{CCD8E6F8-D210-E821-0AE4-B9C4884EA6B0}"/>
              </a:ext>
            </a:extLst>
          </p:cNvPr>
          <p:cNvPicPr>
            <a:picLocks noChangeAspect="1"/>
          </p:cNvPicPr>
          <p:nvPr/>
        </p:nvPicPr>
        <p:blipFill>
          <a:blip r:embed="rId2"/>
          <a:srcRect l="50084"/>
          <a:stretch/>
        </p:blipFill>
        <p:spPr>
          <a:xfrm>
            <a:off x="925221" y="1719513"/>
            <a:ext cx="2672415" cy="44392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8384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F61725-925B-49F0-A6BE-39CE7F051D89}">
  <ds:schemaRefs>
    <ds:schemaRef ds:uri="bf7afc72-a310-4c93-83e9-21ce9b8f8abd"/>
    <ds:schemaRef ds:uri="d8732223-c9df-4e1c-8a15-8e2d35da78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5E4FBC-4916-43F9-95D4-063B61AAAE7A}">
  <ds:schemaRefs>
    <ds:schemaRef ds:uri="d8732223-c9df-4e1c-8a15-8e2d35da7866"/>
    <ds:schemaRef ds:uri="http://schemas.microsoft.com/office/2006/metadata/properties"/>
    <ds:schemaRef ds:uri="bf7afc72-a310-4c93-83e9-21ce9b8f8abd"/>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D9FDDC4-874D-4702-B4DE-E6121BCB39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1051</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ui-sans-serif</vt:lpstr>
      <vt:lpstr>Arial</vt:lpstr>
      <vt:lpstr>Inter</vt:lpstr>
      <vt:lpstr>Office Theme</vt:lpstr>
      <vt:lpstr>AP KPI overview</vt:lpstr>
      <vt:lpstr>AP KPI Dashboard</vt:lpstr>
      <vt:lpstr>AP KPI Dashboard Overview</vt:lpstr>
      <vt:lpstr>AP KPI Controls</vt:lpstr>
      <vt:lpstr>AP KPI – E-invoices</vt:lpstr>
      <vt:lpstr>AP KPI – Associated Invoices</vt:lpstr>
      <vt:lpstr>AP KPI – Touchless Match</vt:lpstr>
      <vt:lpstr>AP KPI – Spend Under Control</vt:lpstr>
      <vt:lpstr>AP KPI – On-Time Payment</vt:lpstr>
      <vt:lpstr>AP KPI</vt:lpstr>
      <vt:lpstr>AP KPI – All Transferred &amp; Insights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1</cp:revision>
  <dcterms:created xsi:type="dcterms:W3CDTF">2025-01-22T14:35:08Z</dcterms:created>
  <dcterms:modified xsi:type="dcterms:W3CDTF">2025-03-11T08:57:08Z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