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648" r:id="rId5"/>
    <p:sldId id="652" r:id="rId6"/>
    <p:sldId id="667" r:id="rId7"/>
    <p:sldId id="654" r:id="rId8"/>
    <p:sldId id="665" r:id="rId9"/>
    <p:sldId id="666" r:id="rId10"/>
    <p:sldId id="655" r:id="rId11"/>
    <p:sldId id="664" r:id="rId12"/>
    <p:sldId id="657" r:id="rId13"/>
    <p:sldId id="658" r:id="rId14"/>
  </p:sldIdLst>
  <p:sldSz cx="12192000" cy="6858000"/>
  <p:notesSz cx="6858000" cy="9144000"/>
  <p:embeddedFontLst>
    <p:embeddedFont>
      <p:font typeface="Inter" panose="020B0604020202020204" charset="0"/>
      <p:regular r:id="rId16"/>
      <p:bold r:id="rId17"/>
      <p:italic r:id="rId18"/>
      <p:boldItalic r:id="rId19"/>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CE735-AF2F-6678-CE56-1034758897C9}" name="Francesca Popita" initials="FP" userId="S::francesca.popita@basware.com::ef1ca783-f797-4217-b571-5a744a5ae4c5" providerId="AD"/>
  <p188:author id="{9F943F76-FA01-BD28-E3B3-CA89A5528E38}" name="Nikita Bazalo-Prins" initials="NB" userId="S::nikita.bazalo-prins@basware.com::3eba2ab9-9a82-4ad9-8403-facffa0b832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32DF1-E47B-4E72-B338-56E225C2FD1F}" v="3" dt="2025-09-08T08:09:39.249"/>
    <p1510:client id="{E1350064-8137-4B5B-B4CE-39A29E5040C6}" v="1" dt="2025-09-08T08:21:12.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6807" autoAdjust="0"/>
  </p:normalViewPr>
  <p:slideViewPr>
    <p:cSldViewPr snapToGrid="0">
      <p:cViewPr varScale="1">
        <p:scale>
          <a:sx n="63" d="100"/>
          <a:sy n="63" d="100"/>
        </p:scale>
        <p:origin x="80" y="320"/>
      </p:cViewPr>
      <p:guideLst/>
    </p:cSldViewPr>
  </p:slideViewPr>
  <p:outlineViewPr>
    <p:cViewPr>
      <p:scale>
        <a:sx n="33" d="100"/>
        <a:sy n="33" d="100"/>
      </p:scale>
      <p:origin x="0" y="-12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Inter" panose="02000503000000020004" pitchFamily="50" charset="0"/>
              </a:defRPr>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Inter" panose="02000503000000020004" pitchFamily="50" charset="0"/>
              </a:defRPr>
            </a:lvl1pPr>
          </a:lstStyle>
          <a:p>
            <a:fld id="{49042933-A333-45D6-9453-722143B2AE1E}" type="datetimeFigureOut">
              <a:rPr lang="fi-FI" smtClean="0"/>
              <a:pPr/>
              <a:t>10.9.2025</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Inter" panose="02000503000000020004" pitchFamily="50" charset="0"/>
              </a:defRPr>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Inter" panose="02000503000000020004" pitchFamily="50" charset="0"/>
              </a:defRPr>
            </a:lvl1pPr>
          </a:lstStyle>
          <a:p>
            <a:fld id="{26BB66EF-16C6-4772-8BEF-FA03DF44B885}" type="slidenum">
              <a:rPr lang="fi-FI" smtClean="0"/>
              <a:pPr/>
              <a:t>‹#›</a:t>
            </a:fld>
            <a:endParaRPr lang="fi-FI" dirty="0"/>
          </a:p>
        </p:txBody>
      </p:sp>
    </p:spTree>
    <p:extLst>
      <p:ext uri="{BB962C8B-B14F-4D97-AF65-F5344CB8AC3E}">
        <p14:creationId xmlns:p14="http://schemas.microsoft.com/office/powerpoint/2010/main" val="413051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Inter" panose="02000503000000020004" pitchFamily="50" charset="0"/>
        <a:ea typeface="+mn-ea"/>
        <a:cs typeface="+mn-cs"/>
      </a:defRPr>
    </a:lvl1pPr>
    <a:lvl2pPr marL="457200" algn="l" defTabSz="914400" rtl="0" eaLnBrk="1" latinLnBrk="0" hangingPunct="1">
      <a:defRPr sz="1200" kern="1200">
        <a:solidFill>
          <a:schemeClr val="tx1"/>
        </a:solidFill>
        <a:latin typeface="Inter" panose="02000503000000020004" pitchFamily="50" charset="0"/>
        <a:ea typeface="+mn-ea"/>
        <a:cs typeface="+mn-cs"/>
      </a:defRPr>
    </a:lvl2pPr>
    <a:lvl3pPr marL="914400" algn="l" defTabSz="914400" rtl="0" eaLnBrk="1" latinLnBrk="0" hangingPunct="1">
      <a:defRPr sz="1200" kern="1200">
        <a:solidFill>
          <a:schemeClr val="tx1"/>
        </a:solidFill>
        <a:latin typeface="Inter" panose="02000503000000020004" pitchFamily="50" charset="0"/>
        <a:ea typeface="+mn-ea"/>
        <a:cs typeface="+mn-cs"/>
      </a:defRPr>
    </a:lvl3pPr>
    <a:lvl4pPr marL="1371600" algn="l" defTabSz="914400" rtl="0" eaLnBrk="1" latinLnBrk="0" hangingPunct="1">
      <a:defRPr sz="1200" kern="1200">
        <a:solidFill>
          <a:schemeClr val="tx1"/>
        </a:solidFill>
        <a:latin typeface="Inter" panose="02000503000000020004" pitchFamily="50" charset="0"/>
        <a:ea typeface="+mn-ea"/>
        <a:cs typeface="+mn-cs"/>
      </a:defRPr>
    </a:lvl4pPr>
    <a:lvl5pPr marL="1828800" algn="l" defTabSz="914400" rtl="0" eaLnBrk="1" latinLnBrk="0" hangingPunct="1">
      <a:defRPr sz="1200" kern="1200">
        <a:solidFill>
          <a:schemeClr val="tx1"/>
        </a:solidFill>
        <a:latin typeface="Inter" panose="02000503000000020004"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0.svg"/><Relationship Id="rId2" Type="http://schemas.openxmlformats.org/officeDocument/2006/relationships/image" Target="../media/image42.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40.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6.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hyperlink" Target="https://blog.basware.com/en" TargetMode="External"/><Relationship Id="rId5" Type="http://schemas.openxmlformats.org/officeDocument/2006/relationships/image" Target="../media/image12.png"/><Relationship Id="rId10" Type="http://schemas.openxmlformats.org/officeDocument/2006/relationships/image" Target="../media/image50.png"/><Relationship Id="rId4" Type="http://schemas.openxmlformats.org/officeDocument/2006/relationships/image" Target="../media/image27.svg"/><Relationship Id="rId9" Type="http://schemas.openxmlformats.org/officeDocument/2006/relationships/hyperlink" Target="https://www.instagram.com/baswareglobal/"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3.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13" name="Rectangle 12">
            <a:extLst>
              <a:ext uri="{FF2B5EF4-FFF2-40B4-BE49-F238E27FC236}">
                <a16:creationId xmlns:a16="http://schemas.microsoft.com/office/drawing/2014/main" id="{202EBA78-A44C-45D9-B079-5624C43BAA91}"/>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Graphic 14">
            <a:extLst>
              <a:ext uri="{FF2B5EF4-FFF2-40B4-BE49-F238E27FC236}">
                <a16:creationId xmlns:a16="http://schemas.microsoft.com/office/drawing/2014/main" id="{28C358EB-1B1C-44F3-BF5F-7499C96C33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9" name="Title 1">
            <a:extLst>
              <a:ext uri="{FF2B5EF4-FFF2-40B4-BE49-F238E27FC236}">
                <a16:creationId xmlns:a16="http://schemas.microsoft.com/office/drawing/2014/main" id="{FA45EC45-4A35-440C-9B82-4EBDD99A42EC}"/>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
        <p:nvSpPr>
          <p:cNvPr id="10" name="Subtitle 2">
            <a:extLst>
              <a:ext uri="{FF2B5EF4-FFF2-40B4-BE49-F238E27FC236}">
                <a16:creationId xmlns:a16="http://schemas.microsoft.com/office/drawing/2014/main" id="{BEAF8B52-C38B-4DC8-B20C-1AD9592286FD}"/>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Font typeface="Arial" panose="020B0604020202020204" pitchFamily="34" charset="0"/>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211449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shor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dirty="0"/>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itle 1">
            <a:extLst>
              <a:ext uri="{FF2B5EF4-FFF2-40B4-BE49-F238E27FC236}">
                <a16:creationId xmlns:a16="http://schemas.microsoft.com/office/drawing/2014/main" id="{35CCDD72-9376-44AF-AA64-57B9FBCEB179}"/>
              </a:ext>
            </a:extLst>
          </p:cNvPr>
          <p:cNvSpPr>
            <a:spLocks noGrp="1"/>
          </p:cNvSpPr>
          <p:nvPr>
            <p:ph type="title" hasCustomPrompt="1"/>
          </p:nvPr>
        </p:nvSpPr>
        <p:spPr>
          <a:xfrm>
            <a:off x="3829049" y="962024"/>
            <a:ext cx="633040" cy="384344"/>
          </a:xfrm>
        </p:spPr>
        <p:txBody>
          <a:bodyPr>
            <a:noAutofit/>
          </a:bodyPr>
          <a:lstStyle>
            <a:lvl1pPr>
              <a:lnSpc>
                <a:spcPct val="100000"/>
              </a:lnSpc>
              <a:defRPr sz="2400">
                <a:solidFill>
                  <a:schemeClr val="accent3"/>
                </a:solidFill>
              </a:defRPr>
            </a:lvl1pPr>
          </a:lstStyle>
          <a:p>
            <a:r>
              <a:rPr lang="en-US" dirty="0"/>
              <a:t>01</a:t>
            </a:r>
            <a:endParaRPr lang="fi-FI" dirty="0"/>
          </a:p>
        </p:txBody>
      </p:sp>
      <p:sp>
        <p:nvSpPr>
          <p:cNvPr id="66" name="Text Placeholder 349">
            <a:extLst>
              <a:ext uri="{FF2B5EF4-FFF2-40B4-BE49-F238E27FC236}">
                <a16:creationId xmlns:a16="http://schemas.microsoft.com/office/drawing/2014/main" id="{EE818711-0B02-4DBC-BCD7-5F77DE087895}"/>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02</a:t>
            </a:r>
            <a:endParaRPr lang="fi-FI" dirty="0"/>
          </a:p>
        </p:txBody>
      </p:sp>
      <p:sp>
        <p:nvSpPr>
          <p:cNvPr id="67" name="Text Placeholder 349">
            <a:extLst>
              <a:ext uri="{FF2B5EF4-FFF2-40B4-BE49-F238E27FC236}">
                <a16:creationId xmlns:a16="http://schemas.microsoft.com/office/drawing/2014/main" id="{8BE689DB-387D-4518-BEEB-C7EAA5A96F44}"/>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03</a:t>
            </a:r>
            <a:endParaRPr lang="fi-FI" dirty="0"/>
          </a:p>
        </p:txBody>
      </p:sp>
      <p:sp>
        <p:nvSpPr>
          <p:cNvPr id="68" name="Text Placeholder 349">
            <a:extLst>
              <a:ext uri="{FF2B5EF4-FFF2-40B4-BE49-F238E27FC236}">
                <a16:creationId xmlns:a16="http://schemas.microsoft.com/office/drawing/2014/main" id="{AE93B1C1-C3F0-494A-B670-3E8421FE12E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04</a:t>
            </a:r>
            <a:endParaRPr lang="fi-FI" dirty="0"/>
          </a:p>
        </p:txBody>
      </p:sp>
      <p:sp>
        <p:nvSpPr>
          <p:cNvPr id="69" name="Text Placeholder 349">
            <a:extLst>
              <a:ext uri="{FF2B5EF4-FFF2-40B4-BE49-F238E27FC236}">
                <a16:creationId xmlns:a16="http://schemas.microsoft.com/office/drawing/2014/main" id="{26B3CEF1-2F73-4958-9E37-1D57472A6C85}"/>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05</a:t>
            </a:r>
            <a:endParaRPr lang="fi-FI" dirty="0"/>
          </a:p>
        </p:txBody>
      </p:sp>
      <p:sp>
        <p:nvSpPr>
          <p:cNvPr id="70" name="Text Placeholder 349">
            <a:extLst>
              <a:ext uri="{FF2B5EF4-FFF2-40B4-BE49-F238E27FC236}">
                <a16:creationId xmlns:a16="http://schemas.microsoft.com/office/drawing/2014/main" id="{45F7D4BA-56D9-4DA3-B22D-AC195407F2F2}"/>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06</a:t>
            </a:r>
            <a:endParaRPr lang="fi-FI" dirty="0"/>
          </a:p>
        </p:txBody>
      </p:sp>
      <p:sp>
        <p:nvSpPr>
          <p:cNvPr id="5" name="Text Placeholder 4">
            <a:extLst>
              <a:ext uri="{FF2B5EF4-FFF2-40B4-BE49-F238E27FC236}">
                <a16:creationId xmlns:a16="http://schemas.microsoft.com/office/drawing/2014/main" id="{75236034-50EA-46E1-B40B-A8F2EE7CC221}"/>
              </a:ext>
            </a:extLst>
          </p:cNvPr>
          <p:cNvSpPr>
            <a:spLocks noGrp="1"/>
          </p:cNvSpPr>
          <p:nvPr>
            <p:ph type="body" sz="quarter" idx="29" hasCustomPrompt="1"/>
          </p:nvPr>
        </p:nvSpPr>
        <p:spPr>
          <a:xfrm>
            <a:off x="4584700" y="962024"/>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2" name="Text Placeholder 4">
            <a:extLst>
              <a:ext uri="{FF2B5EF4-FFF2-40B4-BE49-F238E27FC236}">
                <a16:creationId xmlns:a16="http://schemas.microsoft.com/office/drawing/2014/main" id="{EDC18650-D8A5-40E8-A3C0-FF8885878C86}"/>
              </a:ext>
            </a:extLst>
          </p:cNvPr>
          <p:cNvSpPr>
            <a:spLocks noGrp="1"/>
          </p:cNvSpPr>
          <p:nvPr>
            <p:ph type="body" sz="quarter" idx="30" hasCustomPrompt="1"/>
          </p:nvPr>
        </p:nvSpPr>
        <p:spPr>
          <a:xfrm>
            <a:off x="4584700" y="1851025"/>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3" name="Text Placeholder 4">
            <a:extLst>
              <a:ext uri="{FF2B5EF4-FFF2-40B4-BE49-F238E27FC236}">
                <a16:creationId xmlns:a16="http://schemas.microsoft.com/office/drawing/2014/main" id="{2C68CBC6-8F65-4C0D-84A6-ADA7F6C95EB4}"/>
              </a:ext>
            </a:extLst>
          </p:cNvPr>
          <p:cNvSpPr>
            <a:spLocks noGrp="1"/>
          </p:cNvSpPr>
          <p:nvPr>
            <p:ph type="body" sz="quarter" idx="31" hasCustomPrompt="1"/>
          </p:nvPr>
        </p:nvSpPr>
        <p:spPr>
          <a:xfrm>
            <a:off x="4584700" y="2740026"/>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4" name="Text Placeholder 4">
            <a:extLst>
              <a:ext uri="{FF2B5EF4-FFF2-40B4-BE49-F238E27FC236}">
                <a16:creationId xmlns:a16="http://schemas.microsoft.com/office/drawing/2014/main" id="{7E6F7AEF-4390-435C-B179-083CA70A5E78}"/>
              </a:ext>
            </a:extLst>
          </p:cNvPr>
          <p:cNvSpPr>
            <a:spLocks noGrp="1"/>
          </p:cNvSpPr>
          <p:nvPr>
            <p:ph type="body" sz="quarter" idx="32" hasCustomPrompt="1"/>
          </p:nvPr>
        </p:nvSpPr>
        <p:spPr>
          <a:xfrm>
            <a:off x="4584700" y="3629027"/>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5" name="Text Placeholder 4">
            <a:extLst>
              <a:ext uri="{FF2B5EF4-FFF2-40B4-BE49-F238E27FC236}">
                <a16:creationId xmlns:a16="http://schemas.microsoft.com/office/drawing/2014/main" id="{D690FA52-B767-4163-BF89-9723E1E2C373}"/>
              </a:ext>
            </a:extLst>
          </p:cNvPr>
          <p:cNvSpPr>
            <a:spLocks noGrp="1"/>
          </p:cNvSpPr>
          <p:nvPr>
            <p:ph type="body" sz="quarter" idx="33" hasCustomPrompt="1"/>
          </p:nvPr>
        </p:nvSpPr>
        <p:spPr>
          <a:xfrm>
            <a:off x="4584700" y="4518028"/>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6" name="Text Placeholder 4">
            <a:extLst>
              <a:ext uri="{FF2B5EF4-FFF2-40B4-BE49-F238E27FC236}">
                <a16:creationId xmlns:a16="http://schemas.microsoft.com/office/drawing/2014/main" id="{D800E652-7E61-4CD2-A57A-24A4AF0675D1}"/>
              </a:ext>
            </a:extLst>
          </p:cNvPr>
          <p:cNvSpPr>
            <a:spLocks noGrp="1"/>
          </p:cNvSpPr>
          <p:nvPr>
            <p:ph type="body" sz="quarter" idx="34" hasCustomPrompt="1"/>
          </p:nvPr>
        </p:nvSpPr>
        <p:spPr>
          <a:xfrm>
            <a:off x="4584700" y="5407029"/>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2" name="TextBox 1">
            <a:extLst>
              <a:ext uri="{FF2B5EF4-FFF2-40B4-BE49-F238E27FC236}">
                <a16:creationId xmlns:a16="http://schemas.microsoft.com/office/drawing/2014/main" id="{C15D89E4-197C-261B-BC3D-188E76B7D24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4" name="Text Placeholder 5">
            <a:extLst>
              <a:ext uri="{FF2B5EF4-FFF2-40B4-BE49-F238E27FC236}">
                <a16:creationId xmlns:a16="http://schemas.microsoft.com/office/drawing/2014/main" id="{8D7457C6-E34F-A809-F4DA-ABD789C2EC7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Contents</a:t>
            </a:r>
            <a:endParaRPr lang="fi-FI" dirty="0"/>
          </a:p>
        </p:txBody>
      </p:sp>
    </p:spTree>
    <p:extLst>
      <p:ext uri="{BB962C8B-B14F-4D97-AF65-F5344CB8AC3E}">
        <p14:creationId xmlns:p14="http://schemas.microsoft.com/office/powerpoint/2010/main" val="325651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Green">
    <p:spTree>
      <p:nvGrpSpPr>
        <p:cNvPr id="1" name=""/>
        <p:cNvGrpSpPr/>
        <p:nvPr/>
      </p:nvGrpSpPr>
      <p:grpSpPr>
        <a:xfrm>
          <a:off x="0" y="0"/>
          <a:ext cx="0" cy="0"/>
          <a:chOff x="0" y="0"/>
          <a:chExt cx="0" cy="0"/>
        </a:xfrm>
      </p:grpSpPr>
      <p:pic>
        <p:nvPicPr>
          <p:cNvPr id="12" name="Picture 11" descr="A landscape of a mountain range with trees and sun rays&#10;&#10;Description automatically generated with medium confidence">
            <a:extLst>
              <a:ext uri="{FF2B5EF4-FFF2-40B4-BE49-F238E27FC236}">
                <a16:creationId xmlns:a16="http://schemas.microsoft.com/office/drawing/2014/main" id="{EF8DEAB2-45A4-FA1E-6ADC-5CEC109A4BD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14" name="Graphic 13">
            <a:extLst>
              <a:ext uri="{FF2B5EF4-FFF2-40B4-BE49-F238E27FC236}">
                <a16:creationId xmlns:a16="http://schemas.microsoft.com/office/drawing/2014/main" id="{BF11D02B-8A03-4D89-BA73-8553447EEDD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697778">
            <a:off x="8273069" y="4403271"/>
            <a:ext cx="4082687" cy="4073870"/>
          </a:xfrm>
          <a:prstGeom prst="rect">
            <a:avLst/>
          </a:prstGeom>
        </p:spPr>
      </p:pic>
      <p:sp>
        <p:nvSpPr>
          <p:cNvPr id="8" name="Rectangle 7">
            <a:extLst>
              <a:ext uri="{FF2B5EF4-FFF2-40B4-BE49-F238E27FC236}">
                <a16:creationId xmlns:a16="http://schemas.microsoft.com/office/drawing/2014/main" id="{D2B2A267-1642-4169-A96D-AF7D4979E9A6}"/>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0" name="Graphic 9">
            <a:extLst>
              <a:ext uri="{FF2B5EF4-FFF2-40B4-BE49-F238E27FC236}">
                <a16:creationId xmlns:a16="http://schemas.microsoft.com/office/drawing/2014/main" id="{B7FCF747-6223-46EA-81CC-F1A64F8759B6}"/>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1446043"/>
            <a:ext cx="1635428" cy="536914"/>
          </a:xfrm>
          <a:prstGeom prst="rect">
            <a:avLst/>
          </a:prstGeom>
        </p:spPr>
      </p:pic>
    </p:spTree>
    <p:extLst>
      <p:ext uri="{BB962C8B-B14F-4D97-AF65-F5344CB8AC3E}">
        <p14:creationId xmlns:p14="http://schemas.microsoft.com/office/powerpoint/2010/main" val="24866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pic>
        <p:nvPicPr>
          <p:cNvPr id="5" name="Picture 4" descr="A train at a train station&#10;&#10;Description automatically generated">
            <a:extLst>
              <a:ext uri="{FF2B5EF4-FFF2-40B4-BE49-F238E27FC236}">
                <a16:creationId xmlns:a16="http://schemas.microsoft.com/office/drawing/2014/main" id="{52D99A81-A6CC-1AC7-72CF-9DE0F479569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7" name="Rectangle 16">
            <a:extLst>
              <a:ext uri="{FF2B5EF4-FFF2-40B4-BE49-F238E27FC236}">
                <a16:creationId xmlns:a16="http://schemas.microsoft.com/office/drawing/2014/main" id="{4B038E81-7888-44AA-AA35-7C2C9E5D2145}"/>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8" name="Graphic 17">
            <a:extLst>
              <a:ext uri="{FF2B5EF4-FFF2-40B4-BE49-F238E27FC236}">
                <a16:creationId xmlns:a16="http://schemas.microsoft.com/office/drawing/2014/main" id="{B6E10D64-27B2-450A-8B37-BE3C6631B67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8" name="Title 1">
            <a:extLst>
              <a:ext uri="{FF2B5EF4-FFF2-40B4-BE49-F238E27FC236}">
                <a16:creationId xmlns:a16="http://schemas.microsoft.com/office/drawing/2014/main" id="{B86288DB-0903-44FE-8BFF-ECC881E1B9D1}"/>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82EC55D6-8E37-620D-4C22-6ED5707EA8CC}"/>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405471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ink">
    <p:spTree>
      <p:nvGrpSpPr>
        <p:cNvPr id="1" name=""/>
        <p:cNvGrpSpPr/>
        <p:nvPr/>
      </p:nvGrpSpPr>
      <p:grpSpPr>
        <a:xfrm>
          <a:off x="0" y="0"/>
          <a:ext cx="0" cy="0"/>
          <a:chOff x="0" y="0"/>
          <a:chExt cx="0" cy="0"/>
        </a:xfrm>
      </p:grpSpPr>
      <p:pic>
        <p:nvPicPr>
          <p:cNvPr id="3" name="Picture 2" descr="A group of people walking down a sidewalk&#10;&#10;Description automatically generated">
            <a:extLst>
              <a:ext uri="{FF2B5EF4-FFF2-40B4-BE49-F238E27FC236}">
                <a16:creationId xmlns:a16="http://schemas.microsoft.com/office/drawing/2014/main" id="{E5E25CA6-97BB-8E4A-EAA0-A233D3CCAA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2047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1" name="Rectangle 10">
            <a:extLst>
              <a:ext uri="{FF2B5EF4-FFF2-40B4-BE49-F238E27FC236}">
                <a16:creationId xmlns:a16="http://schemas.microsoft.com/office/drawing/2014/main" id="{8F7A2305-DD36-4E23-BCB9-21D207CBBD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2" name="Graphic 11">
            <a:extLst>
              <a:ext uri="{FF2B5EF4-FFF2-40B4-BE49-F238E27FC236}">
                <a16:creationId xmlns:a16="http://schemas.microsoft.com/office/drawing/2014/main" id="{D58D1476-C0E3-4518-905A-11FD37801FA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0" name="Title 1">
            <a:extLst>
              <a:ext uri="{FF2B5EF4-FFF2-40B4-BE49-F238E27FC236}">
                <a16:creationId xmlns:a16="http://schemas.microsoft.com/office/drawing/2014/main" id="{E509B56E-38AD-4EC7-8F2D-B3ED47B922DE}"/>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508AD114-3200-28D6-AC76-CC0998BE024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362673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urp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D64842D-DD35-E873-E4D5-07F40E6975B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700" y="3314700"/>
            <a:ext cx="12204700" cy="35560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9" name="Rectangle 8">
            <a:extLst>
              <a:ext uri="{FF2B5EF4-FFF2-40B4-BE49-F238E27FC236}">
                <a16:creationId xmlns:a16="http://schemas.microsoft.com/office/drawing/2014/main" id="{CA03C8E5-4F3D-4505-A4C2-5CB2BA7A1A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1" name="Graphic 10">
            <a:extLst>
              <a:ext uri="{FF2B5EF4-FFF2-40B4-BE49-F238E27FC236}">
                <a16:creationId xmlns:a16="http://schemas.microsoft.com/office/drawing/2014/main" id="{90C60762-2279-4346-BEA9-558EF394BE1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2" name="Title 1">
            <a:extLst>
              <a:ext uri="{FF2B5EF4-FFF2-40B4-BE49-F238E27FC236}">
                <a16:creationId xmlns:a16="http://schemas.microsoft.com/office/drawing/2014/main" id="{E7B98C52-F23D-4D07-9444-EE99F7A6EBA8}"/>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bg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68E4465A-50B5-4CC7-D2A9-4B85F7844358}"/>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146981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3327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4402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8215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FCF514EE-7D5F-D402-3A1A-AE67873AE0FC}"/>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340126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6486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97EB6266-10DD-4C11-8394-CB6D86AC1505}"/>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CAD2BB20-25B7-43F6-9B77-3BADBB8329D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3" name="Title 1">
            <a:extLst>
              <a:ext uri="{FF2B5EF4-FFF2-40B4-BE49-F238E27FC236}">
                <a16:creationId xmlns:a16="http://schemas.microsoft.com/office/drawing/2014/main" id="{6E1E79E0-4B3E-4FBC-8429-C42BCA7EA1F6}"/>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748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1687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Title 1">
            <a:extLst>
              <a:ext uri="{FF2B5EF4-FFF2-40B4-BE49-F238E27FC236}">
                <a16:creationId xmlns:a16="http://schemas.microsoft.com/office/drawing/2014/main" id="{2088875C-D419-5F80-BEA9-E0B3DF055099}"/>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140596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59C04EA8-3C7D-AAFF-CB3B-19DB54972B6F}"/>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320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lain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0662B45D-8FF5-48D8-83D6-8553E1FC93BC}"/>
              </a:ext>
            </a:extLst>
          </p:cNvPr>
          <p:cNvSpPr>
            <a:spLocks noGrp="1"/>
          </p:cNvSpPr>
          <p:nvPr>
            <p:ph type="body" sz="quarter" idx="13"/>
          </p:nvPr>
        </p:nvSpPr>
        <p:spPr>
          <a:xfrm>
            <a:off x="838200" y="2109788"/>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956CEE8F-3A31-434E-9F2A-890CB7F6C463}"/>
              </a:ext>
            </a:extLst>
          </p:cNvPr>
          <p:cNvSpPr>
            <a:spLocks noGrp="1"/>
          </p:cNvSpPr>
          <p:nvPr>
            <p:ph type="body" sz="quarter" idx="14"/>
          </p:nvPr>
        </p:nvSpPr>
        <p:spPr>
          <a:xfrm>
            <a:off x="6172200" y="2109537"/>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00567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lain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5" name="Content Placeholder 2">
            <a:extLst>
              <a:ext uri="{FF2B5EF4-FFF2-40B4-BE49-F238E27FC236}">
                <a16:creationId xmlns:a16="http://schemas.microsoft.com/office/drawing/2014/main" id="{5E1DD038-24EC-1A4C-92CD-0EC0DAE56E2A}"/>
              </a:ext>
            </a:extLst>
          </p:cNvPr>
          <p:cNvSpPr>
            <a:spLocks noGrp="1"/>
          </p:cNvSpPr>
          <p:nvPr>
            <p:ph sz="half" idx="1"/>
          </p:nvPr>
        </p:nvSpPr>
        <p:spPr>
          <a:xfrm>
            <a:off x="838199" y="2515038"/>
            <a:ext cx="10515599" cy="354515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Text Placeholder 5">
            <a:extLst>
              <a:ext uri="{FF2B5EF4-FFF2-40B4-BE49-F238E27FC236}">
                <a16:creationId xmlns:a16="http://schemas.microsoft.com/office/drawing/2014/main" id="{188ACCFB-2AFD-F557-FD54-294B37B8FD05}"/>
              </a:ext>
            </a:extLst>
          </p:cNvPr>
          <p:cNvSpPr>
            <a:spLocks noGrp="1"/>
          </p:cNvSpPr>
          <p:nvPr>
            <p:ph type="body" sz="quarter" idx="13"/>
          </p:nvPr>
        </p:nvSpPr>
        <p:spPr>
          <a:xfrm>
            <a:off x="838199" y="2053327"/>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49602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ain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11" name="Text Placeholder 5">
            <a:extLst>
              <a:ext uri="{FF2B5EF4-FFF2-40B4-BE49-F238E27FC236}">
                <a16:creationId xmlns:a16="http://schemas.microsoft.com/office/drawing/2014/main" id="{9527D27A-8A24-402C-8C6E-EA7BCBFBAF1B}"/>
              </a:ext>
            </a:extLst>
          </p:cNvPr>
          <p:cNvSpPr>
            <a:spLocks noGrp="1"/>
          </p:cNvSpPr>
          <p:nvPr>
            <p:ph type="body" sz="quarter" idx="14"/>
          </p:nvPr>
        </p:nvSpPr>
        <p:spPr>
          <a:xfrm>
            <a:off x="83820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4" name="Text Placeholder 5">
            <a:extLst>
              <a:ext uri="{FF2B5EF4-FFF2-40B4-BE49-F238E27FC236}">
                <a16:creationId xmlns:a16="http://schemas.microsoft.com/office/drawing/2014/main" id="{B89A0ED0-96B1-4EBF-BE5B-D279CDE62D36}"/>
              </a:ext>
            </a:extLst>
          </p:cNvPr>
          <p:cNvSpPr>
            <a:spLocks noGrp="1"/>
          </p:cNvSpPr>
          <p:nvPr>
            <p:ph type="body" sz="quarter" idx="16"/>
          </p:nvPr>
        </p:nvSpPr>
        <p:spPr>
          <a:xfrm>
            <a:off x="4467225"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36DF509F-74FA-4793-9E90-B7ECC38A8853}"/>
              </a:ext>
            </a:extLst>
          </p:cNvPr>
          <p:cNvSpPr>
            <a:spLocks noGrp="1"/>
          </p:cNvSpPr>
          <p:nvPr>
            <p:ph type="body" sz="quarter" idx="18"/>
          </p:nvPr>
        </p:nvSpPr>
        <p:spPr>
          <a:xfrm>
            <a:off x="809625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4">
            <a:extLst>
              <a:ext uri="{FF2B5EF4-FFF2-40B4-BE49-F238E27FC236}">
                <a16:creationId xmlns:a16="http://schemas.microsoft.com/office/drawing/2014/main" id="{72783DF3-3ED5-48E2-AB54-93F555B92438}"/>
              </a:ext>
            </a:extLst>
          </p:cNvPr>
          <p:cNvSpPr>
            <a:spLocks noGrp="1"/>
          </p:cNvSpPr>
          <p:nvPr>
            <p:ph type="body" sz="quarter" idx="29"/>
          </p:nvPr>
        </p:nvSpPr>
        <p:spPr>
          <a:xfrm>
            <a:off x="83820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a:extLst>
              <a:ext uri="{FF2B5EF4-FFF2-40B4-BE49-F238E27FC236}">
                <a16:creationId xmlns:a16="http://schemas.microsoft.com/office/drawing/2014/main" id="{9DDCF15C-6A48-4358-A130-D01874B58580}"/>
              </a:ext>
            </a:extLst>
          </p:cNvPr>
          <p:cNvSpPr>
            <a:spLocks noGrp="1"/>
          </p:cNvSpPr>
          <p:nvPr>
            <p:ph type="body" sz="quarter" idx="30"/>
          </p:nvPr>
        </p:nvSpPr>
        <p:spPr>
          <a:xfrm>
            <a:off x="4467225"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EEFCB2C0-0C37-489A-985E-64A832B5D79A}"/>
              </a:ext>
            </a:extLst>
          </p:cNvPr>
          <p:cNvSpPr>
            <a:spLocks noGrp="1"/>
          </p:cNvSpPr>
          <p:nvPr>
            <p:ph type="body" sz="quarter" idx="31"/>
          </p:nvPr>
        </p:nvSpPr>
        <p:spPr>
          <a:xfrm>
            <a:off x="809625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982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in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9753-DA52-466C-BC37-07B370BE00F8}"/>
              </a:ext>
            </a:extLst>
          </p:cNvPr>
          <p:cNvSpPr>
            <a:spLocks noGrp="1"/>
          </p:cNvSpPr>
          <p:nvPr>
            <p:ph type="title"/>
          </p:nvPr>
        </p:nvSpPr>
        <p:spPr/>
        <p:txBody>
          <a:bodyPr>
            <a:noAutofit/>
          </a:bodyPr>
          <a:lstStyle/>
          <a:p>
            <a:r>
              <a:rPr lang="en-US"/>
              <a:t>Click to edit Master title style</a:t>
            </a:r>
            <a:endParaRPr lang="fi-FI" dirty="0"/>
          </a:p>
        </p:txBody>
      </p:sp>
      <p:pic>
        <p:nvPicPr>
          <p:cNvPr id="6" name="Graphic 5">
            <a:extLst>
              <a:ext uri="{FF2B5EF4-FFF2-40B4-BE49-F238E27FC236}">
                <a16:creationId xmlns:a16="http://schemas.microsoft.com/office/drawing/2014/main" id="{25F75BD8-3428-489B-8FB5-AF53C1783F6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354349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ck Background White Green">
    <p:spTree>
      <p:nvGrpSpPr>
        <p:cNvPr id="1" name=""/>
        <p:cNvGrpSpPr/>
        <p:nvPr/>
      </p:nvGrpSpPr>
      <p:grpSpPr>
        <a:xfrm>
          <a:off x="0" y="0"/>
          <a:ext cx="0" cy="0"/>
          <a:chOff x="0" y="0"/>
          <a:chExt cx="0" cy="0"/>
        </a:xfrm>
      </p:grpSpPr>
      <p:pic>
        <p:nvPicPr>
          <p:cNvPr id="345" name="Picture 344" descr="A picture containing pattern, screenshot, fabric, art&#10;&#10;Description automatically generated">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504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ck Background White Blue">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12424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ck Background White Red">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4691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0FB1B8F0-7E80-47A9-B29E-E42BAEA32D8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DC46EA54-C431-450A-9704-F052C295AE7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9AF63FB1-EF58-457D-9E81-55A017B967D5}"/>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Title 1">
            <a:extLst>
              <a:ext uri="{FF2B5EF4-FFF2-40B4-BE49-F238E27FC236}">
                <a16:creationId xmlns:a16="http://schemas.microsoft.com/office/drawing/2014/main" id="{CE8743F5-58F6-47E6-8CE2-5A53CCAF30B2}"/>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4174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Tick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4B930E6C-08AF-4F37-8267-71E77CA394BE}"/>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1A052458-01BF-F880-E588-288596B395E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411846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ic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EAD64F8D-5751-46F5-B60F-862FC1D8020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E219ABF0-0765-6267-9F7E-9324DAFA417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333102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Tick Pi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D24C7CD0-3B05-415D-A99B-9441D0D94802}"/>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1AE0C09-0EB3-C67C-20FA-6316C9B237D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8246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Tick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B56194E2-8D66-4D7C-BA38-BDFFC9A1F5C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68D831E-6BF6-217B-30BD-1E407617C45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37747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Photo Tick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304924"/>
            <a:ext cx="4772025" cy="35530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171ACD27-5A0C-4ED9-8C69-FE940E8D3B6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32467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hoto Tic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00424"/>
            <a:ext cx="4772025" cy="34575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A6B7F2DA-E14F-4170-B158-527C12000D76}"/>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58662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Photo Tick Pi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13643"/>
            <a:ext cx="4772025" cy="344435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82F7E2E1-32FB-43A4-B4F0-6215C299381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414686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Photo Tick Pur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a:stretch/>
        </p:blipFill>
        <p:spPr>
          <a:xfrm>
            <a:off x="-1" y="3413123"/>
            <a:ext cx="4772025" cy="344487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5910D81E-93DE-4094-A952-F45150BE54C3}"/>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79550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s Tick Circ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E39FFE-5A52-4821-BEC4-80B12DEB8CCA}"/>
              </a:ext>
            </a:extLst>
          </p:cNvPr>
          <p:cNvSpPr/>
          <p:nvPr userDrawn="1"/>
        </p:nvSpPr>
        <p:spPr>
          <a:xfrm>
            <a:off x="0" y="0"/>
            <a:ext cx="47720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5" name="Graphic 14">
            <a:extLst>
              <a:ext uri="{FF2B5EF4-FFF2-40B4-BE49-F238E27FC236}">
                <a16:creationId xmlns:a16="http://schemas.microsoft.com/office/drawing/2014/main" id="{BBF271A5-9E0A-4A3D-81C0-53E1F2374B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697778">
            <a:off x="2533357" y="4816198"/>
            <a:ext cx="2997376" cy="2990902"/>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52437" y="806199"/>
            <a:ext cx="3867151" cy="1816602"/>
          </a:xfrm>
        </p:spPr>
        <p:txBody>
          <a:bodyPr>
            <a:noAutofit/>
          </a:bodyPr>
          <a:lstStyle>
            <a:lvl1pPr>
              <a:defRPr>
                <a:solidFill>
                  <a:schemeClr val="bg1"/>
                </a:solidFill>
              </a:defRPr>
            </a:lvl1pPr>
          </a:lstStyle>
          <a:p>
            <a:r>
              <a:rPr lang="en-US"/>
              <a:t>Click to edit Master title style</a:t>
            </a:r>
            <a:endParaRPr lang="fi-FI" dirty="0"/>
          </a:p>
        </p:txBody>
      </p:sp>
      <p:sp>
        <p:nvSpPr>
          <p:cNvPr id="11" name="Text Placeholder 5">
            <a:extLst>
              <a:ext uri="{FF2B5EF4-FFF2-40B4-BE49-F238E27FC236}">
                <a16:creationId xmlns:a16="http://schemas.microsoft.com/office/drawing/2014/main" id="{69F2E2F6-523E-4631-B0E4-45CD2E4EBEEC}"/>
              </a:ext>
            </a:extLst>
          </p:cNvPr>
          <p:cNvSpPr>
            <a:spLocks noGrp="1"/>
          </p:cNvSpPr>
          <p:nvPr>
            <p:ph type="body" sz="quarter" idx="14"/>
          </p:nvPr>
        </p:nvSpPr>
        <p:spPr>
          <a:xfrm>
            <a:off x="5248275"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D053C832-ED29-4EEB-B738-D66335B923DF}"/>
              </a:ext>
            </a:extLst>
          </p:cNvPr>
          <p:cNvSpPr>
            <a:spLocks noGrp="1"/>
          </p:cNvSpPr>
          <p:nvPr>
            <p:ph type="body" sz="quarter" idx="15"/>
          </p:nvPr>
        </p:nvSpPr>
        <p:spPr>
          <a:xfrm>
            <a:off x="8662988"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4" name="Graphic 13">
            <a:extLst>
              <a:ext uri="{FF2B5EF4-FFF2-40B4-BE49-F238E27FC236}">
                <a16:creationId xmlns:a16="http://schemas.microsoft.com/office/drawing/2014/main" id="{D3640465-1F99-4143-9236-1E1577845E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6" name="Text Placeholder 4">
            <a:extLst>
              <a:ext uri="{FF2B5EF4-FFF2-40B4-BE49-F238E27FC236}">
                <a16:creationId xmlns:a16="http://schemas.microsoft.com/office/drawing/2014/main" id="{6AC49AF0-CCE7-4A6A-8E09-A52C75EEBD0E}"/>
              </a:ext>
            </a:extLst>
          </p:cNvPr>
          <p:cNvSpPr>
            <a:spLocks noGrp="1"/>
          </p:cNvSpPr>
          <p:nvPr>
            <p:ph type="body" sz="quarter" idx="29"/>
          </p:nvPr>
        </p:nvSpPr>
        <p:spPr>
          <a:xfrm>
            <a:off x="5248274"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8D5E10F0-DE4C-4D79-9B9A-F0CF9F4036AD}"/>
              </a:ext>
            </a:extLst>
          </p:cNvPr>
          <p:cNvSpPr>
            <a:spLocks noGrp="1"/>
          </p:cNvSpPr>
          <p:nvPr>
            <p:ph type="body" sz="quarter" idx="30"/>
          </p:nvPr>
        </p:nvSpPr>
        <p:spPr>
          <a:xfrm>
            <a:off x="8662988"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183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ED102C-036E-42BC-9766-40C1659A45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50300" y="-6"/>
            <a:ext cx="3441700" cy="6858005"/>
          </a:xfrm>
          <a:prstGeom prst="rect">
            <a:avLst/>
          </a:prstGeom>
        </p:spPr>
      </p:pic>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H="1">
            <a:off x="0" y="-3"/>
            <a:ext cx="3441700" cy="6858003"/>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3314701" y="-2"/>
            <a:ext cx="5562598"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3943350" y="1880876"/>
            <a:ext cx="4533900" cy="1959604"/>
          </a:xfrm>
        </p:spPr>
        <p:txBody>
          <a:bodyPr>
            <a:noAutofit/>
          </a:bodyPr>
          <a:lstStyle>
            <a:lvl1pPr>
              <a:lnSpc>
                <a:spcPts val="3100"/>
              </a:lnSpc>
              <a:defRPr sz="2400">
                <a:solidFill>
                  <a:schemeClr val="bg1"/>
                </a:solidFill>
              </a:defRPr>
            </a:lvl1pPr>
          </a:lstStyle>
          <a:p>
            <a:r>
              <a:rPr lang="en-US" dirty="0"/>
              <a:t>Insert a customer or other quotation here. Keep it short and to the point. Remember to move the quotation marks.</a:t>
            </a:r>
            <a:endParaRPr lang="fi-FI" dirty="0"/>
          </a:p>
        </p:txBody>
      </p:sp>
      <p:pic>
        <p:nvPicPr>
          <p:cNvPr id="19" name="Graphic 18">
            <a:extLst>
              <a:ext uri="{FF2B5EF4-FFF2-40B4-BE49-F238E27FC236}">
                <a16:creationId xmlns:a16="http://schemas.microsoft.com/office/drawing/2014/main" id="{A4F5EA3A-F1DC-444F-9835-99517A60E2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06967" y="2500246"/>
            <a:ext cx="1455364" cy="1857505"/>
          </a:xfrm>
          <a:prstGeom prst="rect">
            <a:avLst/>
          </a:prstGeom>
        </p:spPr>
      </p:pic>
      <p:sp>
        <p:nvSpPr>
          <p:cNvPr id="4" name="Text Placeholder 3">
            <a:extLst>
              <a:ext uri="{FF2B5EF4-FFF2-40B4-BE49-F238E27FC236}">
                <a16:creationId xmlns:a16="http://schemas.microsoft.com/office/drawing/2014/main" id="{B75CEABE-3CED-4ECF-B42A-E78E5B21E99D}"/>
              </a:ext>
            </a:extLst>
          </p:cNvPr>
          <p:cNvSpPr>
            <a:spLocks noGrp="1"/>
          </p:cNvSpPr>
          <p:nvPr>
            <p:ph type="body" sz="quarter" idx="13" hasCustomPrompt="1"/>
          </p:nvPr>
        </p:nvSpPr>
        <p:spPr>
          <a:xfrm>
            <a:off x="3943350" y="4096132"/>
            <a:ext cx="4533900" cy="245744"/>
          </a:xfrm>
        </p:spPr>
        <p:txBody>
          <a:bodyPr anchor="ctr">
            <a:noAutofit/>
          </a:bodyPr>
          <a:lstStyle>
            <a:lvl1pPr marL="0" indent="0">
              <a:lnSpc>
                <a:spcPct val="100000"/>
              </a:lnSpc>
              <a:spcBef>
                <a:spcPts val="200"/>
              </a:spcBef>
              <a:buNone/>
              <a:defRPr lang="en-US" sz="1200" b="1" kern="1200" dirty="0" smtClean="0">
                <a:solidFill>
                  <a:schemeClr val="bg1"/>
                </a:solidFill>
                <a:latin typeface="Inter" panose="02000503000000020004" pitchFamily="2" charset="0"/>
                <a:ea typeface="+mj-ea"/>
                <a:cs typeface="+mj-cs"/>
              </a:defRPr>
            </a:lvl1pPr>
          </a:lstStyle>
          <a:p>
            <a:pPr lvl="0"/>
            <a:r>
              <a:rPr lang="en-US" dirty="0"/>
              <a:t>First Name Last Name</a:t>
            </a:r>
          </a:p>
        </p:txBody>
      </p:sp>
      <p:pic>
        <p:nvPicPr>
          <p:cNvPr id="15" name="Graphic 14">
            <a:extLst>
              <a:ext uri="{FF2B5EF4-FFF2-40B4-BE49-F238E27FC236}">
                <a16:creationId xmlns:a16="http://schemas.microsoft.com/office/drawing/2014/main" id="{D07CD9AF-09D3-4D01-A4BE-F773F52C73A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16" name="Text Placeholder 3">
            <a:extLst>
              <a:ext uri="{FF2B5EF4-FFF2-40B4-BE49-F238E27FC236}">
                <a16:creationId xmlns:a16="http://schemas.microsoft.com/office/drawing/2014/main" id="{016A0AEB-3F84-4E2F-ACF7-ED4A23802379}"/>
              </a:ext>
            </a:extLst>
          </p:cNvPr>
          <p:cNvSpPr>
            <a:spLocks noGrp="1"/>
          </p:cNvSpPr>
          <p:nvPr>
            <p:ph type="body" sz="quarter" idx="14" hasCustomPrompt="1"/>
          </p:nvPr>
        </p:nvSpPr>
        <p:spPr>
          <a:xfrm>
            <a:off x="3943350" y="4383787"/>
            <a:ext cx="4533900" cy="586739"/>
          </a:xfrm>
        </p:spPr>
        <p:txBody>
          <a:bodyPr>
            <a:noAutofit/>
          </a:bodyPr>
          <a:lstStyle>
            <a:lvl1pPr marL="0" indent="0">
              <a:lnSpc>
                <a:spcPct val="100000"/>
              </a:lnSpc>
              <a:spcBef>
                <a:spcPts val="0"/>
              </a:spcBef>
              <a:buNone/>
              <a:defRPr lang="en-US" sz="1200" kern="1200" dirty="0" smtClean="0">
                <a:solidFill>
                  <a:schemeClr val="bg1"/>
                </a:solidFill>
                <a:latin typeface="+mn-lt"/>
                <a:ea typeface="+mj-ea"/>
                <a:cs typeface="+mj-cs"/>
              </a:defRPr>
            </a:lvl1pPr>
          </a:lstStyle>
          <a:p>
            <a:pPr lvl="0"/>
            <a:r>
              <a:rPr lang="en-US" dirty="0"/>
              <a:t>Title </a:t>
            </a:r>
          </a:p>
          <a:p>
            <a:pPr lvl="0"/>
            <a:r>
              <a:rPr lang="en-US" dirty="0"/>
              <a:t>Company</a:t>
            </a:r>
          </a:p>
        </p:txBody>
      </p:sp>
      <p:sp>
        <p:nvSpPr>
          <p:cNvPr id="7" name="TextBox 6">
            <a:extLst>
              <a:ext uri="{FF2B5EF4-FFF2-40B4-BE49-F238E27FC236}">
                <a16:creationId xmlns:a16="http://schemas.microsoft.com/office/drawing/2014/main" id="{2CA84457-18EE-5F72-D535-BA5E40E89A76}"/>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429009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46052C52-64C1-4298-AA35-90FF5361A9A8}"/>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110E79BF-4875-4C13-9F75-BBE734577BE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BCCD73F2-49F3-4AC8-A22E-8D1D9FC7C0BE}"/>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Title 1">
            <a:extLst>
              <a:ext uri="{FF2B5EF4-FFF2-40B4-BE49-F238E27FC236}">
                <a16:creationId xmlns:a16="http://schemas.microsoft.com/office/drawing/2014/main" id="{19615A53-DB4B-4754-AB17-4340082141E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235203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42" name="Title 1">
            <a:extLst>
              <a:ext uri="{FF2B5EF4-FFF2-40B4-BE49-F238E27FC236}">
                <a16:creationId xmlns:a16="http://schemas.microsoft.com/office/drawing/2014/main" id="{8EC7D427-889B-4FB0-81B6-B8EAD8BA4A85}"/>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sp>
        <p:nvSpPr>
          <p:cNvPr id="2" name="Rectangle 1">
            <a:extLst>
              <a:ext uri="{FF2B5EF4-FFF2-40B4-BE49-F238E27FC236}">
                <a16:creationId xmlns:a16="http://schemas.microsoft.com/office/drawing/2014/main" id="{ED1AF860-4D15-4C15-ABAD-646C8ACDD36C}"/>
              </a:ext>
            </a:extLst>
          </p:cNvPr>
          <p:cNvSpPr/>
          <p:nvPr userDrawn="1"/>
        </p:nvSpPr>
        <p:spPr>
          <a:xfrm>
            <a:off x="838200" y="2176462"/>
            <a:ext cx="5114925" cy="979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3" name="Text Placeholder 349">
            <a:extLst>
              <a:ext uri="{FF2B5EF4-FFF2-40B4-BE49-F238E27FC236}">
                <a16:creationId xmlns:a16="http://schemas.microsoft.com/office/drawing/2014/main" id="{509BCE2E-EE5B-40F6-9B76-EE8B3EDF7313}"/>
              </a:ext>
            </a:extLst>
          </p:cNvPr>
          <p:cNvSpPr>
            <a:spLocks noGrp="1"/>
          </p:cNvSpPr>
          <p:nvPr>
            <p:ph type="body" sz="quarter" idx="25" hasCustomPrompt="1"/>
          </p:nvPr>
        </p:nvSpPr>
        <p:spPr>
          <a:xfrm>
            <a:off x="929509" y="249246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01</a:t>
            </a:r>
            <a:endParaRPr lang="fi-FI" dirty="0"/>
          </a:p>
        </p:txBody>
      </p:sp>
      <p:sp>
        <p:nvSpPr>
          <p:cNvPr id="5" name="Text Placeholder 4">
            <a:extLst>
              <a:ext uri="{FF2B5EF4-FFF2-40B4-BE49-F238E27FC236}">
                <a16:creationId xmlns:a16="http://schemas.microsoft.com/office/drawing/2014/main" id="{ACE252A7-C2CD-4201-BA4F-28324F49D9F7}"/>
              </a:ext>
            </a:extLst>
          </p:cNvPr>
          <p:cNvSpPr>
            <a:spLocks noGrp="1"/>
          </p:cNvSpPr>
          <p:nvPr>
            <p:ph type="body" sz="quarter" idx="26"/>
          </p:nvPr>
        </p:nvSpPr>
        <p:spPr>
          <a:xfrm>
            <a:off x="1592449" y="231219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F127BD5E-1663-4F5F-B3B8-DE7B433CBA3F}"/>
              </a:ext>
            </a:extLst>
          </p:cNvPr>
          <p:cNvSpPr>
            <a:spLocks noGrp="1"/>
          </p:cNvSpPr>
          <p:nvPr>
            <p:ph type="pic" sz="quarter" idx="27" hasCustomPrompt="1"/>
          </p:nvPr>
        </p:nvSpPr>
        <p:spPr>
          <a:xfrm>
            <a:off x="5135881" y="2312194"/>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44" name="Rectangle 43">
            <a:extLst>
              <a:ext uri="{FF2B5EF4-FFF2-40B4-BE49-F238E27FC236}">
                <a16:creationId xmlns:a16="http://schemas.microsoft.com/office/drawing/2014/main" id="{684731C3-F956-4C26-BFCB-F1D1A8C4F9DB}"/>
              </a:ext>
            </a:extLst>
          </p:cNvPr>
          <p:cNvSpPr/>
          <p:nvPr userDrawn="1"/>
        </p:nvSpPr>
        <p:spPr>
          <a:xfrm>
            <a:off x="838200" y="3367595"/>
            <a:ext cx="5114925" cy="979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5" name="Text Placeholder 349">
            <a:extLst>
              <a:ext uri="{FF2B5EF4-FFF2-40B4-BE49-F238E27FC236}">
                <a16:creationId xmlns:a16="http://schemas.microsoft.com/office/drawing/2014/main" id="{91EA250C-03D1-487B-B2C0-77BF10B9D3BC}"/>
              </a:ext>
            </a:extLst>
          </p:cNvPr>
          <p:cNvSpPr>
            <a:spLocks noGrp="1"/>
          </p:cNvSpPr>
          <p:nvPr>
            <p:ph type="body" sz="quarter" idx="28" hasCustomPrompt="1"/>
          </p:nvPr>
        </p:nvSpPr>
        <p:spPr>
          <a:xfrm>
            <a:off x="929509" y="3683602"/>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02</a:t>
            </a:r>
            <a:endParaRPr lang="fi-FI" dirty="0"/>
          </a:p>
        </p:txBody>
      </p:sp>
      <p:sp>
        <p:nvSpPr>
          <p:cNvPr id="46" name="Text Placeholder 4">
            <a:extLst>
              <a:ext uri="{FF2B5EF4-FFF2-40B4-BE49-F238E27FC236}">
                <a16:creationId xmlns:a16="http://schemas.microsoft.com/office/drawing/2014/main" id="{DB5CBA1F-6718-470C-B355-615C816C3E4F}"/>
              </a:ext>
            </a:extLst>
          </p:cNvPr>
          <p:cNvSpPr>
            <a:spLocks noGrp="1"/>
          </p:cNvSpPr>
          <p:nvPr>
            <p:ph type="body" sz="quarter" idx="29"/>
          </p:nvPr>
        </p:nvSpPr>
        <p:spPr>
          <a:xfrm>
            <a:off x="1592449" y="3503327"/>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47" name="Picture Placeholder 7">
            <a:extLst>
              <a:ext uri="{FF2B5EF4-FFF2-40B4-BE49-F238E27FC236}">
                <a16:creationId xmlns:a16="http://schemas.microsoft.com/office/drawing/2014/main" id="{9B8504A8-983C-4D58-AE46-66F3FB4923A1}"/>
              </a:ext>
            </a:extLst>
          </p:cNvPr>
          <p:cNvSpPr>
            <a:spLocks noGrp="1"/>
          </p:cNvSpPr>
          <p:nvPr>
            <p:ph type="pic" sz="quarter" idx="30" hasCustomPrompt="1"/>
          </p:nvPr>
        </p:nvSpPr>
        <p:spPr>
          <a:xfrm>
            <a:off x="5135881" y="3503327"/>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48" name="Rectangle 47">
            <a:extLst>
              <a:ext uri="{FF2B5EF4-FFF2-40B4-BE49-F238E27FC236}">
                <a16:creationId xmlns:a16="http://schemas.microsoft.com/office/drawing/2014/main" id="{E8AB8FC7-5F00-4991-814C-A181A7E4CCA0}"/>
              </a:ext>
            </a:extLst>
          </p:cNvPr>
          <p:cNvSpPr/>
          <p:nvPr userDrawn="1"/>
        </p:nvSpPr>
        <p:spPr>
          <a:xfrm>
            <a:off x="838200" y="4559302"/>
            <a:ext cx="5114925" cy="979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9" name="Text Placeholder 349">
            <a:extLst>
              <a:ext uri="{FF2B5EF4-FFF2-40B4-BE49-F238E27FC236}">
                <a16:creationId xmlns:a16="http://schemas.microsoft.com/office/drawing/2014/main" id="{99AECBC3-502D-4CC4-A12A-157D49341CDC}"/>
              </a:ext>
            </a:extLst>
          </p:cNvPr>
          <p:cNvSpPr>
            <a:spLocks noGrp="1"/>
          </p:cNvSpPr>
          <p:nvPr>
            <p:ph type="body" sz="quarter" idx="31" hasCustomPrompt="1"/>
          </p:nvPr>
        </p:nvSpPr>
        <p:spPr>
          <a:xfrm>
            <a:off x="929509" y="487530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03</a:t>
            </a:r>
            <a:endParaRPr lang="fi-FI" dirty="0"/>
          </a:p>
        </p:txBody>
      </p:sp>
      <p:sp>
        <p:nvSpPr>
          <p:cNvPr id="50" name="Text Placeholder 4">
            <a:extLst>
              <a:ext uri="{FF2B5EF4-FFF2-40B4-BE49-F238E27FC236}">
                <a16:creationId xmlns:a16="http://schemas.microsoft.com/office/drawing/2014/main" id="{D0DC41D9-1770-49C0-A4B3-9B935982005B}"/>
              </a:ext>
            </a:extLst>
          </p:cNvPr>
          <p:cNvSpPr>
            <a:spLocks noGrp="1"/>
          </p:cNvSpPr>
          <p:nvPr>
            <p:ph type="body" sz="quarter" idx="32"/>
          </p:nvPr>
        </p:nvSpPr>
        <p:spPr>
          <a:xfrm>
            <a:off x="1592449" y="469503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1" name="Picture Placeholder 7">
            <a:extLst>
              <a:ext uri="{FF2B5EF4-FFF2-40B4-BE49-F238E27FC236}">
                <a16:creationId xmlns:a16="http://schemas.microsoft.com/office/drawing/2014/main" id="{2433F0F9-B0C4-4349-AF6C-8CA71316FA9A}"/>
              </a:ext>
            </a:extLst>
          </p:cNvPr>
          <p:cNvSpPr>
            <a:spLocks noGrp="1"/>
          </p:cNvSpPr>
          <p:nvPr>
            <p:ph type="pic" sz="quarter" idx="33" hasCustomPrompt="1"/>
          </p:nvPr>
        </p:nvSpPr>
        <p:spPr>
          <a:xfrm>
            <a:off x="5135881" y="4695034"/>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56" name="Rectangle 55">
            <a:extLst>
              <a:ext uri="{FF2B5EF4-FFF2-40B4-BE49-F238E27FC236}">
                <a16:creationId xmlns:a16="http://schemas.microsoft.com/office/drawing/2014/main" id="{FD261A59-BA05-42E6-8EDF-466370D003D3}"/>
              </a:ext>
            </a:extLst>
          </p:cNvPr>
          <p:cNvSpPr/>
          <p:nvPr userDrawn="1"/>
        </p:nvSpPr>
        <p:spPr>
          <a:xfrm>
            <a:off x="6238875" y="2171003"/>
            <a:ext cx="5114925" cy="9794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7" name="Text Placeholder 349">
            <a:extLst>
              <a:ext uri="{FF2B5EF4-FFF2-40B4-BE49-F238E27FC236}">
                <a16:creationId xmlns:a16="http://schemas.microsoft.com/office/drawing/2014/main" id="{39DD410F-C033-441F-BE81-F8DC7D5BD7A0}"/>
              </a:ext>
            </a:extLst>
          </p:cNvPr>
          <p:cNvSpPr>
            <a:spLocks noGrp="1"/>
          </p:cNvSpPr>
          <p:nvPr>
            <p:ph type="body" sz="quarter" idx="34" hasCustomPrompt="1"/>
          </p:nvPr>
        </p:nvSpPr>
        <p:spPr>
          <a:xfrm>
            <a:off x="6330184" y="248701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04</a:t>
            </a:r>
            <a:endParaRPr lang="fi-FI" dirty="0"/>
          </a:p>
        </p:txBody>
      </p:sp>
      <p:sp>
        <p:nvSpPr>
          <p:cNvPr id="58" name="Text Placeholder 4">
            <a:extLst>
              <a:ext uri="{FF2B5EF4-FFF2-40B4-BE49-F238E27FC236}">
                <a16:creationId xmlns:a16="http://schemas.microsoft.com/office/drawing/2014/main" id="{732B0672-0484-430C-BED8-06A126AF6024}"/>
              </a:ext>
            </a:extLst>
          </p:cNvPr>
          <p:cNvSpPr>
            <a:spLocks noGrp="1"/>
          </p:cNvSpPr>
          <p:nvPr>
            <p:ph type="body" sz="quarter" idx="35"/>
          </p:nvPr>
        </p:nvSpPr>
        <p:spPr>
          <a:xfrm>
            <a:off x="6993124" y="230673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9" name="Picture Placeholder 7">
            <a:extLst>
              <a:ext uri="{FF2B5EF4-FFF2-40B4-BE49-F238E27FC236}">
                <a16:creationId xmlns:a16="http://schemas.microsoft.com/office/drawing/2014/main" id="{A2486FB2-E4F6-4E24-B7A6-9E8C6D414EAB}"/>
              </a:ext>
            </a:extLst>
          </p:cNvPr>
          <p:cNvSpPr>
            <a:spLocks noGrp="1"/>
          </p:cNvSpPr>
          <p:nvPr>
            <p:ph type="pic" sz="quarter" idx="36" hasCustomPrompt="1"/>
          </p:nvPr>
        </p:nvSpPr>
        <p:spPr>
          <a:xfrm>
            <a:off x="10536556" y="2306735"/>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60" name="Rectangle 59">
            <a:extLst>
              <a:ext uri="{FF2B5EF4-FFF2-40B4-BE49-F238E27FC236}">
                <a16:creationId xmlns:a16="http://schemas.microsoft.com/office/drawing/2014/main" id="{09C0426F-DA57-42CF-915C-6E6EC250F7AB}"/>
              </a:ext>
            </a:extLst>
          </p:cNvPr>
          <p:cNvSpPr/>
          <p:nvPr userDrawn="1"/>
        </p:nvSpPr>
        <p:spPr>
          <a:xfrm>
            <a:off x="6238875" y="3362136"/>
            <a:ext cx="5114925" cy="9794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1" name="Text Placeholder 349">
            <a:extLst>
              <a:ext uri="{FF2B5EF4-FFF2-40B4-BE49-F238E27FC236}">
                <a16:creationId xmlns:a16="http://schemas.microsoft.com/office/drawing/2014/main" id="{D59F6C4B-D7D5-41B5-8211-DE98736EC71F}"/>
              </a:ext>
            </a:extLst>
          </p:cNvPr>
          <p:cNvSpPr>
            <a:spLocks noGrp="1"/>
          </p:cNvSpPr>
          <p:nvPr>
            <p:ph type="body" sz="quarter" idx="37" hasCustomPrompt="1"/>
          </p:nvPr>
        </p:nvSpPr>
        <p:spPr>
          <a:xfrm>
            <a:off x="6330184" y="3678143"/>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05</a:t>
            </a:r>
            <a:endParaRPr lang="fi-FI" dirty="0"/>
          </a:p>
        </p:txBody>
      </p:sp>
      <p:sp>
        <p:nvSpPr>
          <p:cNvPr id="62" name="Text Placeholder 4">
            <a:extLst>
              <a:ext uri="{FF2B5EF4-FFF2-40B4-BE49-F238E27FC236}">
                <a16:creationId xmlns:a16="http://schemas.microsoft.com/office/drawing/2014/main" id="{174E8D8E-951E-4347-B586-CF5F638C32F2}"/>
              </a:ext>
            </a:extLst>
          </p:cNvPr>
          <p:cNvSpPr>
            <a:spLocks noGrp="1"/>
          </p:cNvSpPr>
          <p:nvPr>
            <p:ph type="body" sz="quarter" idx="38"/>
          </p:nvPr>
        </p:nvSpPr>
        <p:spPr>
          <a:xfrm>
            <a:off x="6993124" y="3497868"/>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3" name="Picture Placeholder 7">
            <a:extLst>
              <a:ext uri="{FF2B5EF4-FFF2-40B4-BE49-F238E27FC236}">
                <a16:creationId xmlns:a16="http://schemas.microsoft.com/office/drawing/2014/main" id="{C4ADE9DA-55E7-4BA9-969D-EFC9EC3A54DE}"/>
              </a:ext>
            </a:extLst>
          </p:cNvPr>
          <p:cNvSpPr>
            <a:spLocks noGrp="1"/>
          </p:cNvSpPr>
          <p:nvPr>
            <p:ph type="pic" sz="quarter" idx="39" hasCustomPrompt="1"/>
          </p:nvPr>
        </p:nvSpPr>
        <p:spPr>
          <a:xfrm>
            <a:off x="10536556" y="3497868"/>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64" name="Rectangle 63">
            <a:extLst>
              <a:ext uri="{FF2B5EF4-FFF2-40B4-BE49-F238E27FC236}">
                <a16:creationId xmlns:a16="http://schemas.microsoft.com/office/drawing/2014/main" id="{0F17407C-E2D9-44DF-B8C8-D23A82E3313F}"/>
              </a:ext>
            </a:extLst>
          </p:cNvPr>
          <p:cNvSpPr/>
          <p:nvPr userDrawn="1"/>
        </p:nvSpPr>
        <p:spPr>
          <a:xfrm>
            <a:off x="6238875" y="4553843"/>
            <a:ext cx="5114925" cy="979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5" name="Text Placeholder 349">
            <a:extLst>
              <a:ext uri="{FF2B5EF4-FFF2-40B4-BE49-F238E27FC236}">
                <a16:creationId xmlns:a16="http://schemas.microsoft.com/office/drawing/2014/main" id="{7853B2E3-6ABF-4C65-8353-48F3E9F40E29}"/>
              </a:ext>
            </a:extLst>
          </p:cNvPr>
          <p:cNvSpPr>
            <a:spLocks noGrp="1"/>
          </p:cNvSpPr>
          <p:nvPr>
            <p:ph type="body" sz="quarter" idx="40" hasCustomPrompt="1"/>
          </p:nvPr>
        </p:nvSpPr>
        <p:spPr>
          <a:xfrm>
            <a:off x="6330184" y="486985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06</a:t>
            </a:r>
            <a:endParaRPr lang="fi-FI" dirty="0"/>
          </a:p>
        </p:txBody>
      </p:sp>
      <p:sp>
        <p:nvSpPr>
          <p:cNvPr id="66" name="Text Placeholder 4">
            <a:extLst>
              <a:ext uri="{FF2B5EF4-FFF2-40B4-BE49-F238E27FC236}">
                <a16:creationId xmlns:a16="http://schemas.microsoft.com/office/drawing/2014/main" id="{3A3C0B62-9939-4B18-A07E-B086F3BB676C}"/>
              </a:ext>
            </a:extLst>
          </p:cNvPr>
          <p:cNvSpPr>
            <a:spLocks noGrp="1"/>
          </p:cNvSpPr>
          <p:nvPr>
            <p:ph type="body" sz="quarter" idx="41"/>
          </p:nvPr>
        </p:nvSpPr>
        <p:spPr>
          <a:xfrm>
            <a:off x="6993124" y="468957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7" name="Picture Placeholder 7">
            <a:extLst>
              <a:ext uri="{FF2B5EF4-FFF2-40B4-BE49-F238E27FC236}">
                <a16:creationId xmlns:a16="http://schemas.microsoft.com/office/drawing/2014/main" id="{03EBA1FB-50F3-4FE2-9100-B4ACB14C87F9}"/>
              </a:ext>
            </a:extLst>
          </p:cNvPr>
          <p:cNvSpPr>
            <a:spLocks noGrp="1"/>
          </p:cNvSpPr>
          <p:nvPr>
            <p:ph type="pic" sz="quarter" idx="42" hasCustomPrompt="1"/>
          </p:nvPr>
        </p:nvSpPr>
        <p:spPr>
          <a:xfrm>
            <a:off x="10536556" y="4689575"/>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3" name="TextBox 2">
            <a:extLst>
              <a:ext uri="{FF2B5EF4-FFF2-40B4-BE49-F238E27FC236}">
                <a16:creationId xmlns:a16="http://schemas.microsoft.com/office/drawing/2014/main" id="{86494150-A55C-9F84-1C3E-0EC5668CAB4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81564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lumns Tick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28" name="Group 27">
            <a:extLst>
              <a:ext uri="{FF2B5EF4-FFF2-40B4-BE49-F238E27FC236}">
                <a16:creationId xmlns:a16="http://schemas.microsoft.com/office/drawing/2014/main" id="{A588BC37-BEFF-469D-AB27-C5791082146C}"/>
              </a:ext>
            </a:extLst>
          </p:cNvPr>
          <p:cNvGrpSpPr/>
          <p:nvPr userDrawn="1"/>
        </p:nvGrpSpPr>
        <p:grpSpPr>
          <a:xfrm>
            <a:off x="1577976" y="1673059"/>
            <a:ext cx="643856" cy="643854"/>
            <a:chOff x="8877294" y="0"/>
            <a:chExt cx="3314706" cy="3314706"/>
          </a:xfrm>
        </p:grpSpPr>
        <p:sp>
          <p:nvSpPr>
            <p:cNvPr id="29" name="Rectangle 28">
              <a:extLst>
                <a:ext uri="{FF2B5EF4-FFF2-40B4-BE49-F238E27FC236}">
                  <a16:creationId xmlns:a16="http://schemas.microsoft.com/office/drawing/2014/main" id="{5606F9B0-CE86-49CE-8ABE-276CF192481E}"/>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0" name="Graphic 29">
              <a:extLst>
                <a:ext uri="{FF2B5EF4-FFF2-40B4-BE49-F238E27FC236}">
                  <a16:creationId xmlns:a16="http://schemas.microsoft.com/office/drawing/2014/main" id="{01C385CC-D421-4107-B3B1-F08F76813E2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1" name="Group 30">
            <a:extLst>
              <a:ext uri="{FF2B5EF4-FFF2-40B4-BE49-F238E27FC236}">
                <a16:creationId xmlns:a16="http://schemas.microsoft.com/office/drawing/2014/main" id="{F3024D75-BACD-4335-B4AF-D6C9CD5A2C6D}"/>
              </a:ext>
            </a:extLst>
          </p:cNvPr>
          <p:cNvGrpSpPr/>
          <p:nvPr userDrawn="1"/>
        </p:nvGrpSpPr>
        <p:grpSpPr>
          <a:xfrm>
            <a:off x="4425450" y="1673059"/>
            <a:ext cx="643856" cy="643854"/>
            <a:chOff x="8877294" y="0"/>
            <a:chExt cx="3314706" cy="3314706"/>
          </a:xfrm>
        </p:grpSpPr>
        <p:sp>
          <p:nvSpPr>
            <p:cNvPr id="32" name="Rectangle 31">
              <a:extLst>
                <a:ext uri="{FF2B5EF4-FFF2-40B4-BE49-F238E27FC236}">
                  <a16:creationId xmlns:a16="http://schemas.microsoft.com/office/drawing/2014/main" id="{A5060021-4A6A-4F53-88FD-5EEB69F476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3" name="Graphic 32">
              <a:extLst>
                <a:ext uri="{FF2B5EF4-FFF2-40B4-BE49-F238E27FC236}">
                  <a16:creationId xmlns:a16="http://schemas.microsoft.com/office/drawing/2014/main" id="{88645EB2-B721-47BD-8EB3-8E7D17D4BE6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4" name="Group 33">
            <a:extLst>
              <a:ext uri="{FF2B5EF4-FFF2-40B4-BE49-F238E27FC236}">
                <a16:creationId xmlns:a16="http://schemas.microsoft.com/office/drawing/2014/main" id="{44B77776-91C2-4AB2-B03B-EE75293E5CB8}"/>
              </a:ext>
            </a:extLst>
          </p:cNvPr>
          <p:cNvGrpSpPr/>
          <p:nvPr userDrawn="1"/>
        </p:nvGrpSpPr>
        <p:grpSpPr>
          <a:xfrm>
            <a:off x="7272924" y="1673059"/>
            <a:ext cx="643856" cy="643854"/>
            <a:chOff x="8877294" y="0"/>
            <a:chExt cx="3314706" cy="3314706"/>
          </a:xfrm>
        </p:grpSpPr>
        <p:sp>
          <p:nvSpPr>
            <p:cNvPr id="35" name="Rectangle 34">
              <a:extLst>
                <a:ext uri="{FF2B5EF4-FFF2-40B4-BE49-F238E27FC236}">
                  <a16:creationId xmlns:a16="http://schemas.microsoft.com/office/drawing/2014/main" id="{4681A716-5220-4BCE-9772-BAC664B01932}"/>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6" name="Graphic 35">
              <a:extLst>
                <a:ext uri="{FF2B5EF4-FFF2-40B4-BE49-F238E27FC236}">
                  <a16:creationId xmlns:a16="http://schemas.microsoft.com/office/drawing/2014/main" id="{30505AF3-2A75-4B54-9E32-962EE121BCC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7" name="Group 36">
            <a:extLst>
              <a:ext uri="{FF2B5EF4-FFF2-40B4-BE49-F238E27FC236}">
                <a16:creationId xmlns:a16="http://schemas.microsoft.com/office/drawing/2014/main" id="{EF32A9CE-C90F-4D6C-AAFD-E0853868FE82}"/>
              </a:ext>
            </a:extLst>
          </p:cNvPr>
          <p:cNvGrpSpPr/>
          <p:nvPr userDrawn="1"/>
        </p:nvGrpSpPr>
        <p:grpSpPr>
          <a:xfrm>
            <a:off x="10120398" y="1673059"/>
            <a:ext cx="643856" cy="643854"/>
            <a:chOff x="8877294" y="0"/>
            <a:chExt cx="3314706" cy="3314706"/>
          </a:xfrm>
        </p:grpSpPr>
        <p:sp>
          <p:nvSpPr>
            <p:cNvPr id="38" name="Rectangle 37">
              <a:extLst>
                <a:ext uri="{FF2B5EF4-FFF2-40B4-BE49-F238E27FC236}">
                  <a16:creationId xmlns:a16="http://schemas.microsoft.com/office/drawing/2014/main" id="{0CC7A519-C7A1-47C5-87B2-83314232EDE9}"/>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9" name="Graphic 38">
              <a:extLst>
                <a:ext uri="{FF2B5EF4-FFF2-40B4-BE49-F238E27FC236}">
                  <a16:creationId xmlns:a16="http://schemas.microsoft.com/office/drawing/2014/main" id="{6DACC261-D4D8-4961-8B93-F97F78C317B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2" name="Text Placeholder 4">
            <a:extLst>
              <a:ext uri="{FF2B5EF4-FFF2-40B4-BE49-F238E27FC236}">
                <a16:creationId xmlns:a16="http://schemas.microsoft.com/office/drawing/2014/main" id="{CBC2AE1D-2FBD-4D34-A25B-A365C3EF1E2B}"/>
              </a:ext>
            </a:extLst>
          </p:cNvPr>
          <p:cNvSpPr>
            <a:spLocks noGrp="1"/>
          </p:cNvSpPr>
          <p:nvPr>
            <p:ph type="body" sz="quarter" idx="29"/>
          </p:nvPr>
        </p:nvSpPr>
        <p:spPr>
          <a:xfrm>
            <a:off x="688641"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3" name="Text Placeholder 4">
            <a:extLst>
              <a:ext uri="{FF2B5EF4-FFF2-40B4-BE49-F238E27FC236}">
                <a16:creationId xmlns:a16="http://schemas.microsoft.com/office/drawing/2014/main" id="{EB329F05-640B-4E37-ADBA-5A1621162B09}"/>
              </a:ext>
            </a:extLst>
          </p:cNvPr>
          <p:cNvSpPr>
            <a:spLocks noGrp="1"/>
          </p:cNvSpPr>
          <p:nvPr>
            <p:ph type="body" sz="quarter" idx="30"/>
          </p:nvPr>
        </p:nvSpPr>
        <p:spPr>
          <a:xfrm>
            <a:off x="688641"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1"/>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4" name="Text Placeholder 4">
            <a:extLst>
              <a:ext uri="{FF2B5EF4-FFF2-40B4-BE49-F238E27FC236}">
                <a16:creationId xmlns:a16="http://schemas.microsoft.com/office/drawing/2014/main" id="{5CEDCB86-3684-4B36-BA31-3BC600BEB1AB}"/>
              </a:ext>
            </a:extLst>
          </p:cNvPr>
          <p:cNvSpPr>
            <a:spLocks noGrp="1"/>
          </p:cNvSpPr>
          <p:nvPr>
            <p:ph type="body" sz="quarter" idx="31"/>
          </p:nvPr>
        </p:nvSpPr>
        <p:spPr>
          <a:xfrm>
            <a:off x="3536115"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5" name="Text Placeholder 4">
            <a:extLst>
              <a:ext uri="{FF2B5EF4-FFF2-40B4-BE49-F238E27FC236}">
                <a16:creationId xmlns:a16="http://schemas.microsoft.com/office/drawing/2014/main" id="{822753C4-B860-416E-9D79-5E5AAA45A835}"/>
              </a:ext>
            </a:extLst>
          </p:cNvPr>
          <p:cNvSpPr>
            <a:spLocks noGrp="1"/>
          </p:cNvSpPr>
          <p:nvPr>
            <p:ph type="body" sz="quarter" idx="32"/>
          </p:nvPr>
        </p:nvSpPr>
        <p:spPr>
          <a:xfrm>
            <a:off x="3536115"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2"/>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6" name="Text Placeholder 4">
            <a:extLst>
              <a:ext uri="{FF2B5EF4-FFF2-40B4-BE49-F238E27FC236}">
                <a16:creationId xmlns:a16="http://schemas.microsoft.com/office/drawing/2014/main" id="{81F55F34-89BE-49E7-B10A-75DCAFB248EE}"/>
              </a:ext>
            </a:extLst>
          </p:cNvPr>
          <p:cNvSpPr>
            <a:spLocks noGrp="1"/>
          </p:cNvSpPr>
          <p:nvPr>
            <p:ph type="body" sz="quarter" idx="33"/>
          </p:nvPr>
        </p:nvSpPr>
        <p:spPr>
          <a:xfrm>
            <a:off x="6383589"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7" name="Text Placeholder 4">
            <a:extLst>
              <a:ext uri="{FF2B5EF4-FFF2-40B4-BE49-F238E27FC236}">
                <a16:creationId xmlns:a16="http://schemas.microsoft.com/office/drawing/2014/main" id="{86B156D7-7ABD-4151-B165-7757DA2CB421}"/>
              </a:ext>
            </a:extLst>
          </p:cNvPr>
          <p:cNvSpPr>
            <a:spLocks noGrp="1"/>
          </p:cNvSpPr>
          <p:nvPr>
            <p:ph type="body" sz="quarter" idx="34"/>
          </p:nvPr>
        </p:nvSpPr>
        <p:spPr>
          <a:xfrm>
            <a:off x="6383589"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3"/>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8" name="Text Placeholder 4">
            <a:extLst>
              <a:ext uri="{FF2B5EF4-FFF2-40B4-BE49-F238E27FC236}">
                <a16:creationId xmlns:a16="http://schemas.microsoft.com/office/drawing/2014/main" id="{57847187-13F1-4FC1-A015-FF54BAB09033}"/>
              </a:ext>
            </a:extLst>
          </p:cNvPr>
          <p:cNvSpPr>
            <a:spLocks noGrp="1"/>
          </p:cNvSpPr>
          <p:nvPr>
            <p:ph type="body" sz="quarter" idx="35"/>
          </p:nvPr>
        </p:nvSpPr>
        <p:spPr>
          <a:xfrm>
            <a:off x="9231063"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9" name="Text Placeholder 4">
            <a:extLst>
              <a:ext uri="{FF2B5EF4-FFF2-40B4-BE49-F238E27FC236}">
                <a16:creationId xmlns:a16="http://schemas.microsoft.com/office/drawing/2014/main" id="{654F5CA7-D6DB-4C71-BC1E-9D35952C2332}"/>
              </a:ext>
            </a:extLst>
          </p:cNvPr>
          <p:cNvSpPr>
            <a:spLocks noGrp="1"/>
          </p:cNvSpPr>
          <p:nvPr>
            <p:ph type="body" sz="quarter" idx="36"/>
          </p:nvPr>
        </p:nvSpPr>
        <p:spPr>
          <a:xfrm>
            <a:off x="9231063"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4"/>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50" name="Title 1">
            <a:extLst>
              <a:ext uri="{FF2B5EF4-FFF2-40B4-BE49-F238E27FC236}">
                <a16:creationId xmlns:a16="http://schemas.microsoft.com/office/drawing/2014/main" id="{3C706EAD-47F6-447A-9642-8EDC3BF6110D}"/>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3" name="TextBox 2">
            <a:extLst>
              <a:ext uri="{FF2B5EF4-FFF2-40B4-BE49-F238E27FC236}">
                <a16:creationId xmlns:a16="http://schemas.microsoft.com/office/drawing/2014/main" id="{2703DF4A-4236-3524-7E26-2839EF6E9BDB}"/>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01155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ve Columns Team">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400300"/>
            <a:ext cx="12192000" cy="316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764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67" name="Picture Placeholder 3">
            <a:extLst>
              <a:ext uri="{FF2B5EF4-FFF2-40B4-BE49-F238E27FC236}">
                <a16:creationId xmlns:a16="http://schemas.microsoft.com/office/drawing/2014/main" id="{A698504F-6552-4C7F-BE2C-49B598F12643}"/>
              </a:ext>
            </a:extLst>
          </p:cNvPr>
          <p:cNvSpPr>
            <a:spLocks noGrp="1"/>
          </p:cNvSpPr>
          <p:nvPr>
            <p:ph type="pic" sz="quarter" idx="23" hasCustomPrompt="1"/>
          </p:nvPr>
        </p:nvSpPr>
        <p:spPr>
          <a:xfrm>
            <a:off x="324338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2" name="Text Placeholder 4">
            <a:extLst>
              <a:ext uri="{FF2B5EF4-FFF2-40B4-BE49-F238E27FC236}">
                <a16:creationId xmlns:a16="http://schemas.microsoft.com/office/drawing/2014/main" id="{0E5AC876-BBA4-4864-AB20-F38455C3D791}"/>
              </a:ext>
            </a:extLst>
          </p:cNvPr>
          <p:cNvSpPr>
            <a:spLocks noGrp="1"/>
          </p:cNvSpPr>
          <p:nvPr>
            <p:ph type="body" sz="quarter" idx="35" hasCustomPrompt="1"/>
          </p:nvPr>
        </p:nvSpPr>
        <p:spPr>
          <a:xfrm>
            <a:off x="6985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3" name="Text Placeholder 4">
            <a:extLst>
              <a:ext uri="{FF2B5EF4-FFF2-40B4-BE49-F238E27FC236}">
                <a16:creationId xmlns:a16="http://schemas.microsoft.com/office/drawing/2014/main" id="{8A6E03FC-4FE8-4E3B-B32D-B22265A34B1A}"/>
              </a:ext>
            </a:extLst>
          </p:cNvPr>
          <p:cNvSpPr>
            <a:spLocks noGrp="1"/>
          </p:cNvSpPr>
          <p:nvPr>
            <p:ph type="body" sz="quarter" idx="36" hasCustomPrompt="1"/>
          </p:nvPr>
        </p:nvSpPr>
        <p:spPr>
          <a:xfrm>
            <a:off x="6985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4" name="Text Placeholder 4">
            <a:extLst>
              <a:ext uri="{FF2B5EF4-FFF2-40B4-BE49-F238E27FC236}">
                <a16:creationId xmlns:a16="http://schemas.microsoft.com/office/drawing/2014/main" id="{808CF314-5781-4E9A-8766-15168A68FAD4}"/>
              </a:ext>
            </a:extLst>
          </p:cNvPr>
          <p:cNvSpPr>
            <a:spLocks noGrp="1"/>
          </p:cNvSpPr>
          <p:nvPr>
            <p:ph type="body" sz="quarter" idx="37" hasCustomPrompt="1"/>
          </p:nvPr>
        </p:nvSpPr>
        <p:spPr>
          <a:xfrm>
            <a:off x="29654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5" name="Text Placeholder 4">
            <a:extLst>
              <a:ext uri="{FF2B5EF4-FFF2-40B4-BE49-F238E27FC236}">
                <a16:creationId xmlns:a16="http://schemas.microsoft.com/office/drawing/2014/main" id="{E6DF9966-77CC-440B-AFF6-072BCE0B9A12}"/>
              </a:ext>
            </a:extLst>
          </p:cNvPr>
          <p:cNvSpPr>
            <a:spLocks noGrp="1"/>
          </p:cNvSpPr>
          <p:nvPr>
            <p:ph type="body" sz="quarter" idx="38" hasCustomPrompt="1"/>
          </p:nvPr>
        </p:nvSpPr>
        <p:spPr>
          <a:xfrm>
            <a:off x="29654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6" name="Picture Placeholder 3">
            <a:extLst>
              <a:ext uri="{FF2B5EF4-FFF2-40B4-BE49-F238E27FC236}">
                <a16:creationId xmlns:a16="http://schemas.microsoft.com/office/drawing/2014/main" id="{6EF9C145-3F90-4C1C-9E3F-D49B3F1BEED7}"/>
              </a:ext>
            </a:extLst>
          </p:cNvPr>
          <p:cNvSpPr>
            <a:spLocks noGrp="1"/>
          </p:cNvSpPr>
          <p:nvPr>
            <p:ph type="pic" sz="quarter" idx="39" hasCustomPrompt="1"/>
          </p:nvPr>
        </p:nvSpPr>
        <p:spPr>
          <a:xfrm>
            <a:off x="55103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27" name="Text Placeholder 4">
            <a:extLst>
              <a:ext uri="{FF2B5EF4-FFF2-40B4-BE49-F238E27FC236}">
                <a16:creationId xmlns:a16="http://schemas.microsoft.com/office/drawing/2014/main" id="{119B3225-0C77-4BCA-9FA2-497516EF4E59}"/>
              </a:ext>
            </a:extLst>
          </p:cNvPr>
          <p:cNvSpPr>
            <a:spLocks noGrp="1"/>
          </p:cNvSpPr>
          <p:nvPr>
            <p:ph type="body" sz="quarter" idx="40" hasCustomPrompt="1"/>
          </p:nvPr>
        </p:nvSpPr>
        <p:spPr>
          <a:xfrm>
            <a:off x="52324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8" name="Text Placeholder 4">
            <a:extLst>
              <a:ext uri="{FF2B5EF4-FFF2-40B4-BE49-F238E27FC236}">
                <a16:creationId xmlns:a16="http://schemas.microsoft.com/office/drawing/2014/main" id="{9B71610D-A25A-40BF-B976-CAD6977A7B01}"/>
              </a:ext>
            </a:extLst>
          </p:cNvPr>
          <p:cNvSpPr>
            <a:spLocks noGrp="1"/>
          </p:cNvSpPr>
          <p:nvPr>
            <p:ph type="body" sz="quarter" idx="41" hasCustomPrompt="1"/>
          </p:nvPr>
        </p:nvSpPr>
        <p:spPr>
          <a:xfrm>
            <a:off x="52324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9" name="Picture Placeholder 3">
            <a:extLst>
              <a:ext uri="{FF2B5EF4-FFF2-40B4-BE49-F238E27FC236}">
                <a16:creationId xmlns:a16="http://schemas.microsoft.com/office/drawing/2014/main" id="{F1810314-B172-43A5-A2AF-4F81D1268EA1}"/>
              </a:ext>
            </a:extLst>
          </p:cNvPr>
          <p:cNvSpPr>
            <a:spLocks noGrp="1"/>
          </p:cNvSpPr>
          <p:nvPr>
            <p:ph type="pic" sz="quarter" idx="42" hasCustomPrompt="1"/>
          </p:nvPr>
        </p:nvSpPr>
        <p:spPr>
          <a:xfrm>
            <a:off x="777728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30" name="Text Placeholder 4">
            <a:extLst>
              <a:ext uri="{FF2B5EF4-FFF2-40B4-BE49-F238E27FC236}">
                <a16:creationId xmlns:a16="http://schemas.microsoft.com/office/drawing/2014/main" id="{B38AC59F-A6BF-42DF-AF1C-C8C1AF62E900}"/>
              </a:ext>
            </a:extLst>
          </p:cNvPr>
          <p:cNvSpPr>
            <a:spLocks noGrp="1"/>
          </p:cNvSpPr>
          <p:nvPr>
            <p:ph type="body" sz="quarter" idx="43" hasCustomPrompt="1"/>
          </p:nvPr>
        </p:nvSpPr>
        <p:spPr>
          <a:xfrm>
            <a:off x="74993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1" name="Text Placeholder 4">
            <a:extLst>
              <a:ext uri="{FF2B5EF4-FFF2-40B4-BE49-F238E27FC236}">
                <a16:creationId xmlns:a16="http://schemas.microsoft.com/office/drawing/2014/main" id="{9270029B-7D45-48DE-90DE-D9C37A752318}"/>
              </a:ext>
            </a:extLst>
          </p:cNvPr>
          <p:cNvSpPr>
            <a:spLocks noGrp="1"/>
          </p:cNvSpPr>
          <p:nvPr>
            <p:ph type="body" sz="quarter" idx="44" hasCustomPrompt="1"/>
          </p:nvPr>
        </p:nvSpPr>
        <p:spPr>
          <a:xfrm>
            <a:off x="74993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2" name="Picture Placeholder 3">
            <a:extLst>
              <a:ext uri="{FF2B5EF4-FFF2-40B4-BE49-F238E27FC236}">
                <a16:creationId xmlns:a16="http://schemas.microsoft.com/office/drawing/2014/main" id="{4500CEA6-7DEB-4CE8-B8B5-73C9D9F7A33D}"/>
              </a:ext>
            </a:extLst>
          </p:cNvPr>
          <p:cNvSpPr>
            <a:spLocks noGrp="1"/>
          </p:cNvSpPr>
          <p:nvPr>
            <p:ph type="pic" sz="quarter" idx="45" hasCustomPrompt="1"/>
          </p:nvPr>
        </p:nvSpPr>
        <p:spPr>
          <a:xfrm>
            <a:off x="100442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33" name="Text Placeholder 4">
            <a:extLst>
              <a:ext uri="{FF2B5EF4-FFF2-40B4-BE49-F238E27FC236}">
                <a16:creationId xmlns:a16="http://schemas.microsoft.com/office/drawing/2014/main" id="{6E849C7F-DA4B-4F78-BE2A-44B77156BCAD}"/>
              </a:ext>
            </a:extLst>
          </p:cNvPr>
          <p:cNvSpPr>
            <a:spLocks noGrp="1"/>
          </p:cNvSpPr>
          <p:nvPr>
            <p:ph type="body" sz="quarter" idx="46" hasCustomPrompt="1"/>
          </p:nvPr>
        </p:nvSpPr>
        <p:spPr>
          <a:xfrm>
            <a:off x="97663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4" name="Text Placeholder 4">
            <a:extLst>
              <a:ext uri="{FF2B5EF4-FFF2-40B4-BE49-F238E27FC236}">
                <a16:creationId xmlns:a16="http://schemas.microsoft.com/office/drawing/2014/main" id="{4C873338-ABDF-48B8-824E-661034221970}"/>
              </a:ext>
            </a:extLst>
          </p:cNvPr>
          <p:cNvSpPr>
            <a:spLocks noGrp="1"/>
          </p:cNvSpPr>
          <p:nvPr>
            <p:ph type="body" sz="quarter" idx="47" hasCustomPrompt="1"/>
          </p:nvPr>
        </p:nvSpPr>
        <p:spPr>
          <a:xfrm>
            <a:off x="97663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6972CCA9-85D9-3D60-51A5-8D4B5E35A56D}"/>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47625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Two Row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669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pic>
        <p:nvPicPr>
          <p:cNvPr id="31" name="Graphic 30">
            <a:extLst>
              <a:ext uri="{FF2B5EF4-FFF2-40B4-BE49-F238E27FC236}">
                <a16:creationId xmlns:a16="http://schemas.microsoft.com/office/drawing/2014/main" id="{CEC3ADCF-69EB-489E-8087-D9D40A16A11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32" name="Text Placeholder 4">
            <a:extLst>
              <a:ext uri="{FF2B5EF4-FFF2-40B4-BE49-F238E27FC236}">
                <a16:creationId xmlns:a16="http://schemas.microsoft.com/office/drawing/2014/main" id="{4672D603-A34F-4AF5-AF72-46C4DBF5251E}"/>
              </a:ext>
            </a:extLst>
          </p:cNvPr>
          <p:cNvSpPr>
            <a:spLocks noGrp="1"/>
          </p:cNvSpPr>
          <p:nvPr>
            <p:ph type="body" sz="quarter" idx="35" hasCustomPrompt="1"/>
          </p:nvPr>
        </p:nvSpPr>
        <p:spPr>
          <a:xfrm>
            <a:off x="6889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3" name="Picture Placeholder 3">
            <a:extLst>
              <a:ext uri="{FF2B5EF4-FFF2-40B4-BE49-F238E27FC236}">
                <a16:creationId xmlns:a16="http://schemas.microsoft.com/office/drawing/2014/main" id="{DABA2404-8151-467A-AD16-236B80F08C43}"/>
              </a:ext>
            </a:extLst>
          </p:cNvPr>
          <p:cNvSpPr>
            <a:spLocks noGrp="1"/>
          </p:cNvSpPr>
          <p:nvPr>
            <p:ph type="pic" sz="quarter" idx="36" hasCustomPrompt="1"/>
          </p:nvPr>
        </p:nvSpPr>
        <p:spPr>
          <a:xfrm>
            <a:off x="32148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34" name="Text Placeholder 4">
            <a:extLst>
              <a:ext uri="{FF2B5EF4-FFF2-40B4-BE49-F238E27FC236}">
                <a16:creationId xmlns:a16="http://schemas.microsoft.com/office/drawing/2014/main" id="{1B3B89C7-E953-4922-A6A3-574CA51100D9}"/>
              </a:ext>
            </a:extLst>
          </p:cNvPr>
          <p:cNvSpPr>
            <a:spLocks noGrp="1"/>
          </p:cNvSpPr>
          <p:nvPr>
            <p:ph type="body" sz="quarter" idx="37" hasCustomPrompt="1"/>
          </p:nvPr>
        </p:nvSpPr>
        <p:spPr>
          <a:xfrm>
            <a:off x="29368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2" name="Picture Placeholder 3">
            <a:extLst>
              <a:ext uri="{FF2B5EF4-FFF2-40B4-BE49-F238E27FC236}">
                <a16:creationId xmlns:a16="http://schemas.microsoft.com/office/drawing/2014/main" id="{6BBD3864-3791-4A5E-B12C-88C8B289EF4C}"/>
              </a:ext>
            </a:extLst>
          </p:cNvPr>
          <p:cNvSpPr>
            <a:spLocks noGrp="1"/>
          </p:cNvSpPr>
          <p:nvPr>
            <p:ph type="pic" sz="quarter" idx="38" hasCustomPrompt="1"/>
          </p:nvPr>
        </p:nvSpPr>
        <p:spPr>
          <a:xfrm>
            <a:off x="54627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3" name="Text Placeholder 4">
            <a:extLst>
              <a:ext uri="{FF2B5EF4-FFF2-40B4-BE49-F238E27FC236}">
                <a16:creationId xmlns:a16="http://schemas.microsoft.com/office/drawing/2014/main" id="{A2B27901-F5B2-4996-9607-1BDA4392B402}"/>
              </a:ext>
            </a:extLst>
          </p:cNvPr>
          <p:cNvSpPr>
            <a:spLocks noGrp="1"/>
          </p:cNvSpPr>
          <p:nvPr>
            <p:ph type="body" sz="quarter" idx="39" hasCustomPrompt="1"/>
          </p:nvPr>
        </p:nvSpPr>
        <p:spPr>
          <a:xfrm>
            <a:off x="51847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4" name="Picture Placeholder 3">
            <a:extLst>
              <a:ext uri="{FF2B5EF4-FFF2-40B4-BE49-F238E27FC236}">
                <a16:creationId xmlns:a16="http://schemas.microsoft.com/office/drawing/2014/main" id="{D1A70C74-0704-4E71-99CE-DF0A740E3443}"/>
              </a:ext>
            </a:extLst>
          </p:cNvPr>
          <p:cNvSpPr>
            <a:spLocks noGrp="1"/>
          </p:cNvSpPr>
          <p:nvPr>
            <p:ph type="pic" sz="quarter" idx="40" hasCustomPrompt="1"/>
          </p:nvPr>
        </p:nvSpPr>
        <p:spPr>
          <a:xfrm>
            <a:off x="77106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5" name="Text Placeholder 4">
            <a:extLst>
              <a:ext uri="{FF2B5EF4-FFF2-40B4-BE49-F238E27FC236}">
                <a16:creationId xmlns:a16="http://schemas.microsoft.com/office/drawing/2014/main" id="{A8BBD25E-29F1-4796-A9D4-AA1EB640F420}"/>
              </a:ext>
            </a:extLst>
          </p:cNvPr>
          <p:cNvSpPr>
            <a:spLocks noGrp="1"/>
          </p:cNvSpPr>
          <p:nvPr>
            <p:ph type="body" sz="quarter" idx="41" hasCustomPrompt="1"/>
          </p:nvPr>
        </p:nvSpPr>
        <p:spPr>
          <a:xfrm>
            <a:off x="74326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6" name="Picture Placeholder 3">
            <a:extLst>
              <a:ext uri="{FF2B5EF4-FFF2-40B4-BE49-F238E27FC236}">
                <a16:creationId xmlns:a16="http://schemas.microsoft.com/office/drawing/2014/main" id="{6941DE84-CDA4-4A08-A33A-0141ECBCE27A}"/>
              </a:ext>
            </a:extLst>
          </p:cNvPr>
          <p:cNvSpPr>
            <a:spLocks noGrp="1"/>
          </p:cNvSpPr>
          <p:nvPr>
            <p:ph type="pic" sz="quarter" idx="42" hasCustomPrompt="1"/>
          </p:nvPr>
        </p:nvSpPr>
        <p:spPr>
          <a:xfrm>
            <a:off x="99585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7" name="Text Placeholder 4">
            <a:extLst>
              <a:ext uri="{FF2B5EF4-FFF2-40B4-BE49-F238E27FC236}">
                <a16:creationId xmlns:a16="http://schemas.microsoft.com/office/drawing/2014/main" id="{0A5EFEF0-9504-45CE-A6DE-9CBE3D804E60}"/>
              </a:ext>
            </a:extLst>
          </p:cNvPr>
          <p:cNvSpPr>
            <a:spLocks noGrp="1"/>
          </p:cNvSpPr>
          <p:nvPr>
            <p:ph type="body" sz="quarter" idx="43" hasCustomPrompt="1"/>
          </p:nvPr>
        </p:nvSpPr>
        <p:spPr>
          <a:xfrm>
            <a:off x="96805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8" name="Picture Placeholder 3">
            <a:extLst>
              <a:ext uri="{FF2B5EF4-FFF2-40B4-BE49-F238E27FC236}">
                <a16:creationId xmlns:a16="http://schemas.microsoft.com/office/drawing/2014/main" id="{3A949550-9A61-483C-A49E-ACB62347EB59}"/>
              </a:ext>
            </a:extLst>
          </p:cNvPr>
          <p:cNvSpPr>
            <a:spLocks noGrp="1"/>
          </p:cNvSpPr>
          <p:nvPr>
            <p:ph type="pic" sz="quarter" idx="44" hasCustomPrompt="1"/>
          </p:nvPr>
        </p:nvSpPr>
        <p:spPr>
          <a:xfrm>
            <a:off x="9669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9" name="Text Placeholder 4">
            <a:extLst>
              <a:ext uri="{FF2B5EF4-FFF2-40B4-BE49-F238E27FC236}">
                <a16:creationId xmlns:a16="http://schemas.microsoft.com/office/drawing/2014/main" id="{8030D674-E62D-4C7C-97B1-AC62B3B23F25}"/>
              </a:ext>
            </a:extLst>
          </p:cNvPr>
          <p:cNvSpPr>
            <a:spLocks noGrp="1"/>
          </p:cNvSpPr>
          <p:nvPr>
            <p:ph type="body" sz="quarter" idx="45" hasCustomPrompt="1"/>
          </p:nvPr>
        </p:nvSpPr>
        <p:spPr>
          <a:xfrm>
            <a:off x="6889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0" name="Picture Placeholder 3">
            <a:extLst>
              <a:ext uri="{FF2B5EF4-FFF2-40B4-BE49-F238E27FC236}">
                <a16:creationId xmlns:a16="http://schemas.microsoft.com/office/drawing/2014/main" id="{AA95DE1F-75E3-40A4-AE13-48EFF95EA654}"/>
              </a:ext>
            </a:extLst>
          </p:cNvPr>
          <p:cNvSpPr>
            <a:spLocks noGrp="1"/>
          </p:cNvSpPr>
          <p:nvPr>
            <p:ph type="pic" sz="quarter" idx="46" hasCustomPrompt="1"/>
          </p:nvPr>
        </p:nvSpPr>
        <p:spPr>
          <a:xfrm>
            <a:off x="32148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1" name="Text Placeholder 4">
            <a:extLst>
              <a:ext uri="{FF2B5EF4-FFF2-40B4-BE49-F238E27FC236}">
                <a16:creationId xmlns:a16="http://schemas.microsoft.com/office/drawing/2014/main" id="{3FC3ABFD-D41B-4A91-879D-5AA9BE5243FE}"/>
              </a:ext>
            </a:extLst>
          </p:cNvPr>
          <p:cNvSpPr>
            <a:spLocks noGrp="1"/>
          </p:cNvSpPr>
          <p:nvPr>
            <p:ph type="body" sz="quarter" idx="47" hasCustomPrompt="1"/>
          </p:nvPr>
        </p:nvSpPr>
        <p:spPr>
          <a:xfrm>
            <a:off x="29368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2" name="Picture Placeholder 3">
            <a:extLst>
              <a:ext uri="{FF2B5EF4-FFF2-40B4-BE49-F238E27FC236}">
                <a16:creationId xmlns:a16="http://schemas.microsoft.com/office/drawing/2014/main" id="{79C36927-C924-4C73-946B-B1C82F0AF8BF}"/>
              </a:ext>
            </a:extLst>
          </p:cNvPr>
          <p:cNvSpPr>
            <a:spLocks noGrp="1"/>
          </p:cNvSpPr>
          <p:nvPr>
            <p:ph type="pic" sz="quarter" idx="48" hasCustomPrompt="1"/>
          </p:nvPr>
        </p:nvSpPr>
        <p:spPr>
          <a:xfrm>
            <a:off x="54627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3" name="Text Placeholder 4">
            <a:extLst>
              <a:ext uri="{FF2B5EF4-FFF2-40B4-BE49-F238E27FC236}">
                <a16:creationId xmlns:a16="http://schemas.microsoft.com/office/drawing/2014/main" id="{3F26E36A-D9D5-48E9-8257-12E617FCCACB}"/>
              </a:ext>
            </a:extLst>
          </p:cNvPr>
          <p:cNvSpPr>
            <a:spLocks noGrp="1"/>
          </p:cNvSpPr>
          <p:nvPr>
            <p:ph type="body" sz="quarter" idx="49" hasCustomPrompt="1"/>
          </p:nvPr>
        </p:nvSpPr>
        <p:spPr>
          <a:xfrm>
            <a:off x="51847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4" name="Picture Placeholder 3">
            <a:extLst>
              <a:ext uri="{FF2B5EF4-FFF2-40B4-BE49-F238E27FC236}">
                <a16:creationId xmlns:a16="http://schemas.microsoft.com/office/drawing/2014/main" id="{48147FD4-20F1-4FB4-8B22-7DBC168F71A1}"/>
              </a:ext>
            </a:extLst>
          </p:cNvPr>
          <p:cNvSpPr>
            <a:spLocks noGrp="1"/>
          </p:cNvSpPr>
          <p:nvPr>
            <p:ph type="pic" sz="quarter" idx="50" hasCustomPrompt="1"/>
          </p:nvPr>
        </p:nvSpPr>
        <p:spPr>
          <a:xfrm>
            <a:off x="77106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5" name="Text Placeholder 4">
            <a:extLst>
              <a:ext uri="{FF2B5EF4-FFF2-40B4-BE49-F238E27FC236}">
                <a16:creationId xmlns:a16="http://schemas.microsoft.com/office/drawing/2014/main" id="{6F3729C6-4B63-4F86-9203-5F4F2F8DAE6C}"/>
              </a:ext>
            </a:extLst>
          </p:cNvPr>
          <p:cNvSpPr>
            <a:spLocks noGrp="1"/>
          </p:cNvSpPr>
          <p:nvPr>
            <p:ph type="body" sz="quarter" idx="51" hasCustomPrompt="1"/>
          </p:nvPr>
        </p:nvSpPr>
        <p:spPr>
          <a:xfrm>
            <a:off x="74326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6" name="Picture Placeholder 3">
            <a:extLst>
              <a:ext uri="{FF2B5EF4-FFF2-40B4-BE49-F238E27FC236}">
                <a16:creationId xmlns:a16="http://schemas.microsoft.com/office/drawing/2014/main" id="{8B0E2F5C-55BC-49BA-B20A-6C1CB18ADF6F}"/>
              </a:ext>
            </a:extLst>
          </p:cNvPr>
          <p:cNvSpPr>
            <a:spLocks noGrp="1"/>
          </p:cNvSpPr>
          <p:nvPr>
            <p:ph type="pic" sz="quarter" idx="52" hasCustomPrompt="1"/>
          </p:nvPr>
        </p:nvSpPr>
        <p:spPr>
          <a:xfrm>
            <a:off x="99585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7" name="Text Placeholder 4">
            <a:extLst>
              <a:ext uri="{FF2B5EF4-FFF2-40B4-BE49-F238E27FC236}">
                <a16:creationId xmlns:a16="http://schemas.microsoft.com/office/drawing/2014/main" id="{91E4BD0E-3AD1-4674-B952-06858D9DB779}"/>
              </a:ext>
            </a:extLst>
          </p:cNvPr>
          <p:cNvSpPr>
            <a:spLocks noGrp="1"/>
          </p:cNvSpPr>
          <p:nvPr>
            <p:ph type="body" sz="quarter" idx="53" hasCustomPrompt="1"/>
          </p:nvPr>
        </p:nvSpPr>
        <p:spPr>
          <a:xfrm>
            <a:off x="96805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A5A93D3F-CE79-92D0-EF07-B50C1FBB31E2}"/>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172059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153391"/>
            <a:ext cx="12192000" cy="3751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1" name="Title 1">
            <a:extLst>
              <a:ext uri="{FF2B5EF4-FFF2-40B4-BE49-F238E27FC236}">
                <a16:creationId xmlns:a16="http://schemas.microsoft.com/office/drawing/2014/main" id="{575145E3-F714-4B6E-BCAD-3445CF5B89BD}"/>
              </a:ext>
            </a:extLst>
          </p:cNvPr>
          <p:cNvSpPr>
            <a:spLocks noGrp="1"/>
          </p:cNvSpPr>
          <p:nvPr>
            <p:ph type="title" hasCustomPrompt="1"/>
          </p:nvPr>
        </p:nvSpPr>
        <p:spPr>
          <a:xfrm>
            <a:off x="838200" y="365125"/>
            <a:ext cx="10566394" cy="1319212"/>
          </a:xfrm>
        </p:spPr>
        <p:txBody>
          <a:bodyPr>
            <a:noAutofit/>
          </a:bodyPr>
          <a:lstStyle>
            <a:lvl1pPr>
              <a:defRPr>
                <a:solidFill>
                  <a:schemeClr val="tx1"/>
                </a:solidFill>
              </a:defRPr>
            </a:lvl1pPr>
          </a:lstStyle>
          <a:p>
            <a:r>
              <a:rPr lang="en-US" dirty="0"/>
              <a:t>Click to edit Master title style in two lines</a:t>
            </a:r>
            <a:endParaRPr lang="fi-FI" dirty="0"/>
          </a:p>
        </p:txBody>
      </p:sp>
      <p:cxnSp>
        <p:nvCxnSpPr>
          <p:cNvPr id="6" name="Straight Connector 5">
            <a:extLst>
              <a:ext uri="{FF2B5EF4-FFF2-40B4-BE49-F238E27FC236}">
                <a16:creationId xmlns:a16="http://schemas.microsoft.com/office/drawing/2014/main" id="{AF37ED0D-4C53-4C4F-A447-24532E82382A}"/>
              </a:ext>
            </a:extLst>
          </p:cNvPr>
          <p:cNvCxnSpPr>
            <a:cxnSpLocks/>
          </p:cNvCxnSpPr>
          <p:nvPr userDrawn="1"/>
        </p:nvCxnSpPr>
        <p:spPr>
          <a:xfrm flipV="1">
            <a:off x="0" y="3347065"/>
            <a:ext cx="11569700" cy="41400"/>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469C015-C8A6-4E89-BDB4-728E6109F012}"/>
              </a:ext>
            </a:extLst>
          </p:cNvPr>
          <p:cNvGrpSpPr/>
          <p:nvPr userDrawn="1"/>
        </p:nvGrpSpPr>
        <p:grpSpPr>
          <a:xfrm>
            <a:off x="1411152" y="3196251"/>
            <a:ext cx="381269" cy="381269"/>
            <a:chOff x="8877294" y="0"/>
            <a:chExt cx="3314706" cy="3314706"/>
          </a:xfrm>
        </p:grpSpPr>
        <p:sp>
          <p:nvSpPr>
            <p:cNvPr id="23" name="Rectangle 22">
              <a:extLst>
                <a:ext uri="{FF2B5EF4-FFF2-40B4-BE49-F238E27FC236}">
                  <a16:creationId xmlns:a16="http://schemas.microsoft.com/office/drawing/2014/main" id="{56A803CF-C709-49FC-8700-CE8880229CB0}"/>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24" name="Graphic 23">
              <a:extLst>
                <a:ext uri="{FF2B5EF4-FFF2-40B4-BE49-F238E27FC236}">
                  <a16:creationId xmlns:a16="http://schemas.microsoft.com/office/drawing/2014/main" id="{738A6C59-A006-475F-82B4-12F7750495C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6" name="Group 35">
            <a:extLst>
              <a:ext uri="{FF2B5EF4-FFF2-40B4-BE49-F238E27FC236}">
                <a16:creationId xmlns:a16="http://schemas.microsoft.com/office/drawing/2014/main" id="{FDA425A0-3FEB-4844-B72B-F6A7E96B1A98}"/>
              </a:ext>
            </a:extLst>
          </p:cNvPr>
          <p:cNvGrpSpPr/>
          <p:nvPr userDrawn="1"/>
        </p:nvGrpSpPr>
        <p:grpSpPr>
          <a:xfrm>
            <a:off x="3633652" y="3196251"/>
            <a:ext cx="381269" cy="381269"/>
            <a:chOff x="8877294" y="0"/>
            <a:chExt cx="3314706" cy="3314706"/>
          </a:xfrm>
        </p:grpSpPr>
        <p:sp>
          <p:nvSpPr>
            <p:cNvPr id="37" name="Rectangle 36">
              <a:extLst>
                <a:ext uri="{FF2B5EF4-FFF2-40B4-BE49-F238E27FC236}">
                  <a16:creationId xmlns:a16="http://schemas.microsoft.com/office/drawing/2014/main" id="{8DC62D51-1614-4831-A8A8-EF045DE367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8" name="Graphic 37">
              <a:extLst>
                <a:ext uri="{FF2B5EF4-FFF2-40B4-BE49-F238E27FC236}">
                  <a16:creationId xmlns:a16="http://schemas.microsoft.com/office/drawing/2014/main" id="{3121E26F-2132-490B-B2A7-F6ABA51F3D3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9" name="Group 38">
            <a:extLst>
              <a:ext uri="{FF2B5EF4-FFF2-40B4-BE49-F238E27FC236}">
                <a16:creationId xmlns:a16="http://schemas.microsoft.com/office/drawing/2014/main" id="{DA20E70A-0839-4F0A-ACC2-B37C5F1E0FB9}"/>
              </a:ext>
            </a:extLst>
          </p:cNvPr>
          <p:cNvGrpSpPr/>
          <p:nvPr userDrawn="1"/>
        </p:nvGrpSpPr>
        <p:grpSpPr>
          <a:xfrm>
            <a:off x="5856152" y="3196251"/>
            <a:ext cx="381269" cy="381269"/>
            <a:chOff x="8877294" y="0"/>
            <a:chExt cx="3314706" cy="3314706"/>
          </a:xfrm>
        </p:grpSpPr>
        <p:sp>
          <p:nvSpPr>
            <p:cNvPr id="41" name="Rectangle 40">
              <a:extLst>
                <a:ext uri="{FF2B5EF4-FFF2-40B4-BE49-F238E27FC236}">
                  <a16:creationId xmlns:a16="http://schemas.microsoft.com/office/drawing/2014/main" id="{41208D7B-B74B-4EDE-A90B-6655073B37C7}"/>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2" name="Graphic 41">
              <a:extLst>
                <a:ext uri="{FF2B5EF4-FFF2-40B4-BE49-F238E27FC236}">
                  <a16:creationId xmlns:a16="http://schemas.microsoft.com/office/drawing/2014/main" id="{CEF2D9E3-F190-46F9-8620-C6DCF34243B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3" name="Group 42">
            <a:extLst>
              <a:ext uri="{FF2B5EF4-FFF2-40B4-BE49-F238E27FC236}">
                <a16:creationId xmlns:a16="http://schemas.microsoft.com/office/drawing/2014/main" id="{323E30E7-66C4-4A14-814A-D38622C64D92}"/>
              </a:ext>
            </a:extLst>
          </p:cNvPr>
          <p:cNvGrpSpPr/>
          <p:nvPr userDrawn="1"/>
        </p:nvGrpSpPr>
        <p:grpSpPr>
          <a:xfrm>
            <a:off x="8078652" y="3196251"/>
            <a:ext cx="381269" cy="381269"/>
            <a:chOff x="8877294" y="0"/>
            <a:chExt cx="3314706" cy="3314706"/>
          </a:xfrm>
        </p:grpSpPr>
        <p:sp>
          <p:nvSpPr>
            <p:cNvPr id="44" name="Rectangle 43">
              <a:extLst>
                <a:ext uri="{FF2B5EF4-FFF2-40B4-BE49-F238E27FC236}">
                  <a16:creationId xmlns:a16="http://schemas.microsoft.com/office/drawing/2014/main" id="{30AB38CE-1166-41C5-934F-80A31651C0A0}"/>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5" name="Graphic 44">
              <a:extLst>
                <a:ext uri="{FF2B5EF4-FFF2-40B4-BE49-F238E27FC236}">
                  <a16:creationId xmlns:a16="http://schemas.microsoft.com/office/drawing/2014/main" id="{1ACFD996-0303-4029-917F-7AE350D4AF2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6" name="Group 45">
            <a:extLst>
              <a:ext uri="{FF2B5EF4-FFF2-40B4-BE49-F238E27FC236}">
                <a16:creationId xmlns:a16="http://schemas.microsoft.com/office/drawing/2014/main" id="{B97DAA3C-45C4-4D4B-BA91-7C12C21BE749}"/>
              </a:ext>
            </a:extLst>
          </p:cNvPr>
          <p:cNvGrpSpPr/>
          <p:nvPr userDrawn="1"/>
        </p:nvGrpSpPr>
        <p:grpSpPr>
          <a:xfrm>
            <a:off x="10301152" y="3196251"/>
            <a:ext cx="381269" cy="381269"/>
            <a:chOff x="8877294" y="0"/>
            <a:chExt cx="3314706" cy="3314706"/>
          </a:xfrm>
        </p:grpSpPr>
        <p:sp>
          <p:nvSpPr>
            <p:cNvPr id="47" name="Rectangle 46">
              <a:extLst>
                <a:ext uri="{FF2B5EF4-FFF2-40B4-BE49-F238E27FC236}">
                  <a16:creationId xmlns:a16="http://schemas.microsoft.com/office/drawing/2014/main" id="{31F1E2B9-2E64-4B42-82E5-A4DF550601E4}"/>
                </a:ext>
              </a:extLst>
            </p:cNvPr>
            <p:cNvSpPr/>
            <p:nvPr userDrawn="1"/>
          </p:nvSpPr>
          <p:spPr>
            <a:xfrm>
              <a:off x="8877294" y="0"/>
              <a:ext cx="3314706" cy="331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8" name="Graphic 47">
              <a:extLst>
                <a:ext uri="{FF2B5EF4-FFF2-40B4-BE49-F238E27FC236}">
                  <a16:creationId xmlns:a16="http://schemas.microsoft.com/office/drawing/2014/main" id="{B6C78474-A615-4A83-9CB2-119F50B19C6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36511" y="638679"/>
              <a:ext cx="1596273" cy="2037349"/>
            </a:xfrm>
            <a:prstGeom prst="rect">
              <a:avLst/>
            </a:prstGeom>
          </p:spPr>
        </p:pic>
      </p:grpSp>
      <p:pic>
        <p:nvPicPr>
          <p:cNvPr id="33" name="Graphic 32">
            <a:extLst>
              <a:ext uri="{FF2B5EF4-FFF2-40B4-BE49-F238E27FC236}">
                <a16:creationId xmlns:a16="http://schemas.microsoft.com/office/drawing/2014/main" id="{1D5D43B9-5424-4938-9ED7-DD45E098E819}"/>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34" name="Text Placeholder 4">
            <a:extLst>
              <a:ext uri="{FF2B5EF4-FFF2-40B4-BE49-F238E27FC236}">
                <a16:creationId xmlns:a16="http://schemas.microsoft.com/office/drawing/2014/main" id="{AC0A3027-EE8F-4EB3-917E-64341F2188DC}"/>
              </a:ext>
            </a:extLst>
          </p:cNvPr>
          <p:cNvSpPr>
            <a:spLocks noGrp="1"/>
          </p:cNvSpPr>
          <p:nvPr>
            <p:ph type="body" sz="quarter" idx="37" hasCustomPrompt="1"/>
          </p:nvPr>
        </p:nvSpPr>
        <p:spPr>
          <a:xfrm>
            <a:off x="688976" y="2552817"/>
            <a:ext cx="1825624" cy="391207"/>
          </a:xfrm>
        </p:spPr>
        <p:txBody>
          <a:bodyPr>
            <a:noAutofit/>
          </a:bodyPr>
          <a:lstStyle>
            <a:lvl1pPr marL="0" indent="0" algn="ctr">
              <a:buNone/>
              <a:defRPr lang="en-US" sz="2400" b="1" kern="1200" dirty="0" smtClean="0">
                <a:solidFill>
                  <a:schemeClr val="accent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35" name="Text Placeholder 4">
            <a:extLst>
              <a:ext uri="{FF2B5EF4-FFF2-40B4-BE49-F238E27FC236}">
                <a16:creationId xmlns:a16="http://schemas.microsoft.com/office/drawing/2014/main" id="{54A4455C-9172-4CB9-A029-9512A3924CE2}"/>
              </a:ext>
            </a:extLst>
          </p:cNvPr>
          <p:cNvSpPr>
            <a:spLocks noGrp="1"/>
          </p:cNvSpPr>
          <p:nvPr>
            <p:ph type="body" sz="quarter" idx="38" hasCustomPrompt="1"/>
          </p:nvPr>
        </p:nvSpPr>
        <p:spPr>
          <a:xfrm>
            <a:off x="2911476" y="2552817"/>
            <a:ext cx="1825624" cy="391207"/>
          </a:xfrm>
        </p:spPr>
        <p:txBody>
          <a:bodyPr>
            <a:noAutofit/>
          </a:bodyPr>
          <a:lstStyle>
            <a:lvl1pPr marL="0" indent="0" algn="ctr">
              <a:buNone/>
              <a:defRPr lang="en-US" sz="2400" b="1" kern="1200" dirty="0" smtClean="0">
                <a:solidFill>
                  <a:schemeClr val="accent2"/>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0" name="Text Placeholder 4">
            <a:extLst>
              <a:ext uri="{FF2B5EF4-FFF2-40B4-BE49-F238E27FC236}">
                <a16:creationId xmlns:a16="http://schemas.microsoft.com/office/drawing/2014/main" id="{072F5445-A540-46BD-AB45-33FAC23A148B}"/>
              </a:ext>
            </a:extLst>
          </p:cNvPr>
          <p:cNvSpPr>
            <a:spLocks noGrp="1"/>
          </p:cNvSpPr>
          <p:nvPr>
            <p:ph type="body" sz="quarter" idx="39" hasCustomPrompt="1"/>
          </p:nvPr>
        </p:nvSpPr>
        <p:spPr>
          <a:xfrm>
            <a:off x="5133976" y="2552817"/>
            <a:ext cx="1825624" cy="391207"/>
          </a:xfrm>
        </p:spPr>
        <p:txBody>
          <a:bodyPr>
            <a:noAutofit/>
          </a:bodyPr>
          <a:lstStyle>
            <a:lvl1pPr marL="0" indent="0" algn="ctr">
              <a:buNone/>
              <a:defRPr lang="en-US" sz="2400" b="1" kern="1200" dirty="0" smtClean="0">
                <a:solidFill>
                  <a:schemeClr val="accent3"/>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1" name="Text Placeholder 4">
            <a:extLst>
              <a:ext uri="{FF2B5EF4-FFF2-40B4-BE49-F238E27FC236}">
                <a16:creationId xmlns:a16="http://schemas.microsoft.com/office/drawing/2014/main" id="{65A4815E-7C30-4069-AD56-85BE990AD2A5}"/>
              </a:ext>
            </a:extLst>
          </p:cNvPr>
          <p:cNvSpPr>
            <a:spLocks noGrp="1"/>
          </p:cNvSpPr>
          <p:nvPr>
            <p:ph type="body" sz="quarter" idx="40" hasCustomPrompt="1"/>
          </p:nvPr>
        </p:nvSpPr>
        <p:spPr>
          <a:xfrm>
            <a:off x="7356476" y="2552817"/>
            <a:ext cx="1825624" cy="391207"/>
          </a:xfrm>
        </p:spPr>
        <p:txBody>
          <a:bodyPr>
            <a:noAutofit/>
          </a:bodyPr>
          <a:lstStyle>
            <a:lvl1pPr marL="0" indent="0" algn="ctr">
              <a:buNone/>
              <a:defRPr lang="en-US" sz="2400" b="1" kern="1200" dirty="0" smtClean="0">
                <a:solidFill>
                  <a:schemeClr val="accent4"/>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2" name="Text Placeholder 4">
            <a:extLst>
              <a:ext uri="{FF2B5EF4-FFF2-40B4-BE49-F238E27FC236}">
                <a16:creationId xmlns:a16="http://schemas.microsoft.com/office/drawing/2014/main" id="{98FC3F15-760A-4A08-8E08-69B8AA9C0D9E}"/>
              </a:ext>
            </a:extLst>
          </p:cNvPr>
          <p:cNvSpPr>
            <a:spLocks noGrp="1"/>
          </p:cNvSpPr>
          <p:nvPr>
            <p:ph type="body" sz="quarter" idx="41" hasCustomPrompt="1"/>
          </p:nvPr>
        </p:nvSpPr>
        <p:spPr>
          <a:xfrm>
            <a:off x="9578976" y="2552817"/>
            <a:ext cx="1825624" cy="391207"/>
          </a:xfrm>
        </p:spPr>
        <p:txBody>
          <a:bodyPr>
            <a:noAutofit/>
          </a:bodyPr>
          <a:lstStyle>
            <a:lvl1pPr marL="0" indent="0" algn="ctr">
              <a:buNone/>
              <a:defRPr lang="en-US" sz="2400" b="1" kern="1200" dirty="0" smtClean="0">
                <a:solidFill>
                  <a:schemeClr val="bg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3" name="Text Placeholder 4">
            <a:extLst>
              <a:ext uri="{FF2B5EF4-FFF2-40B4-BE49-F238E27FC236}">
                <a16:creationId xmlns:a16="http://schemas.microsoft.com/office/drawing/2014/main" id="{99908268-B275-4B3F-923A-09D8834BF5FD}"/>
              </a:ext>
            </a:extLst>
          </p:cNvPr>
          <p:cNvSpPr>
            <a:spLocks noGrp="1"/>
          </p:cNvSpPr>
          <p:nvPr>
            <p:ph type="body" sz="quarter" idx="36" hasCustomPrompt="1"/>
          </p:nvPr>
        </p:nvSpPr>
        <p:spPr>
          <a:xfrm>
            <a:off x="698500" y="3813789"/>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8" name="Text Placeholder 4">
            <a:extLst>
              <a:ext uri="{FF2B5EF4-FFF2-40B4-BE49-F238E27FC236}">
                <a16:creationId xmlns:a16="http://schemas.microsoft.com/office/drawing/2014/main" id="{A5690867-5F77-41A7-B805-299404DB66E3}"/>
              </a:ext>
            </a:extLst>
          </p:cNvPr>
          <p:cNvSpPr>
            <a:spLocks noGrp="1"/>
          </p:cNvSpPr>
          <p:nvPr>
            <p:ph type="body" sz="quarter" idx="42" hasCustomPrompt="1"/>
          </p:nvPr>
        </p:nvSpPr>
        <p:spPr>
          <a:xfrm>
            <a:off x="2911476" y="3808053"/>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9" name="Text Placeholder 4">
            <a:extLst>
              <a:ext uri="{FF2B5EF4-FFF2-40B4-BE49-F238E27FC236}">
                <a16:creationId xmlns:a16="http://schemas.microsoft.com/office/drawing/2014/main" id="{3784AFA6-7CBE-4520-AB2C-FE502BEE7E99}"/>
              </a:ext>
            </a:extLst>
          </p:cNvPr>
          <p:cNvSpPr>
            <a:spLocks noGrp="1"/>
          </p:cNvSpPr>
          <p:nvPr>
            <p:ph type="body" sz="quarter" idx="43" hasCustomPrompt="1"/>
          </p:nvPr>
        </p:nvSpPr>
        <p:spPr>
          <a:xfrm>
            <a:off x="5124452" y="3802317"/>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0" name="Text Placeholder 4">
            <a:extLst>
              <a:ext uri="{FF2B5EF4-FFF2-40B4-BE49-F238E27FC236}">
                <a16:creationId xmlns:a16="http://schemas.microsoft.com/office/drawing/2014/main" id="{DB1E9207-BCE6-4A14-88DF-9B8BFC886EEA}"/>
              </a:ext>
            </a:extLst>
          </p:cNvPr>
          <p:cNvSpPr>
            <a:spLocks noGrp="1"/>
          </p:cNvSpPr>
          <p:nvPr>
            <p:ph type="body" sz="quarter" idx="44" hasCustomPrompt="1"/>
          </p:nvPr>
        </p:nvSpPr>
        <p:spPr>
          <a:xfrm>
            <a:off x="7337428" y="3796581"/>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1" name="Text Placeholder 4">
            <a:extLst>
              <a:ext uri="{FF2B5EF4-FFF2-40B4-BE49-F238E27FC236}">
                <a16:creationId xmlns:a16="http://schemas.microsoft.com/office/drawing/2014/main" id="{7D41324D-B29A-4C41-BA99-96F87064AC7D}"/>
              </a:ext>
            </a:extLst>
          </p:cNvPr>
          <p:cNvSpPr>
            <a:spLocks noGrp="1"/>
          </p:cNvSpPr>
          <p:nvPr>
            <p:ph type="body" sz="quarter" idx="45" hasCustomPrompt="1"/>
          </p:nvPr>
        </p:nvSpPr>
        <p:spPr>
          <a:xfrm>
            <a:off x="9550404" y="3790845"/>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DC24BFC4-F140-35EA-E6DC-0F0A6C72696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11221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Light Backgroun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26510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ck Background Green">
    <p:spTree>
      <p:nvGrpSpPr>
        <p:cNvPr id="1" name=""/>
        <p:cNvGrpSpPr/>
        <p:nvPr/>
      </p:nvGrpSpPr>
      <p:grpSpPr>
        <a:xfrm>
          <a:off x="0" y="0"/>
          <a:ext cx="0" cy="0"/>
          <a:chOff x="0" y="0"/>
          <a:chExt cx="0" cy="0"/>
        </a:xfrm>
      </p:grpSpPr>
      <p:pic>
        <p:nvPicPr>
          <p:cNvPr id="346" name="Picture 345" descr="A picture containing green, clothing, fabric, pattern&#10;&#10;Description automatically generated">
            <a:extLst>
              <a:ext uri="{FF2B5EF4-FFF2-40B4-BE49-F238E27FC236}">
                <a16:creationId xmlns:a16="http://schemas.microsoft.com/office/drawing/2014/main" id="{3443331A-F7E7-0B98-7328-53EA97DA77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9757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ck Background Blue">
    <p:spTree>
      <p:nvGrpSpPr>
        <p:cNvPr id="1" name=""/>
        <p:cNvGrpSpPr/>
        <p:nvPr/>
      </p:nvGrpSpPr>
      <p:grpSpPr>
        <a:xfrm>
          <a:off x="0" y="0"/>
          <a:ext cx="0" cy="0"/>
          <a:chOff x="0" y="0"/>
          <a:chExt cx="0" cy="0"/>
        </a:xfrm>
      </p:grpSpPr>
      <p:pic>
        <p:nvPicPr>
          <p:cNvPr id="346" name="Picture 345" descr="A picture containing electric blue, azure, screenshot, majorelle blue&#10;&#10;Description automatically generated">
            <a:extLst>
              <a:ext uri="{FF2B5EF4-FFF2-40B4-BE49-F238E27FC236}">
                <a16:creationId xmlns:a16="http://schemas.microsoft.com/office/drawing/2014/main" id="{FFF7DC9D-3C36-B898-D72A-91315A9AF00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4476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ck Background Purple">
    <p:spTree>
      <p:nvGrpSpPr>
        <p:cNvPr id="1" name=""/>
        <p:cNvGrpSpPr/>
        <p:nvPr/>
      </p:nvGrpSpPr>
      <p:grpSpPr>
        <a:xfrm>
          <a:off x="0" y="0"/>
          <a:ext cx="0" cy="0"/>
          <a:chOff x="0" y="0"/>
          <a:chExt cx="0" cy="0"/>
        </a:xfrm>
      </p:grpSpPr>
      <p:pic>
        <p:nvPicPr>
          <p:cNvPr id="346" name="Picture 345" descr="A picture containing lilac, violet, fabric, magenta&#10;&#10;Description automatically generated">
            <a:extLst>
              <a:ext uri="{FF2B5EF4-FFF2-40B4-BE49-F238E27FC236}">
                <a16:creationId xmlns:a16="http://schemas.microsoft.com/office/drawing/2014/main" id="{C5ED828B-C814-CF8F-1C01-8C6145B90A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bg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011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ck Background Pink">
    <p:spTree>
      <p:nvGrpSpPr>
        <p:cNvPr id="1" name=""/>
        <p:cNvGrpSpPr/>
        <p:nvPr/>
      </p:nvGrpSpPr>
      <p:grpSpPr>
        <a:xfrm>
          <a:off x="0" y="0"/>
          <a:ext cx="0" cy="0"/>
          <a:chOff x="0" y="0"/>
          <a:chExt cx="0" cy="0"/>
        </a:xfrm>
      </p:grpSpPr>
      <p:pic>
        <p:nvPicPr>
          <p:cNvPr id="346" name="Picture 345" descr="A picture containing clothing, fabric, pink, lilac&#10;&#10;Description automatically generated">
            <a:extLst>
              <a:ext uri="{FF2B5EF4-FFF2-40B4-BE49-F238E27FC236}">
                <a16:creationId xmlns:a16="http://schemas.microsoft.com/office/drawing/2014/main" id="{DA9E0FE1-780E-896A-8766-1769CB28DF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346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Image Green">
    <p:spTree>
      <p:nvGrpSpPr>
        <p:cNvPr id="1" name=""/>
        <p:cNvGrpSpPr/>
        <p:nvPr/>
      </p:nvGrpSpPr>
      <p:grpSpPr>
        <a:xfrm>
          <a:off x="0" y="0"/>
          <a:ext cx="0" cy="0"/>
          <a:chOff x="0" y="0"/>
          <a:chExt cx="0" cy="0"/>
        </a:xfrm>
      </p:grpSpPr>
      <p:pic>
        <p:nvPicPr>
          <p:cNvPr id="6" name="Picture 5" descr="A green lights in the sky&#10;&#10;Description automatically generated">
            <a:extLst>
              <a:ext uri="{FF2B5EF4-FFF2-40B4-BE49-F238E27FC236}">
                <a16:creationId xmlns:a16="http://schemas.microsoft.com/office/drawing/2014/main" id="{8449186E-B7EB-36F6-F351-64DBA2DA700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40616" y="1227220"/>
            <a:ext cx="3451379" cy="5630779"/>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6268818B-AB89-4264-9F48-14068B4454FA}"/>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3297AA5F-5FB8-4168-957A-0844CEBCC3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Tree>
    <p:extLst>
      <p:ext uri="{BB962C8B-B14F-4D97-AF65-F5344CB8AC3E}">
        <p14:creationId xmlns:p14="http://schemas.microsoft.com/office/powerpoint/2010/main" val="359609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
          <a:stretch/>
        </p:blipFill>
        <p:spPr>
          <a:xfrm>
            <a:off x="1" y="4495376"/>
            <a:ext cx="7779754" cy="2362624"/>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Rectangle 3">
            <a:extLst>
              <a:ext uri="{FF2B5EF4-FFF2-40B4-BE49-F238E27FC236}">
                <a16:creationId xmlns:a16="http://schemas.microsoft.com/office/drawing/2014/main" id="{F06E7829-D469-47D3-BF94-124C26327572}"/>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Graphic 4">
            <a:extLst>
              <a:ext uri="{FF2B5EF4-FFF2-40B4-BE49-F238E27FC236}">
                <a16:creationId xmlns:a16="http://schemas.microsoft.com/office/drawing/2014/main" id="{3225F500-B733-472B-8B0B-D5582108EF0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12584" y="3100775"/>
            <a:ext cx="1999532" cy="656450"/>
          </a:xfrm>
          <a:prstGeom prst="rect">
            <a:avLst/>
          </a:prstGeom>
        </p:spPr>
      </p:pic>
      <p:sp>
        <p:nvSpPr>
          <p:cNvPr id="6" name="Title 1">
            <a:extLst>
              <a:ext uri="{FF2B5EF4-FFF2-40B4-BE49-F238E27FC236}">
                <a16:creationId xmlns:a16="http://schemas.microsoft.com/office/drawing/2014/main" id="{B7A449B8-3FB4-4920-9D5C-B6C7C14DA0F4}"/>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1534" y="5045041"/>
            <a:ext cx="1089633" cy="1390717"/>
          </a:xfrm>
          <a:prstGeom prst="rect">
            <a:avLst/>
          </a:prstGeom>
        </p:spPr>
      </p:pic>
      <p:sp>
        <p:nvSpPr>
          <p:cNvPr id="8" name="Picture Placeholder 7">
            <a:extLst>
              <a:ext uri="{FF2B5EF4-FFF2-40B4-BE49-F238E27FC236}">
                <a16:creationId xmlns:a16="http://schemas.microsoft.com/office/drawing/2014/main" id="{5ED7714B-09F0-48C1-8D66-B8CA09A22471}"/>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1" name="Text Placeholder 10">
            <a:extLst>
              <a:ext uri="{FF2B5EF4-FFF2-40B4-BE49-F238E27FC236}">
                <a16:creationId xmlns:a16="http://schemas.microsoft.com/office/drawing/2014/main" id="{CB541B99-13DF-4540-869D-D553615B92E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sp>
        <p:nvSpPr>
          <p:cNvPr id="9" name="TextBox 8">
            <a:extLst>
              <a:ext uri="{FF2B5EF4-FFF2-40B4-BE49-F238E27FC236}">
                <a16:creationId xmlns:a16="http://schemas.microsoft.com/office/drawing/2014/main" id="{49CBB84E-44CB-3753-2E64-2EACD20343A5}"/>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17" name="Picture 16">
            <a:hlinkClick r:id="rId7"/>
            <a:extLst>
              <a:ext uri="{FF2B5EF4-FFF2-40B4-BE49-F238E27FC236}">
                <a16:creationId xmlns:a16="http://schemas.microsoft.com/office/drawing/2014/main" id="{511BDDC8-FB78-36A7-3144-F363663D0E57}"/>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21" name="Picture 20">
            <a:hlinkClick r:id="rId9"/>
            <a:extLst>
              <a:ext uri="{FF2B5EF4-FFF2-40B4-BE49-F238E27FC236}">
                <a16:creationId xmlns:a16="http://schemas.microsoft.com/office/drawing/2014/main" id="{CF9B00D2-70D3-9A53-533B-CF4BA4882EBD}"/>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23" name="Picture 22">
            <a:hlinkClick r:id="rId11"/>
            <a:extLst>
              <a:ext uri="{FF2B5EF4-FFF2-40B4-BE49-F238E27FC236}">
                <a16:creationId xmlns:a16="http://schemas.microsoft.com/office/drawing/2014/main" id="{E3CDC0E0-2D3F-9FBF-3A06-24FC1286B775}"/>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32350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622800"/>
            <a:ext cx="7632700" cy="2235200"/>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4CA2EC93-25EE-4D38-B805-4FA8549AAD30}"/>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A83D1C91-65E1-48B9-80AA-38C09A8E69E9}"/>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227ADBF5-8D41-4DDC-BEB2-CA34663EC0CC}"/>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8F2512FC-3E40-423D-B908-2D6B3A2153C4}"/>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0DBAD31D-9FAE-5787-DE49-7CEA32417D2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2788A4B1-ECEF-60C4-8F04-C25E203A59EC}"/>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38E7BCB3-A32A-C1C8-5165-2B23DAC5FCEA}"/>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C49888FA-02EA-C172-CC6D-8F61000394B3}"/>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EB708258-C5B2-7567-A249-445AEB7E1AEC}"/>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87923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i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618525"/>
            <a:ext cx="7632700" cy="2239475"/>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74AD48AE-903B-4FED-8E44-93CCAFBB347B}"/>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99FDC9C2-7CA7-4F7D-A01D-FB7308974AFF}"/>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6E9C39FB-AB4A-41FA-9929-E36B49064CE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87C32B7D-20DE-4DFD-AFEB-FE57353F6D45}"/>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1EA50471-4E71-36AF-0B0B-1D615BB5D1F0}"/>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8540488B-5F3F-F4CE-9316-4139990206B8}"/>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2AE093A7-8E49-2D91-3BA1-AF6704707631}"/>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8EC0E714-924D-CEC0-2C28-C65E03756977}"/>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169F9630-96B9-EF66-AB62-5F4EB685233F}"/>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0946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590944"/>
            <a:ext cx="7632700" cy="2267056"/>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DD83683B-50A8-42D0-8458-631E4CE6F12F}"/>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BF0AD7FB-16B9-4F76-A6F2-3B80D2F10ED3}"/>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38C85B6B-AA4A-45B9-A0DF-C3AF47428F4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426C95BE-6539-4781-9486-42B66C4BCBD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FB10503D-5962-2C50-FBCD-E9D0BAD2CFC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3129BBE8-67D2-CE45-8140-418DC8F14F5F}"/>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0C3B73EF-8318-EF2C-5F04-672D456E724C}"/>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AF80C161-F274-8B85-AC4F-5BD838FD1D4E}"/>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F0046F08-28C4-B9ED-D6F1-4272197D8690}"/>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17419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Image Blue">
    <p:spTree>
      <p:nvGrpSpPr>
        <p:cNvPr id="1" name=""/>
        <p:cNvGrpSpPr/>
        <p:nvPr/>
      </p:nvGrpSpPr>
      <p:grpSpPr>
        <a:xfrm>
          <a:off x="0" y="0"/>
          <a:ext cx="0" cy="0"/>
          <a:chOff x="0" y="0"/>
          <a:chExt cx="0" cy="0"/>
        </a:xfrm>
      </p:grpSpPr>
      <p:pic>
        <p:nvPicPr>
          <p:cNvPr id="6" name="Picture 5" descr="A person holding a computer&#10;&#10;Description automatically generated">
            <a:extLst>
              <a:ext uri="{FF2B5EF4-FFF2-40B4-BE49-F238E27FC236}">
                <a16:creationId xmlns:a16="http://schemas.microsoft.com/office/drawing/2014/main" id="{0064F3CE-8BC4-3C4A-DD3A-E2B1B7BB724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83052" y="1283368"/>
            <a:ext cx="3408943" cy="557463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8E994FD7-8A5E-4773-958D-04F7C22607A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024795B0-02A7-495C-8B54-7C5EFBD72E4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D9D575BD-86B7-4ECA-9F3E-7A32FDBE830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786DD97-8E1A-48F6-86CA-BD14B959F7DE}"/>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1381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Image Pink">
    <p:spTree>
      <p:nvGrpSpPr>
        <p:cNvPr id="1" name=""/>
        <p:cNvGrpSpPr/>
        <p:nvPr/>
      </p:nvGrpSpPr>
      <p:grpSpPr>
        <a:xfrm>
          <a:off x="0" y="0"/>
          <a:ext cx="0" cy="0"/>
          <a:chOff x="0" y="0"/>
          <a:chExt cx="0" cy="0"/>
        </a:xfrm>
      </p:grpSpPr>
      <p:pic>
        <p:nvPicPr>
          <p:cNvPr id="8" name="Picture 7" descr="A person sitting at a table with a computer&#10;&#10;Description automatically generated">
            <a:extLst>
              <a:ext uri="{FF2B5EF4-FFF2-40B4-BE49-F238E27FC236}">
                <a16:creationId xmlns:a16="http://schemas.microsoft.com/office/drawing/2014/main" id="{8082A6D7-B444-A5EA-998A-73BFB85B720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75032" y="1193800"/>
            <a:ext cx="3417402" cy="56642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244D2E5A-4637-470D-A55E-02DECB6EC06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C1A31140-877C-4573-9B08-4EAC8F0F2610}"/>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36A19338-01E9-493E-B53F-DAC534530BCA}"/>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DC0C4A5-9D57-4337-ACAD-8DAC5D2CE15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223215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Image Purple">
    <p:spTree>
      <p:nvGrpSpPr>
        <p:cNvPr id="1" name=""/>
        <p:cNvGrpSpPr/>
        <p:nvPr/>
      </p:nvGrpSpPr>
      <p:grpSpPr>
        <a:xfrm>
          <a:off x="0" y="0"/>
          <a:ext cx="0" cy="0"/>
          <a:chOff x="0" y="0"/>
          <a:chExt cx="0" cy="0"/>
        </a:xfrm>
      </p:grpSpPr>
      <p:pic>
        <p:nvPicPr>
          <p:cNvPr id="5" name="Picture 4" descr="A road leading to a snowy mountain&#10;&#10;Description automatically generated">
            <a:extLst>
              <a:ext uri="{FF2B5EF4-FFF2-40B4-BE49-F238E27FC236}">
                <a16:creationId xmlns:a16="http://schemas.microsoft.com/office/drawing/2014/main" id="{98187530-53B2-8B65-C994-22664029F1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91074" y="1203158"/>
            <a:ext cx="3400922" cy="565484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F752FCB5-B64D-47FC-8386-05E2B6AFC3A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99CA5C6D-DAFC-4961-BCEB-256642FECE7B}"/>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pic>
        <p:nvPicPr>
          <p:cNvPr id="12" name="Graphic 11">
            <a:extLst>
              <a:ext uri="{FF2B5EF4-FFF2-40B4-BE49-F238E27FC236}">
                <a16:creationId xmlns:a16="http://schemas.microsoft.com/office/drawing/2014/main" id="{3A0EE181-09A1-421A-8A48-C2CD217C4E2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A8E0B079-F871-45AC-9D49-84C31245000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100193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long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dirty="0"/>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14DD62CD-112F-459C-8F81-4DC1D65CC33E}"/>
              </a:ext>
            </a:extLst>
          </p:cNvPr>
          <p:cNvSpPr>
            <a:spLocks noGrp="1"/>
          </p:cNvSpPr>
          <p:nvPr>
            <p:ph type="title" hasCustomPrompt="1"/>
          </p:nvPr>
        </p:nvSpPr>
        <p:spPr>
          <a:xfrm>
            <a:off x="3829049" y="961314"/>
            <a:ext cx="633040" cy="384344"/>
          </a:xfrm>
        </p:spPr>
        <p:txBody>
          <a:bodyPr>
            <a:noAutofit/>
          </a:bodyPr>
          <a:lstStyle>
            <a:lvl1pPr>
              <a:lnSpc>
                <a:spcPct val="100000"/>
              </a:lnSpc>
              <a:defRPr sz="2400">
                <a:solidFill>
                  <a:schemeClr val="accent1"/>
                </a:solidFill>
              </a:defRPr>
            </a:lvl1pPr>
          </a:lstStyle>
          <a:p>
            <a:r>
              <a:rPr lang="en-US" dirty="0"/>
              <a:t>01</a:t>
            </a:r>
            <a:endParaRPr lang="fi-FI" dirty="0"/>
          </a:p>
        </p:txBody>
      </p:sp>
      <p:sp>
        <p:nvSpPr>
          <p:cNvPr id="350" name="Text Placeholder 349">
            <a:extLst>
              <a:ext uri="{FF2B5EF4-FFF2-40B4-BE49-F238E27FC236}">
                <a16:creationId xmlns:a16="http://schemas.microsoft.com/office/drawing/2014/main" id="{4D784AB7-CED8-4200-8123-5411A045A564}"/>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02</a:t>
            </a:r>
            <a:endParaRPr lang="fi-FI" dirty="0"/>
          </a:p>
        </p:txBody>
      </p:sp>
      <p:sp>
        <p:nvSpPr>
          <p:cNvPr id="351" name="Text Placeholder 349">
            <a:extLst>
              <a:ext uri="{FF2B5EF4-FFF2-40B4-BE49-F238E27FC236}">
                <a16:creationId xmlns:a16="http://schemas.microsoft.com/office/drawing/2014/main" id="{3DC3F35A-31CB-4B22-9BA7-BB0CD49744CC}"/>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03</a:t>
            </a:r>
            <a:endParaRPr lang="fi-FI" dirty="0"/>
          </a:p>
        </p:txBody>
      </p:sp>
      <p:sp>
        <p:nvSpPr>
          <p:cNvPr id="352" name="Text Placeholder 349">
            <a:extLst>
              <a:ext uri="{FF2B5EF4-FFF2-40B4-BE49-F238E27FC236}">
                <a16:creationId xmlns:a16="http://schemas.microsoft.com/office/drawing/2014/main" id="{639F329E-95CE-49AD-A6B5-2288AF41282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04</a:t>
            </a:r>
            <a:endParaRPr lang="fi-FI" dirty="0"/>
          </a:p>
        </p:txBody>
      </p:sp>
      <p:sp>
        <p:nvSpPr>
          <p:cNvPr id="353" name="Text Placeholder 349">
            <a:extLst>
              <a:ext uri="{FF2B5EF4-FFF2-40B4-BE49-F238E27FC236}">
                <a16:creationId xmlns:a16="http://schemas.microsoft.com/office/drawing/2014/main" id="{E4CFF5C0-06E3-41B6-9666-1358385841A1}"/>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05</a:t>
            </a:r>
            <a:endParaRPr lang="fi-FI" dirty="0"/>
          </a:p>
        </p:txBody>
      </p:sp>
      <p:sp>
        <p:nvSpPr>
          <p:cNvPr id="354" name="Text Placeholder 349">
            <a:extLst>
              <a:ext uri="{FF2B5EF4-FFF2-40B4-BE49-F238E27FC236}">
                <a16:creationId xmlns:a16="http://schemas.microsoft.com/office/drawing/2014/main" id="{D327A5EE-8ACE-4087-A661-FAB5657E3259}"/>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06</a:t>
            </a:r>
            <a:endParaRPr lang="fi-FI" dirty="0"/>
          </a:p>
        </p:txBody>
      </p:sp>
      <p:sp>
        <p:nvSpPr>
          <p:cNvPr id="356" name="Text Placeholder 349">
            <a:extLst>
              <a:ext uri="{FF2B5EF4-FFF2-40B4-BE49-F238E27FC236}">
                <a16:creationId xmlns:a16="http://schemas.microsoft.com/office/drawing/2014/main" id="{E1EBE735-B104-4DFD-B66D-C7A220F900B8}"/>
              </a:ext>
            </a:extLst>
          </p:cNvPr>
          <p:cNvSpPr>
            <a:spLocks noGrp="1"/>
          </p:cNvSpPr>
          <p:nvPr>
            <p:ph type="body" sz="quarter" idx="29" hasCustomPrompt="1"/>
          </p:nvPr>
        </p:nvSpPr>
        <p:spPr>
          <a:xfrm>
            <a:off x="7922525"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08</a:t>
            </a:r>
            <a:endParaRPr lang="fi-FI" dirty="0"/>
          </a:p>
        </p:txBody>
      </p:sp>
      <p:sp>
        <p:nvSpPr>
          <p:cNvPr id="357" name="Text Placeholder 349">
            <a:extLst>
              <a:ext uri="{FF2B5EF4-FFF2-40B4-BE49-F238E27FC236}">
                <a16:creationId xmlns:a16="http://schemas.microsoft.com/office/drawing/2014/main" id="{0E3A67FF-857D-43BD-BE49-918AA872ABC9}"/>
              </a:ext>
            </a:extLst>
          </p:cNvPr>
          <p:cNvSpPr>
            <a:spLocks noGrp="1"/>
          </p:cNvSpPr>
          <p:nvPr>
            <p:ph type="body" sz="quarter" idx="30" hasCustomPrompt="1"/>
          </p:nvPr>
        </p:nvSpPr>
        <p:spPr>
          <a:xfrm>
            <a:off x="7916537"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09</a:t>
            </a:r>
            <a:endParaRPr lang="fi-FI" dirty="0"/>
          </a:p>
        </p:txBody>
      </p:sp>
      <p:sp>
        <p:nvSpPr>
          <p:cNvPr id="358" name="Text Placeholder 349">
            <a:extLst>
              <a:ext uri="{FF2B5EF4-FFF2-40B4-BE49-F238E27FC236}">
                <a16:creationId xmlns:a16="http://schemas.microsoft.com/office/drawing/2014/main" id="{402D9A78-AE80-436C-97C6-80F4ACA9144A}"/>
              </a:ext>
            </a:extLst>
          </p:cNvPr>
          <p:cNvSpPr>
            <a:spLocks noGrp="1"/>
          </p:cNvSpPr>
          <p:nvPr>
            <p:ph type="body" sz="quarter" idx="31" hasCustomPrompt="1"/>
          </p:nvPr>
        </p:nvSpPr>
        <p:spPr>
          <a:xfrm>
            <a:off x="7916536"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10</a:t>
            </a:r>
            <a:endParaRPr lang="fi-FI" dirty="0"/>
          </a:p>
        </p:txBody>
      </p:sp>
      <p:sp>
        <p:nvSpPr>
          <p:cNvPr id="359" name="Text Placeholder 349">
            <a:extLst>
              <a:ext uri="{FF2B5EF4-FFF2-40B4-BE49-F238E27FC236}">
                <a16:creationId xmlns:a16="http://schemas.microsoft.com/office/drawing/2014/main" id="{437BA9A4-AEE9-492C-AD54-1F32AF0697DB}"/>
              </a:ext>
            </a:extLst>
          </p:cNvPr>
          <p:cNvSpPr>
            <a:spLocks noGrp="1"/>
          </p:cNvSpPr>
          <p:nvPr>
            <p:ph type="body" sz="quarter" idx="32" hasCustomPrompt="1"/>
          </p:nvPr>
        </p:nvSpPr>
        <p:spPr>
          <a:xfrm>
            <a:off x="7916536"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11</a:t>
            </a:r>
            <a:endParaRPr lang="fi-FI" dirty="0"/>
          </a:p>
        </p:txBody>
      </p:sp>
      <p:sp>
        <p:nvSpPr>
          <p:cNvPr id="360" name="Text Placeholder 349">
            <a:extLst>
              <a:ext uri="{FF2B5EF4-FFF2-40B4-BE49-F238E27FC236}">
                <a16:creationId xmlns:a16="http://schemas.microsoft.com/office/drawing/2014/main" id="{CD54CA76-6786-491E-AD81-92312BB3CE46}"/>
              </a:ext>
            </a:extLst>
          </p:cNvPr>
          <p:cNvSpPr>
            <a:spLocks noGrp="1"/>
          </p:cNvSpPr>
          <p:nvPr>
            <p:ph type="body" sz="quarter" idx="33" hasCustomPrompt="1"/>
          </p:nvPr>
        </p:nvSpPr>
        <p:spPr>
          <a:xfrm>
            <a:off x="7916536"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12</a:t>
            </a:r>
            <a:endParaRPr lang="fi-FI" dirty="0"/>
          </a:p>
        </p:txBody>
      </p:sp>
      <p:sp>
        <p:nvSpPr>
          <p:cNvPr id="362" name="Text Placeholder 349">
            <a:extLst>
              <a:ext uri="{FF2B5EF4-FFF2-40B4-BE49-F238E27FC236}">
                <a16:creationId xmlns:a16="http://schemas.microsoft.com/office/drawing/2014/main" id="{2734ACB1-5660-4C69-8950-C77120CE664D}"/>
              </a:ext>
            </a:extLst>
          </p:cNvPr>
          <p:cNvSpPr>
            <a:spLocks noGrp="1"/>
          </p:cNvSpPr>
          <p:nvPr>
            <p:ph type="body" sz="quarter" idx="34" hasCustomPrompt="1"/>
          </p:nvPr>
        </p:nvSpPr>
        <p:spPr>
          <a:xfrm>
            <a:off x="7922186" y="961314"/>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07</a:t>
            </a:r>
            <a:endParaRPr lang="fi-FI" dirty="0"/>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ext Placeholder 4">
            <a:extLst>
              <a:ext uri="{FF2B5EF4-FFF2-40B4-BE49-F238E27FC236}">
                <a16:creationId xmlns:a16="http://schemas.microsoft.com/office/drawing/2014/main" id="{4E7E006F-9DD6-43DA-8C0B-408028C61813}"/>
              </a:ext>
            </a:extLst>
          </p:cNvPr>
          <p:cNvSpPr>
            <a:spLocks noGrp="1"/>
          </p:cNvSpPr>
          <p:nvPr>
            <p:ph type="body" sz="quarter" idx="35" hasCustomPrompt="1"/>
          </p:nvPr>
        </p:nvSpPr>
        <p:spPr>
          <a:xfrm>
            <a:off x="4584225"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9" name="Text Placeholder 4">
            <a:extLst>
              <a:ext uri="{FF2B5EF4-FFF2-40B4-BE49-F238E27FC236}">
                <a16:creationId xmlns:a16="http://schemas.microsoft.com/office/drawing/2014/main" id="{9F45C6B2-6D1E-46C0-82ED-3C6E44146544}"/>
              </a:ext>
            </a:extLst>
          </p:cNvPr>
          <p:cNvSpPr>
            <a:spLocks noGrp="1"/>
          </p:cNvSpPr>
          <p:nvPr>
            <p:ph type="body" sz="quarter" idx="36" hasCustomPrompt="1"/>
          </p:nvPr>
        </p:nvSpPr>
        <p:spPr>
          <a:xfrm>
            <a:off x="4584225"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1" name="Text Placeholder 4">
            <a:extLst>
              <a:ext uri="{FF2B5EF4-FFF2-40B4-BE49-F238E27FC236}">
                <a16:creationId xmlns:a16="http://schemas.microsoft.com/office/drawing/2014/main" id="{AE81EFB1-D174-4A63-B85E-D3924EF194D1}"/>
              </a:ext>
            </a:extLst>
          </p:cNvPr>
          <p:cNvSpPr>
            <a:spLocks noGrp="1"/>
          </p:cNvSpPr>
          <p:nvPr>
            <p:ph type="body" sz="quarter" idx="37" hasCustomPrompt="1"/>
          </p:nvPr>
        </p:nvSpPr>
        <p:spPr>
          <a:xfrm>
            <a:off x="4584225"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2" name="Text Placeholder 4">
            <a:extLst>
              <a:ext uri="{FF2B5EF4-FFF2-40B4-BE49-F238E27FC236}">
                <a16:creationId xmlns:a16="http://schemas.microsoft.com/office/drawing/2014/main" id="{69501928-E4A8-406B-8E78-5FD1F4E8B585}"/>
              </a:ext>
            </a:extLst>
          </p:cNvPr>
          <p:cNvSpPr>
            <a:spLocks noGrp="1"/>
          </p:cNvSpPr>
          <p:nvPr>
            <p:ph type="body" sz="quarter" idx="38" hasCustomPrompt="1"/>
          </p:nvPr>
        </p:nvSpPr>
        <p:spPr>
          <a:xfrm>
            <a:off x="4584225"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3" name="Text Placeholder 4">
            <a:extLst>
              <a:ext uri="{FF2B5EF4-FFF2-40B4-BE49-F238E27FC236}">
                <a16:creationId xmlns:a16="http://schemas.microsoft.com/office/drawing/2014/main" id="{53380A8B-7F17-439A-8354-21DFC70E9C2C}"/>
              </a:ext>
            </a:extLst>
          </p:cNvPr>
          <p:cNvSpPr>
            <a:spLocks noGrp="1"/>
          </p:cNvSpPr>
          <p:nvPr>
            <p:ph type="body" sz="quarter" idx="39" hasCustomPrompt="1"/>
          </p:nvPr>
        </p:nvSpPr>
        <p:spPr>
          <a:xfrm>
            <a:off x="4584225"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4" name="Text Placeholder 4">
            <a:extLst>
              <a:ext uri="{FF2B5EF4-FFF2-40B4-BE49-F238E27FC236}">
                <a16:creationId xmlns:a16="http://schemas.microsoft.com/office/drawing/2014/main" id="{513C2DAE-4920-4C2B-B86B-B78285C9A838}"/>
              </a:ext>
            </a:extLst>
          </p:cNvPr>
          <p:cNvSpPr>
            <a:spLocks noGrp="1"/>
          </p:cNvSpPr>
          <p:nvPr>
            <p:ph type="body" sz="quarter" idx="40" hasCustomPrompt="1"/>
          </p:nvPr>
        </p:nvSpPr>
        <p:spPr>
          <a:xfrm>
            <a:off x="4584225"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5" name="Text Placeholder 4">
            <a:extLst>
              <a:ext uri="{FF2B5EF4-FFF2-40B4-BE49-F238E27FC236}">
                <a16:creationId xmlns:a16="http://schemas.microsoft.com/office/drawing/2014/main" id="{E1679746-49F9-4DC5-AC35-5BDFDC64D494}"/>
              </a:ext>
            </a:extLst>
          </p:cNvPr>
          <p:cNvSpPr>
            <a:spLocks noGrp="1"/>
          </p:cNvSpPr>
          <p:nvPr>
            <p:ph type="body" sz="quarter" idx="41" hasCustomPrompt="1"/>
          </p:nvPr>
        </p:nvSpPr>
        <p:spPr>
          <a:xfrm>
            <a:off x="8682983"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6" name="Text Placeholder 4">
            <a:extLst>
              <a:ext uri="{FF2B5EF4-FFF2-40B4-BE49-F238E27FC236}">
                <a16:creationId xmlns:a16="http://schemas.microsoft.com/office/drawing/2014/main" id="{9A278724-AD09-4886-8AEE-61F17EE191E4}"/>
              </a:ext>
            </a:extLst>
          </p:cNvPr>
          <p:cNvSpPr>
            <a:spLocks noGrp="1"/>
          </p:cNvSpPr>
          <p:nvPr>
            <p:ph type="body" sz="quarter" idx="42" hasCustomPrompt="1"/>
          </p:nvPr>
        </p:nvSpPr>
        <p:spPr>
          <a:xfrm>
            <a:off x="8682983"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7" name="Text Placeholder 4">
            <a:extLst>
              <a:ext uri="{FF2B5EF4-FFF2-40B4-BE49-F238E27FC236}">
                <a16:creationId xmlns:a16="http://schemas.microsoft.com/office/drawing/2014/main" id="{84AF4F70-4DE3-4DAC-8CD4-CA66986D53CC}"/>
              </a:ext>
            </a:extLst>
          </p:cNvPr>
          <p:cNvSpPr>
            <a:spLocks noGrp="1"/>
          </p:cNvSpPr>
          <p:nvPr>
            <p:ph type="body" sz="quarter" idx="43" hasCustomPrompt="1"/>
          </p:nvPr>
        </p:nvSpPr>
        <p:spPr>
          <a:xfrm>
            <a:off x="8682983"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8" name="Text Placeholder 4">
            <a:extLst>
              <a:ext uri="{FF2B5EF4-FFF2-40B4-BE49-F238E27FC236}">
                <a16:creationId xmlns:a16="http://schemas.microsoft.com/office/drawing/2014/main" id="{09043932-7646-46BE-876C-2D4402B2B43A}"/>
              </a:ext>
            </a:extLst>
          </p:cNvPr>
          <p:cNvSpPr>
            <a:spLocks noGrp="1"/>
          </p:cNvSpPr>
          <p:nvPr>
            <p:ph type="body" sz="quarter" idx="44" hasCustomPrompt="1"/>
          </p:nvPr>
        </p:nvSpPr>
        <p:spPr>
          <a:xfrm>
            <a:off x="8682983"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9" name="Text Placeholder 4">
            <a:extLst>
              <a:ext uri="{FF2B5EF4-FFF2-40B4-BE49-F238E27FC236}">
                <a16:creationId xmlns:a16="http://schemas.microsoft.com/office/drawing/2014/main" id="{27421D64-8187-4443-9600-C9B9549FCE7A}"/>
              </a:ext>
            </a:extLst>
          </p:cNvPr>
          <p:cNvSpPr>
            <a:spLocks noGrp="1"/>
          </p:cNvSpPr>
          <p:nvPr>
            <p:ph type="body" sz="quarter" idx="45" hasCustomPrompt="1"/>
          </p:nvPr>
        </p:nvSpPr>
        <p:spPr>
          <a:xfrm>
            <a:off x="8682983"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70" name="Text Placeholder 4">
            <a:extLst>
              <a:ext uri="{FF2B5EF4-FFF2-40B4-BE49-F238E27FC236}">
                <a16:creationId xmlns:a16="http://schemas.microsoft.com/office/drawing/2014/main" id="{204C7B53-E469-4E88-8D5C-6B2D2FFFA119}"/>
              </a:ext>
            </a:extLst>
          </p:cNvPr>
          <p:cNvSpPr>
            <a:spLocks noGrp="1"/>
          </p:cNvSpPr>
          <p:nvPr>
            <p:ph type="body" sz="quarter" idx="46" hasCustomPrompt="1"/>
          </p:nvPr>
        </p:nvSpPr>
        <p:spPr>
          <a:xfrm>
            <a:off x="8682983"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 name="TextBox 2">
            <a:extLst>
              <a:ext uri="{FF2B5EF4-FFF2-40B4-BE49-F238E27FC236}">
                <a16:creationId xmlns:a16="http://schemas.microsoft.com/office/drawing/2014/main" id="{3EC51624-EFE5-77AC-2E0F-28E57116DCF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6" name="Text Placeholder 5">
            <a:extLst>
              <a:ext uri="{FF2B5EF4-FFF2-40B4-BE49-F238E27FC236}">
                <a16:creationId xmlns:a16="http://schemas.microsoft.com/office/drawing/2014/main" id="{740A43C1-7D5A-66E1-3C0E-737764CD34F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Contents</a:t>
            </a:r>
            <a:endParaRPr lang="fi-FI" dirty="0"/>
          </a:p>
        </p:txBody>
      </p:sp>
    </p:spTree>
    <p:extLst>
      <p:ext uri="{BB962C8B-B14F-4D97-AF65-F5344CB8AC3E}">
        <p14:creationId xmlns:p14="http://schemas.microsoft.com/office/powerpoint/2010/main" val="61542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D2062-FD07-480B-BF40-72C67654E161}"/>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9E5D2406-009D-47EB-AD45-06EFF1B2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4C40417-2048-73F2-51FE-1211C63312A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6" name="TextBox 5">
            <a:extLst>
              <a:ext uri="{FF2B5EF4-FFF2-40B4-BE49-F238E27FC236}">
                <a16:creationId xmlns:a16="http://schemas.microsoft.com/office/drawing/2014/main" id="{DF472B8A-017B-F8A8-D760-E5730E19842A}"/>
              </a:ext>
            </a:extLst>
          </p:cNvPr>
          <p:cNvSpPr txBox="1"/>
          <p:nvPr userDrawn="1">
            <p:extLst>
              <p:ext uri="{1162E1C5-73C7-4A58-AE30-91384D911F3F}">
                <p184:classification xmlns:p184="http://schemas.microsoft.com/office/powerpoint/2018/4/main" val="ftr"/>
              </p:ext>
            </p:extLst>
          </p:nvPr>
        </p:nvSpPr>
        <p:spPr>
          <a:xfrm>
            <a:off x="11118850" y="6642100"/>
            <a:ext cx="1038225" cy="152400"/>
          </a:xfrm>
          <a:prstGeom prst="rect">
            <a:avLst/>
          </a:prstGeom>
        </p:spPr>
        <p:txBody>
          <a:bodyPr horzOverflow="overflow" lIns="0" tIns="0" rIns="0" bIns="0">
            <a:spAutoFit/>
          </a:bodyPr>
          <a:lstStyle/>
          <a:p>
            <a:pPr algn="l"/>
            <a:r>
              <a:rPr lang="en-BE" sz="1000">
                <a:solidFill>
                  <a:srgbClr val="000000"/>
                </a:solidFill>
                <a:latin typeface="Calibri" panose="020F0502020204030204" pitchFamily="34" charset="0"/>
                <a:cs typeface="Calibri" panose="020F0502020204030204" pitchFamily="34" charset="0"/>
              </a:rPr>
              <a:t>Classified as Private</a:t>
            </a:r>
          </a:p>
        </p:txBody>
      </p:sp>
    </p:spTree>
    <p:extLst>
      <p:ext uri="{BB962C8B-B14F-4D97-AF65-F5344CB8AC3E}">
        <p14:creationId xmlns:p14="http://schemas.microsoft.com/office/powerpoint/2010/main" val="30699681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737" r:id="rId5"/>
    <p:sldLayoutId id="2147483739" r:id="rId6"/>
    <p:sldLayoutId id="2147483741" r:id="rId7"/>
    <p:sldLayoutId id="2147483744" r:id="rId8"/>
    <p:sldLayoutId id="2147483650" r:id="rId9"/>
    <p:sldLayoutId id="2147483718" r:id="rId10"/>
    <p:sldLayoutId id="2147483676" r:id="rId11"/>
    <p:sldLayoutId id="2147483677" r:id="rId12"/>
    <p:sldLayoutId id="2147483678" r:id="rId13"/>
    <p:sldLayoutId id="2147483679" r:id="rId14"/>
    <p:sldLayoutId id="2147483652" r:id="rId15"/>
    <p:sldLayoutId id="2147483724" r:id="rId16"/>
    <p:sldLayoutId id="2147483680" r:id="rId17"/>
    <p:sldLayoutId id="2147483725" r:id="rId18"/>
    <p:sldLayoutId id="2147483746" r:id="rId19"/>
    <p:sldLayoutId id="2147483747" r:id="rId20"/>
    <p:sldLayoutId id="2147483748" r:id="rId21"/>
    <p:sldLayoutId id="2147483749" r:id="rId22"/>
    <p:sldLayoutId id="2147483685" r:id="rId23"/>
    <p:sldLayoutId id="2147483726" r:id="rId24"/>
    <p:sldLayoutId id="2147483719" r:id="rId25"/>
    <p:sldLayoutId id="2147483720" r:id="rId26"/>
    <p:sldLayoutId id="2147483731" r:id="rId27"/>
    <p:sldLayoutId id="2147483734" r:id="rId28"/>
    <p:sldLayoutId id="2147483735" r:id="rId29"/>
    <p:sldLayoutId id="2147483686" r:id="rId30"/>
    <p:sldLayoutId id="2147483687" r:id="rId31"/>
    <p:sldLayoutId id="2147483688" r:id="rId32"/>
    <p:sldLayoutId id="2147483689" r:id="rId33"/>
    <p:sldLayoutId id="2147483696" r:id="rId34"/>
    <p:sldLayoutId id="2147483697" r:id="rId35"/>
    <p:sldLayoutId id="2147483698" r:id="rId36"/>
    <p:sldLayoutId id="2147483700" r:id="rId37"/>
    <p:sldLayoutId id="2147483701" r:id="rId38"/>
    <p:sldLayoutId id="2147483710" r:id="rId39"/>
    <p:sldLayoutId id="2147483721" r:id="rId40"/>
    <p:sldLayoutId id="2147483702" r:id="rId41"/>
    <p:sldLayoutId id="2147483703" r:id="rId42"/>
    <p:sldLayoutId id="2147483704" r:id="rId43"/>
    <p:sldLayoutId id="2147483715" r:id="rId44"/>
    <p:sldLayoutId id="2147483723" r:id="rId45"/>
    <p:sldLayoutId id="2147483727" r:id="rId46"/>
    <p:sldLayoutId id="2147483729" r:id="rId47"/>
    <p:sldLayoutId id="2147483728" r:id="rId48"/>
    <p:sldLayoutId id="2147483730" r:id="rId49"/>
    <p:sldLayoutId id="2147483711" r:id="rId50"/>
    <p:sldLayoutId id="2147483712" r:id="rId51"/>
    <p:sldLayoutId id="2147483713" r:id="rId52"/>
    <p:sldLayoutId id="2147483714"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200" b="1" kern="1200">
          <a:solidFill>
            <a:schemeClr val="tx1"/>
          </a:solidFill>
          <a:latin typeface="Inter" panose="02000503000000020004" pitchFamily="2" charset="0"/>
          <a:ea typeface="+mj-ea"/>
          <a:cs typeface="+mj-cs"/>
        </a:defRPr>
      </a:lvl1pPr>
    </p:titleStyle>
    <p:body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0.xml"/><Relationship Id="rId1" Type="http://schemas.openxmlformats.org/officeDocument/2006/relationships/tags" Target="../tags/tag10.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0.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0.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0.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0.xml"/><Relationship Id="rId1" Type="http://schemas.openxmlformats.org/officeDocument/2006/relationships/tags" Target="../tags/tag8.xml"/><Relationship Id="rId5" Type="http://schemas.openxmlformats.org/officeDocument/2006/relationships/image" Target="../media/image62.png"/><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0.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26357-EE72-F337-7DFF-9E751AA552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620123-461D-A161-62C8-736D02964976}"/>
              </a:ext>
            </a:extLst>
          </p:cNvPr>
          <p:cNvSpPr>
            <a:spLocks noGrp="1"/>
          </p:cNvSpPr>
          <p:nvPr>
            <p:ph type="ctrTitle"/>
          </p:nvPr>
        </p:nvSpPr>
        <p:spPr/>
        <p:txBody>
          <a:bodyPr/>
          <a:lstStyle/>
          <a:p>
            <a:r>
              <a:rPr lang="en-BE"/>
              <a:t>Purchase Process</a:t>
            </a:r>
          </a:p>
        </p:txBody>
      </p:sp>
      <p:sp>
        <p:nvSpPr>
          <p:cNvPr id="5" name="Rectangle: Rounded Corners 4">
            <a:extLst>
              <a:ext uri="{FF2B5EF4-FFF2-40B4-BE49-F238E27FC236}">
                <a16:creationId xmlns:a16="http://schemas.microsoft.com/office/drawing/2014/main" id="{0B7FBB88-7D1F-0549-703C-BB2EDD2B5A98}"/>
              </a:ext>
            </a:extLst>
          </p:cNvPr>
          <p:cNvSpPr/>
          <p:nvPr/>
        </p:nvSpPr>
        <p:spPr>
          <a:xfrm>
            <a:off x="10624558" y="161554"/>
            <a:ext cx="1390116" cy="5150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1400" b="0" i="0" u="none" strike="noStrike" kern="1200" cap="none" spc="0" normalizeH="0" baseline="0" noProof="0">
                <a:ln>
                  <a:noFill/>
                </a:ln>
                <a:solidFill>
                  <a:srgbClr val="120A48"/>
                </a:solidFill>
                <a:effectLst/>
                <a:uLnTx/>
                <a:uFillTx/>
                <a:latin typeface="Inter"/>
                <a:ea typeface="+mn-ea"/>
                <a:cs typeface="+mn-cs"/>
              </a:rPr>
              <a:t>Insights Essentials</a:t>
            </a:r>
          </a:p>
        </p:txBody>
      </p:sp>
      <p:sp>
        <p:nvSpPr>
          <p:cNvPr id="6" name="Rectangle: Rounded Corners 5">
            <a:extLst>
              <a:ext uri="{FF2B5EF4-FFF2-40B4-BE49-F238E27FC236}">
                <a16:creationId xmlns:a16="http://schemas.microsoft.com/office/drawing/2014/main" id="{DA175482-9981-FF3B-F146-31980C034CF1}"/>
              </a:ext>
            </a:extLst>
          </p:cNvPr>
          <p:cNvSpPr/>
          <p:nvPr/>
        </p:nvSpPr>
        <p:spPr>
          <a:xfrm>
            <a:off x="9100558" y="161554"/>
            <a:ext cx="1390116" cy="5150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1400" b="0" i="0" u="none" strike="noStrike" kern="1200" cap="none" spc="0" normalizeH="0" baseline="0" noProof="0">
                <a:ln>
                  <a:noFill/>
                </a:ln>
                <a:solidFill>
                  <a:srgbClr val="120A48"/>
                </a:solidFill>
                <a:effectLst/>
                <a:uLnTx/>
                <a:uFillTx/>
                <a:latin typeface="Inter"/>
                <a:ea typeface="+mn-ea"/>
                <a:cs typeface="+mn-cs"/>
              </a:rPr>
              <a:t>Insights </a:t>
            </a:r>
            <a:r>
              <a:rPr kumimoji="0" lang="fi-FI" sz="1400" b="0" i="0" u="none" strike="noStrike" kern="1200" cap="none" spc="0" normalizeH="0" baseline="0" noProof="0">
                <a:ln>
                  <a:noFill/>
                </a:ln>
                <a:solidFill>
                  <a:srgbClr val="120A48"/>
                </a:solidFill>
                <a:effectLst/>
                <a:uLnTx/>
                <a:uFillTx/>
                <a:latin typeface="Inter"/>
                <a:ea typeface="+mn-ea"/>
                <a:cs typeface="+mn-cs"/>
              </a:rPr>
              <a:t>Pro</a:t>
            </a:r>
            <a:endParaRPr kumimoji="0" lang="en-BE" sz="1400" b="0" i="0" u="none" strike="noStrike" kern="1200" cap="none" spc="0" normalizeH="0" baseline="0" noProof="0">
              <a:ln>
                <a:noFill/>
              </a:ln>
              <a:solidFill>
                <a:srgbClr val="120A48"/>
              </a:solidFill>
              <a:effectLst/>
              <a:uLnTx/>
              <a:uFillTx/>
              <a:latin typeface="Inter"/>
              <a:ea typeface="+mn-ea"/>
              <a:cs typeface="+mn-cs"/>
            </a:endParaRPr>
          </a:p>
        </p:txBody>
      </p:sp>
    </p:spTree>
    <p:custDataLst>
      <p:tags r:id="rId1"/>
    </p:custDataLst>
    <p:extLst>
      <p:ext uri="{BB962C8B-B14F-4D97-AF65-F5344CB8AC3E}">
        <p14:creationId xmlns:p14="http://schemas.microsoft.com/office/powerpoint/2010/main" val="40587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1161D-91FF-D65E-5941-C93C1C1A90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03E6D9-C0B4-CC06-C553-B30470278844}"/>
              </a:ext>
            </a:extLst>
          </p:cNvPr>
          <p:cNvSpPr>
            <a:spLocks noGrp="1"/>
          </p:cNvSpPr>
          <p:nvPr>
            <p:ph type="title"/>
          </p:nvPr>
        </p:nvSpPr>
        <p:spPr/>
        <p:txBody>
          <a:bodyPr/>
          <a:lstStyle/>
          <a:p>
            <a:r>
              <a:rPr lang="en-BE" sz="4400"/>
              <a:t>Order Line Details</a:t>
            </a:r>
            <a:endParaRPr lang="en-BE"/>
          </a:p>
        </p:txBody>
      </p:sp>
      <p:sp>
        <p:nvSpPr>
          <p:cNvPr id="5" name="Content Placeholder 4">
            <a:extLst>
              <a:ext uri="{FF2B5EF4-FFF2-40B4-BE49-F238E27FC236}">
                <a16:creationId xmlns:a16="http://schemas.microsoft.com/office/drawing/2014/main" id="{862084D0-5DD0-01CF-3911-A541D701ED44}"/>
              </a:ext>
            </a:extLst>
          </p:cNvPr>
          <p:cNvSpPr>
            <a:spLocks noGrp="1"/>
          </p:cNvSpPr>
          <p:nvPr>
            <p:ph sz="half" idx="1"/>
          </p:nvPr>
        </p:nvSpPr>
        <p:spPr>
          <a:xfrm>
            <a:off x="329115" y="1241156"/>
            <a:ext cx="10028236" cy="3822115"/>
          </a:xfrm>
        </p:spPr>
        <p:txBody>
          <a:bodyPr/>
          <a:lstStyle/>
          <a:p>
            <a:r>
              <a:rPr lang="en-BE" b="1"/>
              <a:t>In this table you are able to see specific information on the lines of your orders</a:t>
            </a:r>
          </a:p>
          <a:p>
            <a:endParaRPr lang="en-BE" b="1"/>
          </a:p>
        </p:txBody>
      </p:sp>
      <p:sp>
        <p:nvSpPr>
          <p:cNvPr id="7" name="Text Placeholder 6">
            <a:extLst>
              <a:ext uri="{FF2B5EF4-FFF2-40B4-BE49-F238E27FC236}">
                <a16:creationId xmlns:a16="http://schemas.microsoft.com/office/drawing/2014/main" id="{2056264E-0780-E015-EDEF-E933A344048F}"/>
              </a:ext>
            </a:extLst>
          </p:cNvPr>
          <p:cNvSpPr>
            <a:spLocks noGrp="1"/>
          </p:cNvSpPr>
          <p:nvPr>
            <p:ph type="body" sz="quarter" idx="13"/>
          </p:nvPr>
        </p:nvSpPr>
        <p:spPr/>
        <p:txBody>
          <a:bodyPr/>
          <a:lstStyle/>
          <a:p>
            <a:r>
              <a:rPr lang="en-BE"/>
              <a:t>Order Line Analysis</a:t>
            </a:r>
          </a:p>
        </p:txBody>
      </p:sp>
      <p:pic>
        <p:nvPicPr>
          <p:cNvPr id="11" name="Picture 10">
            <a:extLst>
              <a:ext uri="{FF2B5EF4-FFF2-40B4-BE49-F238E27FC236}">
                <a16:creationId xmlns:a16="http://schemas.microsoft.com/office/drawing/2014/main" id="{96E96754-FE95-6530-6138-F0C7B0486559}"/>
              </a:ext>
            </a:extLst>
          </p:cNvPr>
          <p:cNvPicPr>
            <a:picLocks noChangeAspect="1"/>
          </p:cNvPicPr>
          <p:nvPr/>
        </p:nvPicPr>
        <p:blipFill>
          <a:blip r:embed="rId3"/>
          <a:srcRect t="10614" r="4241"/>
          <a:stretch/>
        </p:blipFill>
        <p:spPr>
          <a:xfrm>
            <a:off x="3062961" y="3953134"/>
            <a:ext cx="2196730" cy="2763351"/>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451ACBBA-1A66-18C9-6BF2-9631E0D7E040}"/>
              </a:ext>
            </a:extLst>
          </p:cNvPr>
          <p:cNvPicPr>
            <a:picLocks noChangeAspect="1"/>
          </p:cNvPicPr>
          <p:nvPr/>
        </p:nvPicPr>
        <p:blipFill>
          <a:blip r:embed="rId4"/>
          <a:srcRect l="1" t="11198" r="2983"/>
          <a:stretch/>
        </p:blipFill>
        <p:spPr>
          <a:xfrm>
            <a:off x="5319945" y="3810862"/>
            <a:ext cx="2345295" cy="2892146"/>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A900E7A8-66E9-3B9A-B3D1-67AB1376D986}"/>
              </a:ext>
            </a:extLst>
          </p:cNvPr>
          <p:cNvPicPr>
            <a:picLocks noChangeAspect="1"/>
          </p:cNvPicPr>
          <p:nvPr/>
        </p:nvPicPr>
        <p:blipFill>
          <a:blip r:embed="rId5"/>
          <a:srcRect t="11130" r="1297"/>
          <a:stretch/>
        </p:blipFill>
        <p:spPr>
          <a:xfrm>
            <a:off x="7881550" y="3705786"/>
            <a:ext cx="2393360" cy="3010699"/>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DD407C87-48A7-6026-EE78-DCCAE28E6FD5}"/>
              </a:ext>
            </a:extLst>
          </p:cNvPr>
          <p:cNvPicPr>
            <a:picLocks noChangeAspect="1"/>
          </p:cNvPicPr>
          <p:nvPr/>
        </p:nvPicPr>
        <p:blipFill>
          <a:blip r:embed="rId6"/>
          <a:stretch>
            <a:fillRect/>
          </a:stretch>
        </p:blipFill>
        <p:spPr>
          <a:xfrm>
            <a:off x="1126189" y="1601065"/>
            <a:ext cx="9671438" cy="1827935"/>
          </a:xfrm>
          <a:prstGeom prst="rect">
            <a:avLst/>
          </a:prstGeom>
          <a:ln>
            <a:noFill/>
          </a:ln>
          <a:effectLst>
            <a:outerShdw blurRad="50800" dist="38100" dir="5400000" algn="t" rotWithShape="0">
              <a:prstClr val="black">
                <a:alpha val="40000"/>
              </a:prstClr>
            </a:outerShdw>
          </a:effectLst>
        </p:spPr>
      </p:pic>
      <p:sp>
        <p:nvSpPr>
          <p:cNvPr id="16" name="TextBox 15">
            <a:extLst>
              <a:ext uri="{FF2B5EF4-FFF2-40B4-BE49-F238E27FC236}">
                <a16:creationId xmlns:a16="http://schemas.microsoft.com/office/drawing/2014/main" id="{AA81BB70-894C-1C66-BCF0-781A2A1E4448}"/>
              </a:ext>
            </a:extLst>
          </p:cNvPr>
          <p:cNvSpPr txBox="1"/>
          <p:nvPr/>
        </p:nvSpPr>
        <p:spPr>
          <a:xfrm>
            <a:off x="556891" y="3953134"/>
            <a:ext cx="23902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800" b="1" i="0" u="none" strike="noStrike" kern="1200" cap="none" spc="0" normalizeH="0" baseline="0" noProof="0" dirty="0">
                <a:ln>
                  <a:noFill/>
                </a:ln>
                <a:solidFill>
                  <a:srgbClr val="120A48"/>
                </a:solidFill>
                <a:effectLst/>
                <a:uLnTx/>
                <a:uFillTx/>
                <a:latin typeface="Inter"/>
                <a:ea typeface="+mn-ea"/>
                <a:cs typeface="+mn-cs"/>
              </a:rPr>
              <a:t>Select these dimensions in the 4 drop downs to show in the table:</a:t>
            </a:r>
          </a:p>
        </p:txBody>
      </p:sp>
    </p:spTree>
    <p:custDataLst>
      <p:tags r:id="rId1"/>
    </p:custDataLst>
    <p:extLst>
      <p:ext uri="{BB962C8B-B14F-4D97-AF65-F5344CB8AC3E}">
        <p14:creationId xmlns:p14="http://schemas.microsoft.com/office/powerpoint/2010/main" val="173130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4DA1A-CE32-4B97-CC5C-6C9FA6F23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E4C39-32C7-4871-04A7-47CABB6E122B}"/>
              </a:ext>
            </a:extLst>
          </p:cNvPr>
          <p:cNvSpPr>
            <a:spLocks noGrp="1"/>
          </p:cNvSpPr>
          <p:nvPr>
            <p:ph type="title"/>
          </p:nvPr>
        </p:nvSpPr>
        <p:spPr/>
        <p:txBody>
          <a:bodyPr/>
          <a:lstStyle/>
          <a:p>
            <a:r>
              <a:rPr lang="en-BE" sz="4400"/>
              <a:t>Purchase Process Dashboard</a:t>
            </a:r>
            <a:endParaRPr lang="en-BE"/>
          </a:p>
        </p:txBody>
      </p:sp>
      <p:pic>
        <p:nvPicPr>
          <p:cNvPr id="5" name="Picture 4">
            <a:extLst>
              <a:ext uri="{FF2B5EF4-FFF2-40B4-BE49-F238E27FC236}">
                <a16:creationId xmlns:a16="http://schemas.microsoft.com/office/drawing/2014/main" id="{2BC1ACE8-F904-A392-503B-B437AC211B23}"/>
              </a:ext>
            </a:extLst>
          </p:cNvPr>
          <p:cNvPicPr>
            <a:picLocks noChangeAspect="1"/>
          </p:cNvPicPr>
          <p:nvPr/>
        </p:nvPicPr>
        <p:blipFill>
          <a:blip r:embed="rId3"/>
          <a:stretch>
            <a:fillRect/>
          </a:stretch>
        </p:blipFill>
        <p:spPr>
          <a:xfrm>
            <a:off x="1295624" y="1324820"/>
            <a:ext cx="8726917" cy="5031155"/>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36895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FAD43-CF64-5E2B-B9D3-E14403DD31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070F18-5C9E-A0BE-0116-9A494B85B9D2}"/>
              </a:ext>
            </a:extLst>
          </p:cNvPr>
          <p:cNvSpPr>
            <a:spLocks noGrp="1"/>
          </p:cNvSpPr>
          <p:nvPr>
            <p:ph type="title"/>
          </p:nvPr>
        </p:nvSpPr>
        <p:spPr/>
        <p:txBody>
          <a:bodyPr/>
          <a:lstStyle/>
          <a:p>
            <a:r>
              <a:rPr lang="en-BE"/>
              <a:t>Purchase Process</a:t>
            </a:r>
          </a:p>
        </p:txBody>
      </p:sp>
      <p:sp>
        <p:nvSpPr>
          <p:cNvPr id="4" name="Content Placeholder 3">
            <a:extLst>
              <a:ext uri="{FF2B5EF4-FFF2-40B4-BE49-F238E27FC236}">
                <a16:creationId xmlns:a16="http://schemas.microsoft.com/office/drawing/2014/main" id="{B5D28A51-883D-7DE7-299C-6490DE1B9916}"/>
              </a:ext>
            </a:extLst>
          </p:cNvPr>
          <p:cNvSpPr>
            <a:spLocks noGrp="1"/>
          </p:cNvSpPr>
          <p:nvPr>
            <p:ph sz="half" idx="1"/>
          </p:nvPr>
        </p:nvSpPr>
        <p:spPr>
          <a:xfrm>
            <a:off x="838201" y="1886584"/>
            <a:ext cx="10028236" cy="3822115"/>
          </a:xfrm>
        </p:spPr>
        <p:txBody>
          <a:bodyPr/>
          <a:lstStyle/>
          <a:p>
            <a:r>
              <a:rPr lang="en-US" sz="1200" b="1"/>
              <a:t>Summary of the goals: </a:t>
            </a:r>
            <a:endParaRPr lang="en-BE" sz="1200" b="1"/>
          </a:p>
          <a:p>
            <a:pPr lvl="1"/>
            <a:r>
              <a:rPr lang="en-US" sz="1200"/>
              <a:t>The Purchase Process Dashboard provides a streamlined view of procurement performance by tracking PO and PR processing times and task cycle durations patterns. </a:t>
            </a:r>
            <a:endParaRPr lang="en-BE" sz="1200"/>
          </a:p>
          <a:p>
            <a:pPr lvl="1"/>
            <a:r>
              <a:rPr lang="en-US" sz="1200"/>
              <a:t>It consists of two sheets: one offering an overview of key metrics, including average task cycle times and PO segmentation (such as ordered, confirmed, and rejected), and another focusing on lead time analysis between critical PR/PO milestones, such as order creation and closure.</a:t>
            </a:r>
            <a:endParaRPr lang="en-BE" sz="1200"/>
          </a:p>
          <a:p>
            <a:r>
              <a:rPr lang="en-BE" sz="1200" b="1"/>
              <a:t>Main Questions Answered</a:t>
            </a:r>
          </a:p>
          <a:p>
            <a:pPr lvl="1"/>
            <a:r>
              <a:rPr lang="en-US" sz="1200"/>
              <a:t>The dashboard answers key questions to help stakeholders manage procurement more effectively. </a:t>
            </a:r>
            <a:endParaRPr lang="en-BE" sz="1200"/>
          </a:p>
          <a:p>
            <a:pPr lvl="1"/>
            <a:r>
              <a:rPr lang="en-US" sz="1200"/>
              <a:t>It highlights average PO and PR processing times, identifies how long PR tasks take to complete, and segments POs based on supplier responses. </a:t>
            </a:r>
            <a:endParaRPr lang="en-BE" sz="1200"/>
          </a:p>
          <a:p>
            <a:pPr lvl="1"/>
            <a:r>
              <a:rPr lang="en-US" sz="1200"/>
              <a:t>Additionally, it analyzes lead times between critical milestones, such as order creation, confirmation, and closure, helping identify delays and potential bottlenecks in the procurement lifecycle.</a:t>
            </a:r>
            <a:endParaRPr lang="en-BE" sz="1200"/>
          </a:p>
          <a:p>
            <a:pPr lvl="1"/>
            <a:endParaRPr lang="en-BE" sz="1200"/>
          </a:p>
          <a:p>
            <a:r>
              <a:rPr lang="en-US" sz="1200"/>
              <a:t>The Purchase Process Dashboard delivers significant value by enhancing procurement visibility, minimizing inefficiencies, and improving supplier collaboration. By providing insights into task cycles, supplier responses, and lead times, it enables organizations to streamline processes, optimize workflows, and improve overall procurement performance. </a:t>
            </a:r>
            <a:br>
              <a:rPr lang="en-BE" sz="1200"/>
            </a:br>
            <a:r>
              <a:rPr lang="en-US" sz="1200"/>
              <a:t>This leads to better decision-making, cost savings, and stronger supplier relationships.</a:t>
            </a:r>
            <a:endParaRPr lang="en-BE" sz="1200"/>
          </a:p>
        </p:txBody>
      </p:sp>
      <p:sp>
        <p:nvSpPr>
          <p:cNvPr id="5" name="Text Placeholder 4">
            <a:extLst>
              <a:ext uri="{FF2B5EF4-FFF2-40B4-BE49-F238E27FC236}">
                <a16:creationId xmlns:a16="http://schemas.microsoft.com/office/drawing/2014/main" id="{968CD5B7-365A-A5D0-4BAA-A5872709E464}"/>
              </a:ext>
            </a:extLst>
          </p:cNvPr>
          <p:cNvSpPr>
            <a:spLocks noGrp="1"/>
          </p:cNvSpPr>
          <p:nvPr>
            <p:ph type="body" sz="quarter" idx="13"/>
          </p:nvPr>
        </p:nvSpPr>
        <p:spPr>
          <a:xfrm>
            <a:off x="838200" y="1424873"/>
            <a:ext cx="10028235" cy="336550"/>
          </a:xfrm>
        </p:spPr>
        <p:txBody>
          <a:bodyPr/>
          <a:lstStyle/>
          <a:p>
            <a:r>
              <a:rPr lang="en-BE"/>
              <a:t>Purchase Process</a:t>
            </a:r>
          </a:p>
        </p:txBody>
      </p:sp>
    </p:spTree>
    <p:custDataLst>
      <p:tags r:id="rId1"/>
    </p:custDataLst>
    <p:extLst>
      <p:ext uri="{BB962C8B-B14F-4D97-AF65-F5344CB8AC3E}">
        <p14:creationId xmlns:p14="http://schemas.microsoft.com/office/powerpoint/2010/main" val="344877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86607-FC64-9908-5EB9-990D412DFC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88CC23-A6FF-47B6-41D5-CB581833555D}"/>
              </a:ext>
            </a:extLst>
          </p:cNvPr>
          <p:cNvSpPr>
            <a:spLocks noGrp="1"/>
          </p:cNvSpPr>
          <p:nvPr>
            <p:ph type="title"/>
          </p:nvPr>
        </p:nvSpPr>
        <p:spPr/>
        <p:txBody>
          <a:bodyPr/>
          <a:lstStyle/>
          <a:p>
            <a:r>
              <a:rPr lang="en-BE" sz="3600"/>
              <a:t>Purchase Process Controls</a:t>
            </a:r>
          </a:p>
        </p:txBody>
      </p:sp>
      <p:sp>
        <p:nvSpPr>
          <p:cNvPr id="4" name="Content Placeholder 3">
            <a:extLst>
              <a:ext uri="{FF2B5EF4-FFF2-40B4-BE49-F238E27FC236}">
                <a16:creationId xmlns:a16="http://schemas.microsoft.com/office/drawing/2014/main" id="{22C5BCF5-7671-3A11-A6F5-0B860E8D01C3}"/>
              </a:ext>
            </a:extLst>
          </p:cNvPr>
          <p:cNvSpPr>
            <a:spLocks noGrp="1"/>
          </p:cNvSpPr>
          <p:nvPr>
            <p:ph sz="half" idx="1"/>
          </p:nvPr>
        </p:nvSpPr>
        <p:spPr>
          <a:xfrm>
            <a:off x="296996" y="3460338"/>
            <a:ext cx="5618828" cy="3822115"/>
          </a:xfrm>
        </p:spPr>
        <p:txBody>
          <a:bodyPr/>
          <a:lstStyle/>
          <a:p>
            <a:r>
              <a:rPr lang="en-BE" sz="1100" b="1" dirty="0"/>
              <a:t>Start date: </a:t>
            </a:r>
            <a:r>
              <a:rPr lang="en-US" sz="1100" dirty="0"/>
              <a:t>Select the beginning of the time interval. The selected date is included.</a:t>
            </a:r>
            <a:endParaRPr lang="en-BE" sz="1100" dirty="0"/>
          </a:p>
          <a:p>
            <a:r>
              <a:rPr lang="en-BE" sz="1100" b="1" dirty="0"/>
              <a:t>End date: </a:t>
            </a:r>
            <a:r>
              <a:rPr lang="en-US" sz="1100" dirty="0"/>
              <a:t>Select the end of the time interval. The selected date is included</a:t>
            </a:r>
            <a:endParaRPr lang="en-BE" sz="1100" dirty="0"/>
          </a:p>
          <a:p>
            <a:r>
              <a:rPr lang="fi-FI" sz="1100" b="1" dirty="0"/>
              <a:t>Time resolution for KPIs</a:t>
            </a:r>
            <a:r>
              <a:rPr lang="en-BE" sz="1100" b="1" dirty="0"/>
              <a:t>: </a:t>
            </a:r>
            <a:r>
              <a:rPr lang="en-US" sz="1100" dirty="0"/>
              <a:t>Select how to group data over time. Options include per month, per quarter, or per year.</a:t>
            </a:r>
            <a:endParaRPr lang="en-BE" sz="1100" dirty="0"/>
          </a:p>
          <a:p>
            <a:r>
              <a:rPr lang="en-BE" sz="1100" b="1" dirty="0"/>
              <a:t>Order/Requisition Value</a:t>
            </a:r>
            <a:r>
              <a:rPr lang="en-BE" sz="1100" dirty="0"/>
              <a:t>: Filter on Gross or Net sum per company or org.</a:t>
            </a:r>
          </a:p>
          <a:p>
            <a:r>
              <a:rPr lang="en-BE" sz="1100" b="1" dirty="0"/>
              <a:t>Requisition Creator</a:t>
            </a:r>
            <a:r>
              <a:rPr lang="en-BE" sz="1100" dirty="0"/>
              <a:t>: Filter on the creator of the PR</a:t>
            </a:r>
          </a:p>
          <a:p>
            <a:r>
              <a:rPr lang="en-BE" sz="1100" b="1" dirty="0"/>
              <a:t>Requisition Owner</a:t>
            </a:r>
            <a:r>
              <a:rPr lang="en-BE" sz="1100" dirty="0"/>
              <a:t>: Filter on the owner of the PR</a:t>
            </a:r>
          </a:p>
          <a:p>
            <a:r>
              <a:rPr lang="en-BE" sz="1100" b="1" dirty="0"/>
              <a:t>Requisition Status</a:t>
            </a:r>
            <a:r>
              <a:rPr lang="en-BE" sz="1100" dirty="0"/>
              <a:t>: Filter on where the PR is in the process</a:t>
            </a:r>
          </a:p>
          <a:p>
            <a:r>
              <a:rPr lang="en-BE" sz="1100" b="1" dirty="0"/>
              <a:t>Order Creator</a:t>
            </a:r>
            <a:r>
              <a:rPr lang="en-BE" sz="1100" dirty="0"/>
              <a:t>: Filter on the creator of the PO</a:t>
            </a:r>
          </a:p>
          <a:p>
            <a:r>
              <a:rPr lang="en-BE" sz="1100" b="1" dirty="0"/>
              <a:t>Order Sending Method</a:t>
            </a:r>
            <a:r>
              <a:rPr lang="en-BE" sz="1100" dirty="0"/>
              <a:t>: Select how the order was sent</a:t>
            </a:r>
          </a:p>
          <a:p>
            <a:endParaRPr lang="en-BE" sz="1100" dirty="0"/>
          </a:p>
        </p:txBody>
      </p:sp>
      <p:sp>
        <p:nvSpPr>
          <p:cNvPr id="9" name="Content Placeholder 3">
            <a:extLst>
              <a:ext uri="{FF2B5EF4-FFF2-40B4-BE49-F238E27FC236}">
                <a16:creationId xmlns:a16="http://schemas.microsoft.com/office/drawing/2014/main" id="{946AADDC-F06C-A218-4ECF-2FA4F81DDC2C}"/>
              </a:ext>
            </a:extLst>
          </p:cNvPr>
          <p:cNvSpPr txBox="1">
            <a:spLocks/>
          </p:cNvSpPr>
          <p:nvPr/>
        </p:nvSpPr>
        <p:spPr>
          <a:xfrm>
            <a:off x="6096000" y="3429000"/>
            <a:ext cx="5799004" cy="34290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100" b="1" i="0" u="none" strike="noStrike" kern="1200" cap="none" spc="0" normalizeH="0" baseline="0" noProof="0" dirty="0">
                <a:ln>
                  <a:noFill/>
                </a:ln>
                <a:solidFill>
                  <a:srgbClr val="120A48"/>
                </a:solidFill>
                <a:effectLst/>
                <a:uLnTx/>
                <a:uFillTx/>
                <a:latin typeface="Inter"/>
                <a:ea typeface="+mn-ea"/>
                <a:cs typeface="+mn-cs"/>
              </a:rPr>
              <a:t>Order Status: </a:t>
            </a:r>
            <a:r>
              <a:rPr kumimoji="0" lang="en-BE" sz="1100" b="0" i="0" u="none" strike="noStrike" kern="1200" cap="none" spc="0" normalizeH="0" baseline="0" noProof="0" dirty="0">
                <a:ln>
                  <a:noFill/>
                </a:ln>
                <a:solidFill>
                  <a:srgbClr val="120A48"/>
                </a:solidFill>
                <a:effectLst/>
                <a:uLnTx/>
                <a:uFillTx/>
                <a:latin typeface="Inter"/>
                <a:ea typeface="+mn-ea"/>
                <a:cs typeface="+mn-cs"/>
              </a:rPr>
              <a:t>Set a filter on closed or open orders</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100" b="1" i="0" u="none" strike="noStrike" kern="1200" cap="none" spc="0" normalizeH="0" baseline="0" noProof="0" dirty="0">
                <a:ln>
                  <a:noFill/>
                </a:ln>
                <a:solidFill>
                  <a:srgbClr val="120A48"/>
                </a:solidFill>
                <a:effectLst/>
                <a:uLnTx/>
                <a:uFillTx/>
                <a:latin typeface="Inter"/>
                <a:ea typeface="+mn-ea"/>
                <a:cs typeface="+mn-cs"/>
              </a:rPr>
              <a:t>Order Type: </a:t>
            </a:r>
            <a:r>
              <a:rPr kumimoji="0" lang="en-BE" sz="1100" b="0" i="0" u="none" strike="noStrike" kern="1200" cap="none" spc="0" normalizeH="0" baseline="0" noProof="0" dirty="0">
                <a:ln>
                  <a:noFill/>
                </a:ln>
                <a:solidFill>
                  <a:srgbClr val="120A48"/>
                </a:solidFill>
                <a:effectLst/>
                <a:uLnTx/>
                <a:uFillTx/>
                <a:latin typeface="Inter"/>
                <a:ea typeface="+mn-ea"/>
                <a:cs typeface="+mn-cs"/>
              </a:rPr>
              <a:t>select which order type</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100" b="1" i="0" u="none" strike="noStrike" kern="1200" cap="none" spc="0" normalizeH="0" baseline="0" noProof="0" dirty="0">
                <a:ln>
                  <a:noFill/>
                </a:ln>
                <a:solidFill>
                  <a:srgbClr val="120A48"/>
                </a:solidFill>
                <a:effectLst/>
                <a:uLnTx/>
                <a:uFillTx/>
                <a:latin typeface="Inter"/>
                <a:ea typeface="+mn-ea"/>
                <a:cs typeface="+mn-cs"/>
              </a:rPr>
              <a:t>PO-PR relation: </a:t>
            </a:r>
            <a:r>
              <a:rPr kumimoji="0" lang="en-BE" sz="1100" b="0" i="0" u="none" strike="noStrike" kern="1200" cap="none" spc="0" normalizeH="0" baseline="0" noProof="0" dirty="0">
                <a:ln>
                  <a:noFill/>
                </a:ln>
                <a:solidFill>
                  <a:srgbClr val="120A48"/>
                </a:solidFill>
                <a:effectLst/>
                <a:uLnTx/>
                <a:uFillTx/>
                <a:latin typeface="Inter"/>
                <a:ea typeface="+mn-ea"/>
                <a:cs typeface="+mn-cs"/>
              </a:rPr>
              <a:t>select which type of PO and how it relates to PR</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100" b="1" i="0" u="none" strike="noStrike" kern="1200" cap="none" spc="0" normalizeH="0" baseline="0" noProof="0" dirty="0">
                <a:ln>
                  <a:noFill/>
                </a:ln>
                <a:solidFill>
                  <a:srgbClr val="120A48"/>
                </a:solidFill>
                <a:effectLst/>
                <a:uLnTx/>
                <a:uFillTx/>
                <a:latin typeface="Inter"/>
                <a:ea typeface="+mn-ea"/>
                <a:cs typeface="+mn-cs"/>
              </a:rPr>
              <a:t>Matching Status: </a:t>
            </a:r>
            <a:r>
              <a:rPr kumimoji="0" lang="en-BE" sz="1100" b="0" i="0" u="none" strike="noStrike" kern="1200" cap="none" spc="0" normalizeH="0" baseline="0" noProof="0" dirty="0">
                <a:ln>
                  <a:noFill/>
                </a:ln>
                <a:solidFill>
                  <a:srgbClr val="120A48"/>
                </a:solidFill>
                <a:effectLst/>
                <a:uLnTx/>
                <a:uFillTx/>
                <a:latin typeface="Inter"/>
                <a:ea typeface="+mn-ea"/>
                <a:cs typeface="+mn-cs"/>
              </a:rPr>
              <a:t>Select which match type the order has</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fi-FI" sz="1100" b="1" i="0" u="none" strike="noStrike" kern="1200" cap="none" spc="0" normalizeH="0" baseline="0" noProof="0" dirty="0">
                <a:ln>
                  <a:noFill/>
                </a:ln>
                <a:solidFill>
                  <a:srgbClr val="120A48"/>
                </a:solidFill>
                <a:effectLst/>
                <a:uLnTx/>
                <a:uFillTx/>
                <a:latin typeface="Inter"/>
                <a:ea typeface="+mn-ea"/>
                <a:cs typeface="+mn-cs"/>
              </a:rPr>
              <a:t>Organization</a:t>
            </a:r>
            <a:r>
              <a:rPr kumimoji="0" lang="en-BE" sz="1100" b="1" i="0" u="none" strike="noStrike" kern="1200" cap="none" spc="0" normalizeH="0" baseline="0" noProof="0" dirty="0">
                <a:ln>
                  <a:noFill/>
                </a:ln>
                <a:solidFill>
                  <a:srgbClr val="120A48"/>
                </a:solidFill>
                <a:effectLst/>
                <a:uLnTx/>
                <a:uFillTx/>
                <a:latin typeface="Inter"/>
                <a:ea typeface="+mn-ea"/>
                <a:cs typeface="+mn-cs"/>
              </a:rPr>
              <a:t>: </a:t>
            </a:r>
            <a:r>
              <a:rPr kumimoji="0" lang="fi-FI" sz="1100" b="0" i="0" u="none" strike="noStrike" kern="1200" cap="none" spc="0" normalizeH="0" baseline="0" noProof="0" dirty="0">
                <a:ln>
                  <a:noFill/>
                </a:ln>
                <a:solidFill>
                  <a:srgbClr val="120A48"/>
                </a:solidFill>
                <a:effectLst/>
                <a:uLnTx/>
                <a:uFillTx/>
                <a:latin typeface="Inter"/>
                <a:ea typeface="+mn-ea"/>
                <a:cs typeface="+mn-cs"/>
              </a:rPr>
              <a:t>Filter data by</a:t>
            </a:r>
            <a:r>
              <a:rPr kumimoji="0" lang="en-BE" sz="1100" b="0" i="0" u="none" strike="noStrike" kern="1200" cap="none" spc="0" normalizeH="0" baseline="0" noProof="0" dirty="0">
                <a:ln>
                  <a:noFill/>
                </a:ln>
                <a:solidFill>
                  <a:srgbClr val="120A48"/>
                </a:solidFill>
                <a:effectLst/>
                <a:uLnTx/>
                <a:uFillTx/>
                <a:latin typeface="Inter"/>
                <a:ea typeface="+mn-ea"/>
                <a:cs typeface="+mn-cs"/>
              </a:rPr>
              <a:t> your company</a:t>
            </a:r>
            <a:r>
              <a:rPr kumimoji="0" lang="fi-FI" sz="1100" b="0" i="0" u="none" strike="noStrike" kern="1200" cap="none" spc="0" normalizeH="0" baseline="0" noProof="0" dirty="0">
                <a:ln>
                  <a:noFill/>
                </a:ln>
                <a:solidFill>
                  <a:srgbClr val="120A48"/>
                </a:solidFill>
                <a:effectLst/>
                <a:uLnTx/>
                <a:uFillTx/>
                <a:latin typeface="Inter"/>
                <a:ea typeface="+mn-ea"/>
                <a:cs typeface="+mn-cs"/>
              </a:rPr>
              <a:t> organizations.</a:t>
            </a:r>
            <a:endParaRPr kumimoji="0" lang="en-BE" sz="11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100" b="1" i="0" u="none" strike="noStrike" kern="1200" cap="none" spc="0" normalizeH="0" baseline="0" noProof="0" dirty="0">
                <a:ln>
                  <a:noFill/>
                </a:ln>
                <a:solidFill>
                  <a:srgbClr val="120A48"/>
                </a:solidFill>
                <a:effectLst/>
                <a:uLnTx/>
                <a:uFillTx/>
                <a:latin typeface="Inter"/>
                <a:ea typeface="+mn-ea"/>
                <a:cs typeface="+mn-cs"/>
              </a:rPr>
              <a:t>Supplier: </a:t>
            </a:r>
            <a:r>
              <a:rPr kumimoji="0" lang="fi-FI" sz="1100" b="0" i="0" u="none" strike="noStrike" kern="1200" cap="none" spc="0" normalizeH="0" baseline="0" noProof="0" dirty="0">
                <a:ln>
                  <a:noFill/>
                </a:ln>
                <a:solidFill>
                  <a:srgbClr val="120A48"/>
                </a:solidFill>
                <a:effectLst/>
                <a:uLnTx/>
                <a:uFillTx/>
                <a:latin typeface="Inter"/>
                <a:ea typeface="+mn-ea"/>
                <a:cs typeface="+mn-cs"/>
              </a:rPr>
              <a:t>Filter data by suppliers.</a:t>
            </a:r>
            <a:endParaRPr kumimoji="0" lang="en-BE" sz="11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100" b="1" i="0" u="none" strike="noStrike" kern="1200" cap="none" spc="0" normalizeH="0" baseline="0" noProof="0" dirty="0">
                <a:ln>
                  <a:noFill/>
                </a:ln>
                <a:solidFill>
                  <a:srgbClr val="120A48"/>
                </a:solidFill>
                <a:effectLst/>
                <a:uLnTx/>
                <a:uFillTx/>
                <a:latin typeface="Inter"/>
                <a:ea typeface="+mn-ea"/>
                <a:cs typeface="+mn-cs"/>
              </a:rPr>
              <a:t>Organization Level 1: </a:t>
            </a:r>
            <a:r>
              <a:rPr kumimoji="0" lang="en-BE" sz="1100" b="0" i="0" u="none" strike="noStrike" kern="1200" cap="none" spc="0" normalizeH="0" baseline="0" noProof="0" dirty="0">
                <a:ln>
                  <a:noFill/>
                </a:ln>
                <a:solidFill>
                  <a:srgbClr val="120A48"/>
                </a:solidFill>
                <a:effectLst/>
                <a:uLnTx/>
                <a:uFillTx/>
                <a:latin typeface="Inter"/>
                <a:ea typeface="+mn-ea"/>
                <a:cs typeface="+mn-cs"/>
              </a:rPr>
              <a:t>Filter on the highest level of Organization in AP</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100" b="1" i="0" u="none" strike="noStrike" kern="1200" cap="none" spc="0" normalizeH="0" baseline="0" noProof="0" dirty="0">
                <a:ln>
                  <a:noFill/>
                </a:ln>
                <a:solidFill>
                  <a:srgbClr val="120A48"/>
                </a:solidFill>
                <a:effectLst/>
                <a:uLnTx/>
                <a:uFillTx/>
                <a:latin typeface="Inter"/>
                <a:ea typeface="+mn-ea"/>
                <a:cs typeface="+mn-cs"/>
              </a:rPr>
              <a:t>Organization Level 2: </a:t>
            </a:r>
            <a:r>
              <a:rPr kumimoji="0" lang="en-BE" sz="1100" b="0" i="0" u="none" strike="noStrike" kern="1200" cap="none" spc="0" normalizeH="0" baseline="0" noProof="0" dirty="0">
                <a:ln>
                  <a:noFill/>
                </a:ln>
                <a:solidFill>
                  <a:srgbClr val="120A48"/>
                </a:solidFill>
                <a:effectLst/>
                <a:uLnTx/>
                <a:uFillTx/>
                <a:latin typeface="Inter"/>
                <a:ea typeface="+mn-ea"/>
                <a:cs typeface="+mn-cs"/>
              </a:rPr>
              <a:t>Filter on the Second highest level of Organization in AP</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100" b="1" i="0" u="none" strike="noStrike" kern="1200" cap="none" spc="0" normalizeH="0" baseline="0" noProof="0" dirty="0">
                <a:ln>
                  <a:noFill/>
                </a:ln>
                <a:solidFill>
                  <a:srgbClr val="120A48"/>
                </a:solidFill>
                <a:effectLst/>
                <a:uLnTx/>
                <a:uFillTx/>
                <a:latin typeface="Inter"/>
                <a:ea typeface="+mn-ea"/>
                <a:cs typeface="+mn-cs"/>
              </a:rPr>
              <a:t>Organization Level 3</a:t>
            </a:r>
            <a:r>
              <a:rPr kumimoji="0" lang="en-BE" sz="1100" b="0" i="0" u="none" strike="noStrike" kern="1200" cap="none" spc="0" normalizeH="0" baseline="0" noProof="0" dirty="0">
                <a:ln>
                  <a:noFill/>
                </a:ln>
                <a:solidFill>
                  <a:srgbClr val="120A48"/>
                </a:solidFill>
                <a:effectLst/>
                <a:uLnTx/>
                <a:uFillTx/>
                <a:latin typeface="Inter"/>
                <a:ea typeface="+mn-ea"/>
                <a:cs typeface="+mn-cs"/>
              </a:rPr>
              <a:t>: Filter on the Third highest level of Organization in AP</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100" b="1" i="0" u="none" strike="noStrike" kern="1200" cap="none" spc="0" normalizeH="0" baseline="0" noProof="0" dirty="0">
                <a:ln>
                  <a:noFill/>
                </a:ln>
                <a:solidFill>
                  <a:srgbClr val="120A48"/>
                </a:solidFill>
                <a:effectLst/>
                <a:uLnTx/>
                <a:uFillTx/>
                <a:latin typeface="Inter"/>
                <a:ea typeface="+mn-ea"/>
                <a:cs typeface="+mn-cs"/>
              </a:rPr>
              <a:t>Organization Level 4: </a:t>
            </a:r>
            <a:r>
              <a:rPr kumimoji="0" lang="en-BE" sz="1100" b="0" i="0" u="none" strike="noStrike" kern="1200" cap="none" spc="0" normalizeH="0" baseline="0" noProof="0" dirty="0">
                <a:ln>
                  <a:noFill/>
                </a:ln>
                <a:solidFill>
                  <a:srgbClr val="120A48"/>
                </a:solidFill>
                <a:effectLst/>
                <a:uLnTx/>
                <a:uFillTx/>
                <a:latin typeface="Inter"/>
                <a:ea typeface="+mn-ea"/>
                <a:cs typeface="+mn-cs"/>
              </a:rPr>
              <a:t>Filter on the Fourth highest level of Organization in AP</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100" b="1" i="0" u="none" strike="noStrike" kern="1200" cap="none" spc="0" normalizeH="0" baseline="0" noProof="0" dirty="0">
                <a:ln>
                  <a:noFill/>
                </a:ln>
                <a:solidFill>
                  <a:srgbClr val="120A48"/>
                </a:solidFill>
                <a:effectLst/>
                <a:uLnTx/>
                <a:uFillTx/>
                <a:latin typeface="Inter"/>
                <a:ea typeface="+mn-ea"/>
                <a:cs typeface="+mn-cs"/>
              </a:rPr>
              <a:t>Organization Level 5</a:t>
            </a:r>
            <a:r>
              <a:rPr kumimoji="0" lang="en-BE" sz="1100" b="0" i="0" u="none" strike="noStrike" kern="1200" cap="none" spc="0" normalizeH="0" baseline="0" noProof="0" dirty="0">
                <a:ln>
                  <a:noFill/>
                </a:ln>
                <a:solidFill>
                  <a:srgbClr val="120A48"/>
                </a:solidFill>
                <a:effectLst/>
                <a:uLnTx/>
                <a:uFillTx/>
                <a:latin typeface="Inter"/>
                <a:ea typeface="+mn-ea"/>
                <a:cs typeface="+mn-cs"/>
              </a:rPr>
              <a:t>: Filter on the Fifth highest level of Organization in AP</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100" b="1" i="0" u="none" strike="noStrike" kern="1200" cap="none" spc="0" normalizeH="0" baseline="0" noProof="0" dirty="0">
                <a:ln>
                  <a:noFill/>
                </a:ln>
                <a:solidFill>
                  <a:srgbClr val="120A48"/>
                </a:solidFill>
                <a:effectLst/>
                <a:uLnTx/>
                <a:uFillTx/>
                <a:latin typeface="Inter"/>
                <a:ea typeface="+mn-ea"/>
                <a:cs typeface="+mn-cs"/>
              </a:rPr>
              <a:t>S</a:t>
            </a:r>
            <a:r>
              <a:rPr kumimoji="0" lang="fi-FI" sz="1100" b="1" i="0" u="none" strike="noStrike" kern="1200" cap="none" spc="0" normalizeH="0" baseline="0" noProof="0" dirty="0">
                <a:ln>
                  <a:noFill/>
                </a:ln>
                <a:solidFill>
                  <a:srgbClr val="120A48"/>
                </a:solidFill>
                <a:effectLst/>
                <a:uLnTx/>
                <a:uFillTx/>
                <a:latin typeface="Inter"/>
                <a:ea typeface="+mn-ea"/>
                <a:cs typeface="+mn-cs"/>
              </a:rPr>
              <a:t>h</a:t>
            </a:r>
            <a:r>
              <a:rPr kumimoji="0" lang="en-BE" sz="1100" b="1" i="0" u="none" strike="noStrike" kern="1200" cap="none" spc="0" normalizeH="0" baseline="0" noProof="0" dirty="0">
                <a:ln>
                  <a:noFill/>
                </a:ln>
                <a:solidFill>
                  <a:srgbClr val="120A48"/>
                </a:solidFill>
                <a:effectLst/>
                <a:uLnTx/>
                <a:uFillTx/>
                <a:latin typeface="Inter"/>
                <a:ea typeface="+mn-ea"/>
                <a:cs typeface="+mn-cs"/>
              </a:rPr>
              <a:t>ow PO/PR List: </a:t>
            </a:r>
            <a:r>
              <a:rPr kumimoji="0" lang="en-BE" sz="1100" b="0" i="0" u="none" strike="noStrike" kern="1200" cap="none" spc="0" normalizeH="0" baseline="0" noProof="0" dirty="0">
                <a:ln>
                  <a:noFill/>
                </a:ln>
                <a:solidFill>
                  <a:srgbClr val="120A48"/>
                </a:solidFill>
                <a:effectLst/>
                <a:uLnTx/>
                <a:uFillTx/>
                <a:latin typeface="Inter"/>
                <a:ea typeface="+mn-ea"/>
                <a:cs typeface="+mn-cs"/>
              </a:rPr>
              <a:t>S</a:t>
            </a:r>
            <a:r>
              <a:rPr kumimoji="0" lang="fi-FI" sz="1100" b="0" i="0" u="none" strike="noStrike" kern="1200" cap="none" spc="0" normalizeH="0" baseline="0" noProof="0" dirty="0">
                <a:ln>
                  <a:noFill/>
                </a:ln>
                <a:solidFill>
                  <a:srgbClr val="120A48"/>
                </a:solidFill>
                <a:effectLst/>
                <a:uLnTx/>
                <a:uFillTx/>
                <a:latin typeface="Inter"/>
                <a:ea typeface="+mn-ea"/>
                <a:cs typeface="+mn-cs"/>
              </a:rPr>
              <a:t>h</a:t>
            </a:r>
            <a:r>
              <a:rPr kumimoji="0" lang="en-BE" sz="1100" b="0" i="0" u="none" strike="noStrike" kern="1200" cap="none" spc="0" normalizeH="0" baseline="0" noProof="0" dirty="0">
                <a:ln>
                  <a:noFill/>
                </a:ln>
                <a:solidFill>
                  <a:srgbClr val="120A48"/>
                </a:solidFill>
                <a:effectLst/>
                <a:uLnTx/>
                <a:uFillTx/>
                <a:latin typeface="Inter"/>
                <a:ea typeface="+mn-ea"/>
                <a:cs typeface="+mn-cs"/>
              </a:rPr>
              <a:t>ow the list of PO’s or PR’s for the data selected in the dashboard</a:t>
            </a:r>
          </a:p>
        </p:txBody>
      </p:sp>
      <p:pic>
        <p:nvPicPr>
          <p:cNvPr id="7" name="Picture 6">
            <a:extLst>
              <a:ext uri="{FF2B5EF4-FFF2-40B4-BE49-F238E27FC236}">
                <a16:creationId xmlns:a16="http://schemas.microsoft.com/office/drawing/2014/main" id="{8503977F-0B89-F9A2-D098-F30A5C736DAE}"/>
              </a:ext>
            </a:extLst>
          </p:cNvPr>
          <p:cNvPicPr>
            <a:picLocks noChangeAspect="1"/>
          </p:cNvPicPr>
          <p:nvPr/>
        </p:nvPicPr>
        <p:blipFill>
          <a:blip r:embed="rId3"/>
          <a:stretch>
            <a:fillRect/>
          </a:stretch>
        </p:blipFill>
        <p:spPr>
          <a:xfrm>
            <a:off x="376321" y="1078274"/>
            <a:ext cx="10464800" cy="2257114"/>
          </a:xfrm>
          <a:prstGeom prst="rect">
            <a:avLst/>
          </a:prstGeom>
        </p:spPr>
      </p:pic>
    </p:spTree>
    <p:custDataLst>
      <p:tags r:id="rId1"/>
    </p:custDataLst>
    <p:extLst>
      <p:ext uri="{BB962C8B-B14F-4D97-AF65-F5344CB8AC3E}">
        <p14:creationId xmlns:p14="http://schemas.microsoft.com/office/powerpoint/2010/main" val="201161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1161D-91FF-D65E-5941-C93C1C1A90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03E6D9-C0B4-CC06-C553-B30470278844}"/>
              </a:ext>
            </a:extLst>
          </p:cNvPr>
          <p:cNvSpPr>
            <a:spLocks noGrp="1"/>
          </p:cNvSpPr>
          <p:nvPr>
            <p:ph type="title"/>
          </p:nvPr>
        </p:nvSpPr>
        <p:spPr>
          <a:xfrm>
            <a:off x="431800" y="375663"/>
            <a:ext cx="9541042" cy="650875"/>
          </a:xfrm>
        </p:spPr>
        <p:txBody>
          <a:bodyPr/>
          <a:lstStyle/>
          <a:p>
            <a:r>
              <a:rPr lang="en-BE" sz="4400" dirty="0"/>
              <a:t>Purchase Process</a:t>
            </a:r>
            <a:endParaRPr lang="en-BE" dirty="0"/>
          </a:p>
        </p:txBody>
      </p:sp>
      <p:sp>
        <p:nvSpPr>
          <p:cNvPr id="5" name="Content Placeholder 4">
            <a:extLst>
              <a:ext uri="{FF2B5EF4-FFF2-40B4-BE49-F238E27FC236}">
                <a16:creationId xmlns:a16="http://schemas.microsoft.com/office/drawing/2014/main" id="{862084D0-5DD0-01CF-3911-A541D701ED44}"/>
              </a:ext>
            </a:extLst>
          </p:cNvPr>
          <p:cNvSpPr>
            <a:spLocks noGrp="1"/>
          </p:cNvSpPr>
          <p:nvPr>
            <p:ph sz="half" idx="1"/>
          </p:nvPr>
        </p:nvSpPr>
        <p:spPr>
          <a:xfrm>
            <a:off x="7914640" y="2181224"/>
            <a:ext cx="2951796" cy="3822115"/>
          </a:xfrm>
        </p:spPr>
        <p:txBody>
          <a:bodyPr/>
          <a:lstStyle/>
          <a:p>
            <a:r>
              <a:rPr lang="en-BE" sz="1600" dirty="0"/>
              <a:t>Average requisition processing days shows the average days requisitions take to process</a:t>
            </a:r>
          </a:p>
          <a:p>
            <a:r>
              <a:rPr lang="en-BE" sz="1600" dirty="0"/>
              <a:t>Average order processing days shows the average days orders take to process</a:t>
            </a:r>
          </a:p>
          <a:p>
            <a:r>
              <a:rPr lang="en-BE" sz="1600" dirty="0"/>
              <a:t>Average total processing days shows the average total time of processing in the entire PR/PO process</a:t>
            </a:r>
          </a:p>
          <a:p>
            <a:endParaRPr lang="en-BE" sz="1600" dirty="0"/>
          </a:p>
          <a:p>
            <a:endParaRPr lang="en-BE" dirty="0"/>
          </a:p>
        </p:txBody>
      </p:sp>
      <p:sp>
        <p:nvSpPr>
          <p:cNvPr id="7" name="Text Placeholder 6">
            <a:extLst>
              <a:ext uri="{FF2B5EF4-FFF2-40B4-BE49-F238E27FC236}">
                <a16:creationId xmlns:a16="http://schemas.microsoft.com/office/drawing/2014/main" id="{2056264E-0780-E015-EDEF-E933A344048F}"/>
              </a:ext>
            </a:extLst>
          </p:cNvPr>
          <p:cNvSpPr>
            <a:spLocks noGrp="1"/>
          </p:cNvSpPr>
          <p:nvPr>
            <p:ph type="body" sz="quarter" idx="13"/>
          </p:nvPr>
        </p:nvSpPr>
        <p:spPr>
          <a:xfrm>
            <a:off x="351007" y="1536633"/>
            <a:ext cx="10028235" cy="336550"/>
          </a:xfrm>
        </p:spPr>
        <p:txBody>
          <a:bodyPr/>
          <a:lstStyle/>
          <a:p>
            <a:r>
              <a:rPr lang="en-BE" dirty="0"/>
              <a:t>Purchase Process Metrics</a:t>
            </a:r>
          </a:p>
        </p:txBody>
      </p:sp>
      <p:pic>
        <p:nvPicPr>
          <p:cNvPr id="6" name="Picture 5">
            <a:extLst>
              <a:ext uri="{FF2B5EF4-FFF2-40B4-BE49-F238E27FC236}">
                <a16:creationId xmlns:a16="http://schemas.microsoft.com/office/drawing/2014/main" id="{993AE9F4-B14E-E957-A87B-F1E33642AA9C}"/>
              </a:ext>
            </a:extLst>
          </p:cNvPr>
          <p:cNvPicPr>
            <a:picLocks noChangeAspect="1"/>
          </p:cNvPicPr>
          <p:nvPr/>
        </p:nvPicPr>
        <p:blipFill>
          <a:blip r:embed="rId3"/>
          <a:stretch>
            <a:fillRect/>
          </a:stretch>
        </p:blipFill>
        <p:spPr>
          <a:xfrm>
            <a:off x="431800" y="2070476"/>
            <a:ext cx="7194024" cy="4043609"/>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336788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9E4CAC-A477-B9F6-9B3C-477C72EF4FDC}"/>
              </a:ext>
            </a:extLst>
          </p:cNvPr>
          <p:cNvSpPr>
            <a:spLocks noGrp="1"/>
          </p:cNvSpPr>
          <p:nvPr>
            <p:ph type="title"/>
          </p:nvPr>
        </p:nvSpPr>
        <p:spPr/>
        <p:txBody>
          <a:bodyPr/>
          <a:lstStyle/>
          <a:p>
            <a:r>
              <a:rPr lang="en-BE" sz="4400"/>
              <a:t>Purchase Process</a:t>
            </a:r>
            <a:endParaRPr lang="en-BE"/>
          </a:p>
        </p:txBody>
      </p:sp>
      <p:sp>
        <p:nvSpPr>
          <p:cNvPr id="5" name="Content Placeholder 4">
            <a:extLst>
              <a:ext uri="{FF2B5EF4-FFF2-40B4-BE49-F238E27FC236}">
                <a16:creationId xmlns:a16="http://schemas.microsoft.com/office/drawing/2014/main" id="{8B035C34-F1F6-7C51-2618-E45EAA331C7C}"/>
              </a:ext>
            </a:extLst>
          </p:cNvPr>
          <p:cNvSpPr>
            <a:spLocks noGrp="1"/>
          </p:cNvSpPr>
          <p:nvPr>
            <p:ph sz="half" idx="1"/>
          </p:nvPr>
        </p:nvSpPr>
        <p:spPr>
          <a:xfrm>
            <a:off x="4785361" y="1838738"/>
            <a:ext cx="6081076" cy="3822115"/>
          </a:xfrm>
        </p:spPr>
        <p:txBody>
          <a:bodyPr/>
          <a:lstStyle/>
          <a:p>
            <a:r>
              <a:rPr lang="en-BE" dirty="0"/>
              <a:t>These graphs show an overview of Orders that are Ordered, Confirmed, Rejected and closed</a:t>
            </a:r>
          </a:p>
          <a:p>
            <a:r>
              <a:rPr lang="en-BE" dirty="0"/>
              <a:t>It also shows how many are matched and received</a:t>
            </a:r>
          </a:p>
        </p:txBody>
      </p:sp>
      <p:sp>
        <p:nvSpPr>
          <p:cNvPr id="7" name="Text Placeholder 6">
            <a:extLst>
              <a:ext uri="{FF2B5EF4-FFF2-40B4-BE49-F238E27FC236}">
                <a16:creationId xmlns:a16="http://schemas.microsoft.com/office/drawing/2014/main" id="{69D57069-2EFD-6EC4-D0CB-3C1EC26BD44A}"/>
              </a:ext>
            </a:extLst>
          </p:cNvPr>
          <p:cNvSpPr>
            <a:spLocks noGrp="1"/>
          </p:cNvSpPr>
          <p:nvPr>
            <p:ph type="body" sz="quarter" idx="13"/>
          </p:nvPr>
        </p:nvSpPr>
        <p:spPr>
          <a:xfrm>
            <a:off x="838200" y="1377027"/>
            <a:ext cx="10028235" cy="336550"/>
          </a:xfrm>
        </p:spPr>
        <p:txBody>
          <a:bodyPr/>
          <a:lstStyle/>
          <a:p>
            <a:r>
              <a:rPr lang="en-BE" dirty="0"/>
              <a:t>Order Segmentations</a:t>
            </a:r>
          </a:p>
        </p:txBody>
      </p:sp>
      <p:pic>
        <p:nvPicPr>
          <p:cNvPr id="4" name="Picture 3">
            <a:extLst>
              <a:ext uri="{FF2B5EF4-FFF2-40B4-BE49-F238E27FC236}">
                <a16:creationId xmlns:a16="http://schemas.microsoft.com/office/drawing/2014/main" id="{C400A5B9-B433-C480-FB15-FBE93B74CF07}"/>
              </a:ext>
            </a:extLst>
          </p:cNvPr>
          <p:cNvPicPr>
            <a:picLocks noChangeAspect="1"/>
          </p:cNvPicPr>
          <p:nvPr/>
        </p:nvPicPr>
        <p:blipFill>
          <a:blip r:embed="rId3"/>
          <a:stretch>
            <a:fillRect/>
          </a:stretch>
        </p:blipFill>
        <p:spPr>
          <a:xfrm>
            <a:off x="946488" y="1713577"/>
            <a:ext cx="2824763" cy="4609529"/>
          </a:xfrm>
          <a:prstGeom prst="rect">
            <a:avLst/>
          </a:prstGeom>
        </p:spPr>
      </p:pic>
      <p:sp>
        <p:nvSpPr>
          <p:cNvPr id="6" name="Text Placeholder 6">
            <a:extLst>
              <a:ext uri="{FF2B5EF4-FFF2-40B4-BE49-F238E27FC236}">
                <a16:creationId xmlns:a16="http://schemas.microsoft.com/office/drawing/2014/main" id="{52AAEDE8-4D7A-F7D4-D9ED-ABC7D4520F1B}"/>
              </a:ext>
            </a:extLst>
          </p:cNvPr>
          <p:cNvSpPr txBox="1">
            <a:spLocks/>
          </p:cNvSpPr>
          <p:nvPr/>
        </p:nvSpPr>
        <p:spPr>
          <a:xfrm>
            <a:off x="4879490" y="3867473"/>
            <a:ext cx="5181600" cy="33655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400"/>
              </a:spcBef>
              <a:spcAft>
                <a:spcPts val="400"/>
              </a:spcAft>
              <a:buFont typeface="Arial" panose="020B0604020202020204" pitchFamily="34" charset="0"/>
              <a:buNone/>
              <a:defRPr lang="en-US" sz="2000" b="1" kern="1200" dirty="0" smtClean="0">
                <a:solidFill>
                  <a:schemeClr val="tx1"/>
                </a:solidFill>
                <a:latin typeface="Inter" panose="02000503000000020004" pitchFamily="2" charset="0"/>
                <a:ea typeface="+mj-ea"/>
                <a:cs typeface="+mj-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BE" sz="2000" b="1" i="0" u="none" strike="noStrike" kern="1200" cap="none" spc="0" normalizeH="0" baseline="0" noProof="0">
                <a:ln>
                  <a:noFill/>
                </a:ln>
                <a:solidFill>
                  <a:srgbClr val="120A48"/>
                </a:solidFill>
                <a:effectLst/>
                <a:uLnTx/>
                <a:uFillTx/>
                <a:latin typeface="Inter" panose="02000503000000020004" pitchFamily="2" charset="0"/>
                <a:ea typeface="+mj-ea"/>
                <a:cs typeface="+mj-cs"/>
              </a:rPr>
              <a:t>Requisition Tasks</a:t>
            </a:r>
          </a:p>
        </p:txBody>
      </p:sp>
      <p:sp>
        <p:nvSpPr>
          <p:cNvPr id="8" name="Content Placeholder 4">
            <a:extLst>
              <a:ext uri="{FF2B5EF4-FFF2-40B4-BE49-F238E27FC236}">
                <a16:creationId xmlns:a16="http://schemas.microsoft.com/office/drawing/2014/main" id="{DD790977-C5EC-4AB6-FB1E-79F67ADE09DA}"/>
              </a:ext>
            </a:extLst>
          </p:cNvPr>
          <p:cNvSpPr txBox="1">
            <a:spLocks/>
          </p:cNvSpPr>
          <p:nvPr/>
        </p:nvSpPr>
        <p:spPr>
          <a:xfrm>
            <a:off x="4879490" y="4404843"/>
            <a:ext cx="5181600" cy="138117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2000" b="0" i="0" u="none" strike="noStrike" kern="1200" cap="none" spc="0" normalizeH="0" baseline="0" noProof="0" dirty="0">
                <a:ln>
                  <a:noFill/>
                </a:ln>
                <a:solidFill>
                  <a:srgbClr val="120A48"/>
                </a:solidFill>
                <a:effectLst/>
                <a:uLnTx/>
                <a:uFillTx/>
                <a:latin typeface="Inter"/>
                <a:ea typeface="+mn-ea"/>
                <a:cs typeface="+mn-cs"/>
              </a:rPr>
              <a:t>This table shows an overview on the tasks pertaining to PR’s and Orders</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2000" b="0" i="0" u="none" strike="noStrike" kern="1200" cap="none" spc="0" normalizeH="0" baseline="0" noProof="0" dirty="0">
                <a:ln>
                  <a:noFill/>
                </a:ln>
                <a:solidFill>
                  <a:srgbClr val="120A48"/>
                </a:solidFill>
                <a:effectLst/>
                <a:uLnTx/>
                <a:uFillTx/>
                <a:latin typeface="Inter"/>
                <a:ea typeface="+mn-ea"/>
                <a:cs typeface="+mn-cs"/>
              </a:rPr>
              <a:t>It shows the amount of tasks and the average task cycle time per task</a:t>
            </a:r>
          </a:p>
        </p:txBody>
      </p:sp>
    </p:spTree>
    <p:custDataLst>
      <p:tags r:id="rId1"/>
    </p:custDataLst>
    <p:extLst>
      <p:ext uri="{BB962C8B-B14F-4D97-AF65-F5344CB8AC3E}">
        <p14:creationId xmlns:p14="http://schemas.microsoft.com/office/powerpoint/2010/main" val="99127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3D71-DE1A-CEBD-91F6-3BFA58759226}"/>
              </a:ext>
            </a:extLst>
          </p:cNvPr>
          <p:cNvSpPr>
            <a:spLocks noGrp="1"/>
          </p:cNvSpPr>
          <p:nvPr>
            <p:ph type="title"/>
          </p:nvPr>
        </p:nvSpPr>
        <p:spPr/>
        <p:txBody>
          <a:bodyPr/>
          <a:lstStyle/>
          <a:p>
            <a:r>
              <a:rPr lang="en-BE"/>
              <a:t>Order Line Details</a:t>
            </a:r>
          </a:p>
        </p:txBody>
      </p:sp>
      <p:pic>
        <p:nvPicPr>
          <p:cNvPr id="4" name="Picture 3">
            <a:extLst>
              <a:ext uri="{FF2B5EF4-FFF2-40B4-BE49-F238E27FC236}">
                <a16:creationId xmlns:a16="http://schemas.microsoft.com/office/drawing/2014/main" id="{6932CA29-1C2E-2B83-CC94-841C65F459DF}"/>
              </a:ext>
            </a:extLst>
          </p:cNvPr>
          <p:cNvPicPr>
            <a:picLocks noChangeAspect="1"/>
          </p:cNvPicPr>
          <p:nvPr/>
        </p:nvPicPr>
        <p:blipFill>
          <a:blip r:embed="rId3"/>
          <a:stretch>
            <a:fillRect/>
          </a:stretch>
        </p:blipFill>
        <p:spPr>
          <a:xfrm>
            <a:off x="1026499" y="1343530"/>
            <a:ext cx="8666141" cy="5016629"/>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10863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1161D-91FF-D65E-5941-C93C1C1A90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03E6D9-C0B4-CC06-C553-B30470278844}"/>
              </a:ext>
            </a:extLst>
          </p:cNvPr>
          <p:cNvSpPr>
            <a:spLocks noGrp="1"/>
          </p:cNvSpPr>
          <p:nvPr>
            <p:ph type="title"/>
          </p:nvPr>
        </p:nvSpPr>
        <p:spPr/>
        <p:txBody>
          <a:bodyPr/>
          <a:lstStyle/>
          <a:p>
            <a:r>
              <a:rPr lang="en-BE" sz="4400"/>
              <a:t>Order Line Details</a:t>
            </a:r>
            <a:endParaRPr lang="en-BE"/>
          </a:p>
        </p:txBody>
      </p:sp>
      <p:sp>
        <p:nvSpPr>
          <p:cNvPr id="5" name="Content Placeholder 4">
            <a:extLst>
              <a:ext uri="{FF2B5EF4-FFF2-40B4-BE49-F238E27FC236}">
                <a16:creationId xmlns:a16="http://schemas.microsoft.com/office/drawing/2014/main" id="{862084D0-5DD0-01CF-3911-A541D701ED44}"/>
              </a:ext>
            </a:extLst>
          </p:cNvPr>
          <p:cNvSpPr>
            <a:spLocks noGrp="1"/>
          </p:cNvSpPr>
          <p:nvPr>
            <p:ph sz="half" idx="1"/>
          </p:nvPr>
        </p:nvSpPr>
        <p:spPr>
          <a:xfrm>
            <a:off x="6303420" y="2233502"/>
            <a:ext cx="4262436" cy="3822115"/>
          </a:xfrm>
        </p:spPr>
        <p:txBody>
          <a:bodyPr/>
          <a:lstStyle/>
          <a:p>
            <a:r>
              <a:rPr lang="en-BE" sz="1600" dirty="0"/>
              <a:t>Provide both time start and end time to find the average order lead time here. </a:t>
            </a:r>
          </a:p>
          <a:p>
            <a:r>
              <a:rPr lang="en-BE" sz="1600" dirty="0"/>
              <a:t>Choose between creation, desired delivery or confirmed delivery date for start date</a:t>
            </a:r>
          </a:p>
          <a:p>
            <a:r>
              <a:rPr lang="en-BE" sz="1600" dirty="0"/>
              <a:t>Choose between first goods receipt, last goods receipt or when the order was fully received or closed for end date</a:t>
            </a:r>
          </a:p>
          <a:p>
            <a:r>
              <a:rPr lang="en-BE" sz="1600" dirty="0"/>
              <a:t>Set a target to show how many orders fall within the target date</a:t>
            </a:r>
          </a:p>
          <a:p>
            <a:r>
              <a:rPr lang="en-BE" sz="1600" dirty="0"/>
              <a:t>The purple line and numbers show the average lead time for the timeframe selected in ‘controls’</a:t>
            </a:r>
          </a:p>
        </p:txBody>
      </p:sp>
      <p:sp>
        <p:nvSpPr>
          <p:cNvPr id="7" name="Text Placeholder 6">
            <a:extLst>
              <a:ext uri="{FF2B5EF4-FFF2-40B4-BE49-F238E27FC236}">
                <a16:creationId xmlns:a16="http://schemas.microsoft.com/office/drawing/2014/main" id="{2056264E-0780-E015-EDEF-E933A344048F}"/>
              </a:ext>
            </a:extLst>
          </p:cNvPr>
          <p:cNvSpPr>
            <a:spLocks noGrp="1"/>
          </p:cNvSpPr>
          <p:nvPr>
            <p:ph type="body" sz="quarter" idx="13"/>
          </p:nvPr>
        </p:nvSpPr>
        <p:spPr/>
        <p:txBody>
          <a:bodyPr/>
          <a:lstStyle/>
          <a:p>
            <a:r>
              <a:rPr lang="en-BE"/>
              <a:t>Order Lead Time Analysis</a:t>
            </a:r>
          </a:p>
        </p:txBody>
      </p:sp>
      <p:pic>
        <p:nvPicPr>
          <p:cNvPr id="4" name="Picture 3">
            <a:extLst>
              <a:ext uri="{FF2B5EF4-FFF2-40B4-BE49-F238E27FC236}">
                <a16:creationId xmlns:a16="http://schemas.microsoft.com/office/drawing/2014/main" id="{AD312DCE-D670-FCD0-7110-3BD13A8FC88C}"/>
              </a:ext>
            </a:extLst>
          </p:cNvPr>
          <p:cNvPicPr>
            <a:picLocks noChangeAspect="1"/>
          </p:cNvPicPr>
          <p:nvPr/>
        </p:nvPicPr>
        <p:blipFill>
          <a:blip r:embed="rId3"/>
          <a:stretch>
            <a:fillRect/>
          </a:stretch>
        </p:blipFill>
        <p:spPr>
          <a:xfrm>
            <a:off x="325912" y="2233502"/>
            <a:ext cx="5842988" cy="3611241"/>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4960DED4-A3B9-CFCA-5E58-587CFA13188F}"/>
              </a:ext>
            </a:extLst>
          </p:cNvPr>
          <p:cNvPicPr>
            <a:picLocks noChangeAspect="1"/>
          </p:cNvPicPr>
          <p:nvPr/>
        </p:nvPicPr>
        <p:blipFill>
          <a:blip r:embed="rId4"/>
          <a:stretch>
            <a:fillRect/>
          </a:stretch>
        </p:blipFill>
        <p:spPr>
          <a:xfrm>
            <a:off x="10565856" y="3044560"/>
            <a:ext cx="1300232" cy="850152"/>
          </a:xfrm>
          <a:prstGeom prst="rect">
            <a:avLst/>
          </a:prstGeom>
        </p:spPr>
      </p:pic>
      <p:pic>
        <p:nvPicPr>
          <p:cNvPr id="10" name="Picture 9">
            <a:extLst>
              <a:ext uri="{FF2B5EF4-FFF2-40B4-BE49-F238E27FC236}">
                <a16:creationId xmlns:a16="http://schemas.microsoft.com/office/drawing/2014/main" id="{028ABFF2-1FFA-3326-2559-BAFE0BCA114A}"/>
              </a:ext>
            </a:extLst>
          </p:cNvPr>
          <p:cNvPicPr>
            <a:picLocks noChangeAspect="1"/>
          </p:cNvPicPr>
          <p:nvPr/>
        </p:nvPicPr>
        <p:blipFill>
          <a:blip r:embed="rId5"/>
          <a:stretch>
            <a:fillRect/>
          </a:stretch>
        </p:blipFill>
        <p:spPr>
          <a:xfrm>
            <a:off x="10565856" y="4157135"/>
            <a:ext cx="1300232" cy="763978"/>
          </a:xfrm>
          <a:prstGeom prst="rect">
            <a:avLst/>
          </a:prstGeom>
        </p:spPr>
      </p:pic>
    </p:spTree>
    <p:custDataLst>
      <p:tags r:id="rId1"/>
    </p:custDataLst>
    <p:extLst>
      <p:ext uri="{BB962C8B-B14F-4D97-AF65-F5344CB8AC3E}">
        <p14:creationId xmlns:p14="http://schemas.microsoft.com/office/powerpoint/2010/main" val="132363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9E4CAC-A477-B9F6-9B3C-477C72EF4FDC}"/>
              </a:ext>
            </a:extLst>
          </p:cNvPr>
          <p:cNvSpPr>
            <a:spLocks noGrp="1"/>
          </p:cNvSpPr>
          <p:nvPr>
            <p:ph type="title"/>
          </p:nvPr>
        </p:nvSpPr>
        <p:spPr/>
        <p:txBody>
          <a:bodyPr/>
          <a:lstStyle/>
          <a:p>
            <a:r>
              <a:rPr lang="en-BE" sz="4400"/>
              <a:t>Order Line Details</a:t>
            </a:r>
            <a:endParaRPr lang="en-BE"/>
          </a:p>
        </p:txBody>
      </p:sp>
      <p:sp>
        <p:nvSpPr>
          <p:cNvPr id="5" name="Content Placeholder 4">
            <a:extLst>
              <a:ext uri="{FF2B5EF4-FFF2-40B4-BE49-F238E27FC236}">
                <a16:creationId xmlns:a16="http://schemas.microsoft.com/office/drawing/2014/main" id="{8B035C34-F1F6-7C51-2618-E45EAA331C7C}"/>
              </a:ext>
            </a:extLst>
          </p:cNvPr>
          <p:cNvSpPr>
            <a:spLocks noGrp="1"/>
          </p:cNvSpPr>
          <p:nvPr>
            <p:ph sz="half" idx="1"/>
          </p:nvPr>
        </p:nvSpPr>
        <p:spPr>
          <a:xfrm>
            <a:off x="7064000" y="2230097"/>
            <a:ext cx="4635555" cy="3822115"/>
          </a:xfrm>
        </p:spPr>
        <p:txBody>
          <a:bodyPr/>
          <a:lstStyle/>
          <a:p>
            <a:r>
              <a:rPr lang="en-BE" dirty="0"/>
              <a:t>Select Multiple dimensions and a specific metric to show in the table</a:t>
            </a:r>
          </a:p>
          <a:p>
            <a:r>
              <a:rPr lang="en-BE" dirty="0"/>
              <a:t>The table will show all the data as a pivot</a:t>
            </a:r>
          </a:p>
          <a:p>
            <a:r>
              <a:rPr lang="en-BE" dirty="0"/>
              <a:t>Order Line Count, Average Lead Time and whether the lead time is on target will be shown in the table</a:t>
            </a:r>
          </a:p>
          <a:p>
            <a:r>
              <a:rPr lang="en-BE" dirty="0"/>
              <a:t>Lead time can be selected from the graph dropdown on the left</a:t>
            </a:r>
          </a:p>
        </p:txBody>
      </p:sp>
      <p:sp>
        <p:nvSpPr>
          <p:cNvPr id="7" name="Text Placeholder 6">
            <a:extLst>
              <a:ext uri="{FF2B5EF4-FFF2-40B4-BE49-F238E27FC236}">
                <a16:creationId xmlns:a16="http://schemas.microsoft.com/office/drawing/2014/main" id="{69D57069-2EFD-6EC4-D0CB-3C1EC26BD44A}"/>
              </a:ext>
            </a:extLst>
          </p:cNvPr>
          <p:cNvSpPr>
            <a:spLocks noGrp="1"/>
          </p:cNvSpPr>
          <p:nvPr>
            <p:ph type="body" sz="quarter" idx="13"/>
          </p:nvPr>
        </p:nvSpPr>
        <p:spPr>
          <a:xfrm>
            <a:off x="838199" y="1638233"/>
            <a:ext cx="10028235" cy="336550"/>
          </a:xfrm>
        </p:spPr>
        <p:txBody>
          <a:bodyPr/>
          <a:lstStyle/>
          <a:p>
            <a:r>
              <a:rPr lang="en-BE" dirty="0"/>
              <a:t>Lead time analysis</a:t>
            </a:r>
          </a:p>
        </p:txBody>
      </p:sp>
      <p:pic>
        <p:nvPicPr>
          <p:cNvPr id="11" name="Picture 10">
            <a:extLst>
              <a:ext uri="{FF2B5EF4-FFF2-40B4-BE49-F238E27FC236}">
                <a16:creationId xmlns:a16="http://schemas.microsoft.com/office/drawing/2014/main" id="{C0CEF783-5ADE-ADD0-2518-706D349B0735}"/>
              </a:ext>
            </a:extLst>
          </p:cNvPr>
          <p:cNvPicPr>
            <a:picLocks noChangeAspect="1"/>
          </p:cNvPicPr>
          <p:nvPr/>
        </p:nvPicPr>
        <p:blipFill>
          <a:blip r:embed="rId3"/>
          <a:stretch>
            <a:fillRect/>
          </a:stretch>
        </p:blipFill>
        <p:spPr>
          <a:xfrm>
            <a:off x="838199" y="2208837"/>
            <a:ext cx="5788049" cy="3864636"/>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397031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asware - Now it all just happens">
      <a:dk1>
        <a:srgbClr val="120A48"/>
      </a:dk1>
      <a:lt1>
        <a:sysClr val="window" lastClr="FFFFFF"/>
      </a:lt1>
      <a:dk2>
        <a:srgbClr val="333333"/>
      </a:dk2>
      <a:lt2>
        <a:srgbClr val="EAEFFF"/>
      </a:lt2>
      <a:accent1>
        <a:srgbClr val="04D3AA"/>
      </a:accent1>
      <a:accent2>
        <a:srgbClr val="549CFF"/>
      </a:accent2>
      <a:accent3>
        <a:srgbClr val="FA6496"/>
      </a:accent3>
      <a:accent4>
        <a:srgbClr val="6404DA"/>
      </a:accent4>
      <a:accent5>
        <a:srgbClr val="120A48"/>
      </a:accent5>
      <a:accent6>
        <a:srgbClr val="EAEFFF"/>
      </a:accent6>
      <a:hlink>
        <a:srgbClr val="549CFF"/>
      </a:hlink>
      <a:folHlink>
        <a:srgbClr val="6404DA"/>
      </a:folHlink>
    </a:clrScheme>
    <a:fontScheme name="Inter">
      <a:majorFont>
        <a:latin typeface="Inter Extra 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ware Presentation Template Finalized" id="{4CCE0CB5-D4AF-4997-8FDF-098AC69A3CFF}" vid="{84E051C0-A685-4E5A-97D0-7963A542A4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f7afc72-a310-4c93-83e9-21ce9b8f8abd" xsi:nil="true"/>
    <lcf76f155ced4ddcb4097134ff3c332f xmlns="d8732223-c9df-4e1c-8a15-8e2d35da786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BA14B6F5C04C4388980EA7648E7B7F" ma:contentTypeVersion="14" ma:contentTypeDescription="Create a new document." ma:contentTypeScope="" ma:versionID="91ad081767c4ab8bebc35d904d06ca04">
  <xsd:schema xmlns:xsd="http://www.w3.org/2001/XMLSchema" xmlns:xs="http://www.w3.org/2001/XMLSchema" xmlns:p="http://schemas.microsoft.com/office/2006/metadata/properties" xmlns:ns2="d8732223-c9df-4e1c-8a15-8e2d35da7866" xmlns:ns3="bf7afc72-a310-4c93-83e9-21ce9b8f8abd" targetNamespace="http://schemas.microsoft.com/office/2006/metadata/properties" ma:root="true" ma:fieldsID="07f2e5efa26c1d5d558fe4face5794ee" ns2:_="" ns3:_="">
    <xsd:import namespace="d8732223-c9df-4e1c-8a15-8e2d35da7866"/>
    <xsd:import namespace="bf7afc72-a310-4c93-83e9-21ce9b8f8a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32223-c9df-4e1c-8a15-8e2d35da7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7b19439-60cf-4e0a-9723-6b74af8c3ce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7afc72-a310-4c93-83e9-21ce9b8f8ab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4ac04e8-da66-42a4-98c8-493df02263cd}" ma:internalName="TaxCatchAll" ma:showField="CatchAllData" ma:web="bf7afc72-a310-4c93-83e9-21ce9b8f8a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EB8E7E-697A-46BA-A455-7CD54960D728}">
  <ds:schemaRefs>
    <ds:schemaRef ds:uri="d8732223-c9df-4e1c-8a15-8e2d35da7866"/>
    <ds:schemaRef ds:uri="http://purl.org/dc/elements/1.1/"/>
    <ds:schemaRef ds:uri="http://purl.org/dc/dcmitype/"/>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bf7afc72-a310-4c93-83e9-21ce9b8f8abd"/>
    <ds:schemaRef ds:uri="http://schemas.microsoft.com/office/2006/metadata/properties"/>
  </ds:schemaRefs>
</ds:datastoreItem>
</file>

<file path=customXml/itemProps2.xml><?xml version="1.0" encoding="utf-8"?>
<ds:datastoreItem xmlns:ds="http://schemas.openxmlformats.org/officeDocument/2006/customXml" ds:itemID="{FC9D5B1A-25DD-4813-B055-2D37A0F0349C}">
  <ds:schemaRefs>
    <ds:schemaRef ds:uri="http://schemas.microsoft.com/sharepoint/v3/contenttype/forms"/>
  </ds:schemaRefs>
</ds:datastoreItem>
</file>

<file path=customXml/itemProps3.xml><?xml version="1.0" encoding="utf-8"?>
<ds:datastoreItem xmlns:ds="http://schemas.openxmlformats.org/officeDocument/2006/customXml" ds:itemID="{AB21ACCC-E8FD-421A-990E-75B3B482DF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732223-c9df-4e1c-8a15-8e2d35da7866"/>
    <ds:schemaRef ds:uri="bf7afc72-a310-4c93-83e9-21ce9b8f8a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1085</TotalTime>
  <Words>806</Words>
  <Application>Microsoft Office PowerPoint</Application>
  <PresentationFormat>Widescreen</PresentationFormat>
  <Paragraphs>67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Purchase Process</vt:lpstr>
      <vt:lpstr>Purchase Process Dashboard</vt:lpstr>
      <vt:lpstr>Purchase Process</vt:lpstr>
      <vt:lpstr>Purchase Process Controls</vt:lpstr>
      <vt:lpstr>Purchase Process</vt:lpstr>
      <vt:lpstr>Purchase Process</vt:lpstr>
      <vt:lpstr>Order Line Details</vt:lpstr>
      <vt:lpstr>Order Line Details</vt:lpstr>
      <vt:lpstr>Order Line Details</vt:lpstr>
      <vt:lpstr>Order Line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Van Vaerenbergh</dc:creator>
  <cp:lastModifiedBy>Kaisa Välimäki</cp:lastModifiedBy>
  <cp:revision>83</cp:revision>
  <dcterms:created xsi:type="dcterms:W3CDTF">2025-01-22T14:35:08Z</dcterms:created>
  <dcterms:modified xsi:type="dcterms:W3CDTF">2025-09-10T09:52:48Z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1e97fa-b66f-4aa1-9b90-3f31ca839e6c_Enabled">
    <vt:lpwstr>true</vt:lpwstr>
  </property>
  <property fmtid="{D5CDD505-2E9C-101B-9397-08002B2CF9AE}" pid="3" name="MSIP_Label_eb1e97fa-b66f-4aa1-9b90-3f31ca839e6c_SetDate">
    <vt:lpwstr>2025-01-22T14:45:24Z</vt:lpwstr>
  </property>
  <property fmtid="{D5CDD505-2E9C-101B-9397-08002B2CF9AE}" pid="4" name="MSIP_Label_eb1e97fa-b66f-4aa1-9b90-3f31ca839e6c_Method">
    <vt:lpwstr>Standard</vt:lpwstr>
  </property>
  <property fmtid="{D5CDD505-2E9C-101B-9397-08002B2CF9AE}" pid="5" name="MSIP_Label_eb1e97fa-b66f-4aa1-9b90-3f31ca839e6c_Name">
    <vt:lpwstr>Private</vt:lpwstr>
  </property>
  <property fmtid="{D5CDD505-2E9C-101B-9397-08002B2CF9AE}" pid="6" name="MSIP_Label_eb1e97fa-b66f-4aa1-9b90-3f31ca839e6c_SiteId">
    <vt:lpwstr>9737b55a-4455-48e4-8c47-a26a6ee65c97</vt:lpwstr>
  </property>
  <property fmtid="{D5CDD505-2E9C-101B-9397-08002B2CF9AE}" pid="7" name="MSIP_Label_eb1e97fa-b66f-4aa1-9b90-3f31ca839e6c_ActionId">
    <vt:lpwstr>3220a420-f597-4faf-9cbd-9d8c20cb35b8</vt:lpwstr>
  </property>
  <property fmtid="{D5CDD505-2E9C-101B-9397-08002B2CF9AE}" pid="8" name="MSIP_Label_eb1e97fa-b66f-4aa1-9b90-3f31ca839e6c_ContentBits">
    <vt:lpwstr>2</vt:lpwstr>
  </property>
  <property fmtid="{D5CDD505-2E9C-101B-9397-08002B2CF9AE}" pid="9" name="ClassificationContentMarkingFooterLocations">
    <vt:lpwstr>Office Theme:6</vt:lpwstr>
  </property>
  <property fmtid="{D5CDD505-2E9C-101B-9397-08002B2CF9AE}" pid="10" name="ClassificationContentMarkingFooterText">
    <vt:lpwstr>Classified as Private</vt:lpwstr>
  </property>
  <property fmtid="{D5CDD505-2E9C-101B-9397-08002B2CF9AE}" pid="11" name="ContentTypeId">
    <vt:lpwstr>0x01010072BA14B6F5C04C4388980EA7648E7B7F</vt:lpwstr>
  </property>
  <property fmtid="{D5CDD505-2E9C-101B-9397-08002B2CF9AE}" pid="12" name="MediaServiceImageTags">
    <vt:lpwstr/>
  </property>
</Properties>
</file>