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3"/>
  </p:notesMasterIdLst>
  <p:sldIdLst>
    <p:sldId id="332" r:id="rId5"/>
    <p:sldId id="451" r:id="rId6"/>
    <p:sldId id="321" r:id="rId7"/>
    <p:sldId id="643" r:id="rId8"/>
    <p:sldId id="600" r:id="rId9"/>
    <p:sldId id="646" r:id="rId10"/>
    <p:sldId id="603" r:id="rId11"/>
    <p:sldId id="602" r:id="rId12"/>
    <p:sldId id="644" r:id="rId13"/>
    <p:sldId id="605" r:id="rId14"/>
    <p:sldId id="322" r:id="rId15"/>
    <p:sldId id="601" r:id="rId16"/>
    <p:sldId id="604" r:id="rId17"/>
    <p:sldId id="606" r:id="rId18"/>
    <p:sldId id="639" r:id="rId19"/>
    <p:sldId id="640" r:id="rId20"/>
    <p:sldId id="641" r:id="rId21"/>
    <p:sldId id="642" r:id="rId22"/>
  </p:sldIdLst>
  <p:sldSz cx="12192000" cy="6858000"/>
  <p:notesSz cx="6858000" cy="9144000"/>
  <p:embeddedFontLst>
    <p:embeddedFont>
      <p:font typeface="Inter" panose="020B0604020202020204" charset="0"/>
      <p:regular r:id="rId24"/>
      <p:bold r:id="rId25"/>
      <p:italic r:id="rId26"/>
      <p:boldItalic r:id="rId27"/>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6CE735-AF2F-6678-CE56-1034758897C9}" name="Francesca Popita" initials="FP" userId="S::francesca.popita@basware.com::ef1ca783-f797-4217-b571-5a744a5ae4c5" providerId="AD"/>
  <p188:author id="{9F943F76-FA01-BD28-E3B3-CA89A5528E38}" name="Nikita Bazalo-Prins" initials="NB" userId="S::nikita.bazalo-prins@basware.com::3eba2ab9-9a82-4ad9-8403-facffa0b832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0B7DEC-6841-4A2A-984A-C93A90639CE5}" v="1" dt="2025-09-08T09:20:58.640"/>
    <p1510:client id="{77732DF1-E47B-4E72-B338-56E225C2FD1F}" v="3" dt="2025-09-08T08:09:39.249"/>
    <p1510:client id="{E1350064-8137-4B5B-B4CE-39A29E5040C6}" v="1" dt="2025-09-08T08:21:12.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6807" autoAdjust="0"/>
  </p:normalViewPr>
  <p:slideViewPr>
    <p:cSldViewPr snapToGrid="0">
      <p:cViewPr varScale="1">
        <p:scale>
          <a:sx n="59" d="100"/>
          <a:sy n="59" d="100"/>
        </p:scale>
        <p:origin x="88" y="408"/>
      </p:cViewPr>
      <p:guideLst/>
    </p:cSldViewPr>
  </p:slideViewPr>
  <p:outlineViewPr>
    <p:cViewPr>
      <p:scale>
        <a:sx n="33" d="100"/>
        <a:sy n="33" d="100"/>
      </p:scale>
      <p:origin x="0" y="-12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Inter" panose="02000503000000020004" pitchFamily="50" charset="0"/>
              </a:defRPr>
            </a:lvl1pPr>
          </a:lstStyle>
          <a:p>
            <a:endParaRPr lang="fi-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Inter" panose="02000503000000020004" pitchFamily="50" charset="0"/>
              </a:defRPr>
            </a:lvl1pPr>
          </a:lstStyle>
          <a:p>
            <a:fld id="{49042933-A333-45D6-9453-722143B2AE1E}" type="datetimeFigureOut">
              <a:rPr lang="fi-FI" smtClean="0"/>
              <a:pPr/>
              <a:t>10.9.2025</a:t>
            </a:fld>
            <a:endParaRPr lang="fi-F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Inter" panose="02000503000000020004" pitchFamily="50" charset="0"/>
              </a:defRPr>
            </a:lvl1pPr>
          </a:lstStyle>
          <a:p>
            <a:endParaRPr lang="fi-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Inter" panose="02000503000000020004" pitchFamily="50" charset="0"/>
              </a:defRPr>
            </a:lvl1pPr>
          </a:lstStyle>
          <a:p>
            <a:fld id="{26BB66EF-16C6-4772-8BEF-FA03DF44B885}" type="slidenum">
              <a:rPr lang="fi-FI" smtClean="0"/>
              <a:pPr/>
              <a:t>‹#›</a:t>
            </a:fld>
            <a:endParaRPr lang="fi-FI" dirty="0"/>
          </a:p>
        </p:txBody>
      </p:sp>
    </p:spTree>
    <p:extLst>
      <p:ext uri="{BB962C8B-B14F-4D97-AF65-F5344CB8AC3E}">
        <p14:creationId xmlns:p14="http://schemas.microsoft.com/office/powerpoint/2010/main" val="413051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Inter" panose="02000503000000020004" pitchFamily="50" charset="0"/>
        <a:ea typeface="+mn-ea"/>
        <a:cs typeface="+mn-cs"/>
      </a:defRPr>
    </a:lvl1pPr>
    <a:lvl2pPr marL="457200" algn="l" defTabSz="914400" rtl="0" eaLnBrk="1" latinLnBrk="0" hangingPunct="1">
      <a:defRPr sz="1200" kern="1200">
        <a:solidFill>
          <a:schemeClr val="tx1"/>
        </a:solidFill>
        <a:latin typeface="Inter" panose="02000503000000020004" pitchFamily="50" charset="0"/>
        <a:ea typeface="+mn-ea"/>
        <a:cs typeface="+mn-cs"/>
      </a:defRPr>
    </a:lvl2pPr>
    <a:lvl3pPr marL="914400" algn="l" defTabSz="914400" rtl="0" eaLnBrk="1" latinLnBrk="0" hangingPunct="1">
      <a:defRPr sz="1200" kern="1200">
        <a:solidFill>
          <a:schemeClr val="tx1"/>
        </a:solidFill>
        <a:latin typeface="Inter" panose="02000503000000020004" pitchFamily="50" charset="0"/>
        <a:ea typeface="+mn-ea"/>
        <a:cs typeface="+mn-cs"/>
      </a:defRPr>
    </a:lvl3pPr>
    <a:lvl4pPr marL="1371600" algn="l" defTabSz="914400" rtl="0" eaLnBrk="1" latinLnBrk="0" hangingPunct="1">
      <a:defRPr sz="1200" kern="1200">
        <a:solidFill>
          <a:schemeClr val="tx1"/>
        </a:solidFill>
        <a:latin typeface="Inter" panose="02000503000000020004" pitchFamily="50" charset="0"/>
        <a:ea typeface="+mn-ea"/>
        <a:cs typeface="+mn-cs"/>
      </a:defRPr>
    </a:lvl4pPr>
    <a:lvl5pPr marL="1828800" algn="l" defTabSz="914400" rtl="0" eaLnBrk="1" latinLnBrk="0" hangingPunct="1">
      <a:defRPr sz="1200" kern="1200">
        <a:solidFill>
          <a:schemeClr val="tx1"/>
        </a:solidFill>
        <a:latin typeface="Inter" panose="0200050300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0.svg"/><Relationship Id="rId2"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2.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6.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hyperlink" Target="https://blog.basware.com/en" TargetMode="External"/><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27.svg"/><Relationship Id="rId9" Type="http://schemas.openxmlformats.org/officeDocument/2006/relationships/hyperlink" Target="https://www.instagram.com/baswareglobal/"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13" name="Rectangle 12">
            <a:extLst>
              <a:ext uri="{FF2B5EF4-FFF2-40B4-BE49-F238E27FC236}">
                <a16:creationId xmlns:a16="http://schemas.microsoft.com/office/drawing/2014/main" id="{202EBA78-A44C-45D9-B079-5624C43BAA91}"/>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Graphic 14">
            <a:extLst>
              <a:ext uri="{FF2B5EF4-FFF2-40B4-BE49-F238E27FC236}">
                <a16:creationId xmlns:a16="http://schemas.microsoft.com/office/drawing/2014/main" id="{28C358EB-1B1C-44F3-BF5F-7499C96C33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9" name="Title 1">
            <a:extLst>
              <a:ext uri="{FF2B5EF4-FFF2-40B4-BE49-F238E27FC236}">
                <a16:creationId xmlns:a16="http://schemas.microsoft.com/office/drawing/2014/main" id="{FA45EC45-4A35-440C-9B82-4EBDD99A42EC}"/>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dirty="0"/>
          </a:p>
        </p:txBody>
      </p:sp>
      <p:sp>
        <p:nvSpPr>
          <p:cNvPr id="10" name="Subtitle 2">
            <a:extLst>
              <a:ext uri="{FF2B5EF4-FFF2-40B4-BE49-F238E27FC236}">
                <a16:creationId xmlns:a16="http://schemas.microsoft.com/office/drawing/2014/main" id="{BEAF8B52-C38B-4DC8-B20C-1AD9592286FD}"/>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Font typeface="Arial" panose="020B0604020202020204" pitchFamily="34" charset="0"/>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Tree>
    <p:extLst>
      <p:ext uri="{BB962C8B-B14F-4D97-AF65-F5344CB8AC3E}">
        <p14:creationId xmlns:p14="http://schemas.microsoft.com/office/powerpoint/2010/main" val="21144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shor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dirty="0"/>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itle 1">
            <a:extLst>
              <a:ext uri="{FF2B5EF4-FFF2-40B4-BE49-F238E27FC236}">
                <a16:creationId xmlns:a16="http://schemas.microsoft.com/office/drawing/2014/main" id="{35CCDD72-9376-44AF-AA64-57B9FBCEB179}"/>
              </a:ext>
            </a:extLst>
          </p:cNvPr>
          <p:cNvSpPr>
            <a:spLocks noGrp="1"/>
          </p:cNvSpPr>
          <p:nvPr>
            <p:ph type="title" hasCustomPrompt="1"/>
          </p:nvPr>
        </p:nvSpPr>
        <p:spPr>
          <a:xfrm>
            <a:off x="3829049" y="962024"/>
            <a:ext cx="633040" cy="384344"/>
          </a:xfrm>
        </p:spPr>
        <p:txBody>
          <a:bodyPr>
            <a:noAutofit/>
          </a:bodyPr>
          <a:lstStyle>
            <a:lvl1pPr>
              <a:lnSpc>
                <a:spcPct val="100000"/>
              </a:lnSpc>
              <a:defRPr sz="2400">
                <a:solidFill>
                  <a:schemeClr val="accent3"/>
                </a:solidFill>
              </a:defRPr>
            </a:lvl1pPr>
          </a:lstStyle>
          <a:p>
            <a:r>
              <a:rPr lang="en-US" dirty="0"/>
              <a:t>01</a:t>
            </a:r>
            <a:endParaRPr lang="fi-FI" dirty="0"/>
          </a:p>
        </p:txBody>
      </p:sp>
      <p:sp>
        <p:nvSpPr>
          <p:cNvPr id="66" name="Text Placeholder 349">
            <a:extLst>
              <a:ext uri="{FF2B5EF4-FFF2-40B4-BE49-F238E27FC236}">
                <a16:creationId xmlns:a16="http://schemas.microsoft.com/office/drawing/2014/main" id="{EE818711-0B02-4DBC-BCD7-5F77DE087895}"/>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dirty="0"/>
              <a:t>02</a:t>
            </a:r>
            <a:endParaRPr lang="fi-FI" dirty="0"/>
          </a:p>
        </p:txBody>
      </p:sp>
      <p:sp>
        <p:nvSpPr>
          <p:cNvPr id="67" name="Text Placeholder 349">
            <a:extLst>
              <a:ext uri="{FF2B5EF4-FFF2-40B4-BE49-F238E27FC236}">
                <a16:creationId xmlns:a16="http://schemas.microsoft.com/office/drawing/2014/main" id="{8BE689DB-387D-4518-BEEB-C7EAA5A96F44}"/>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dirty="0"/>
              <a:t>03</a:t>
            </a:r>
            <a:endParaRPr lang="fi-FI" dirty="0"/>
          </a:p>
        </p:txBody>
      </p:sp>
      <p:sp>
        <p:nvSpPr>
          <p:cNvPr id="68" name="Text Placeholder 349">
            <a:extLst>
              <a:ext uri="{FF2B5EF4-FFF2-40B4-BE49-F238E27FC236}">
                <a16:creationId xmlns:a16="http://schemas.microsoft.com/office/drawing/2014/main" id="{AE93B1C1-C3F0-494A-B670-3E8421FE12E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dirty="0"/>
              <a:t>04</a:t>
            </a:r>
            <a:endParaRPr lang="fi-FI" dirty="0"/>
          </a:p>
        </p:txBody>
      </p:sp>
      <p:sp>
        <p:nvSpPr>
          <p:cNvPr id="69" name="Text Placeholder 349">
            <a:extLst>
              <a:ext uri="{FF2B5EF4-FFF2-40B4-BE49-F238E27FC236}">
                <a16:creationId xmlns:a16="http://schemas.microsoft.com/office/drawing/2014/main" id="{26B3CEF1-2F73-4958-9E37-1D57472A6C85}"/>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dirty="0"/>
              <a:t>05</a:t>
            </a:r>
            <a:endParaRPr lang="fi-FI" dirty="0"/>
          </a:p>
        </p:txBody>
      </p:sp>
      <p:sp>
        <p:nvSpPr>
          <p:cNvPr id="70" name="Text Placeholder 349">
            <a:extLst>
              <a:ext uri="{FF2B5EF4-FFF2-40B4-BE49-F238E27FC236}">
                <a16:creationId xmlns:a16="http://schemas.microsoft.com/office/drawing/2014/main" id="{45F7D4BA-56D9-4DA3-B22D-AC195407F2F2}"/>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dirty="0"/>
              <a:t>06</a:t>
            </a:r>
            <a:endParaRPr lang="fi-FI" dirty="0"/>
          </a:p>
        </p:txBody>
      </p:sp>
      <p:sp>
        <p:nvSpPr>
          <p:cNvPr id="5" name="Text Placeholder 4">
            <a:extLst>
              <a:ext uri="{FF2B5EF4-FFF2-40B4-BE49-F238E27FC236}">
                <a16:creationId xmlns:a16="http://schemas.microsoft.com/office/drawing/2014/main" id="{75236034-50EA-46E1-B40B-A8F2EE7CC221}"/>
              </a:ext>
            </a:extLst>
          </p:cNvPr>
          <p:cNvSpPr>
            <a:spLocks noGrp="1"/>
          </p:cNvSpPr>
          <p:nvPr>
            <p:ph type="body" sz="quarter" idx="29" hasCustomPrompt="1"/>
          </p:nvPr>
        </p:nvSpPr>
        <p:spPr>
          <a:xfrm>
            <a:off x="4584700" y="962024"/>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a topic</a:t>
            </a:r>
          </a:p>
        </p:txBody>
      </p:sp>
      <p:sp>
        <p:nvSpPr>
          <p:cNvPr id="72" name="Text Placeholder 4">
            <a:extLst>
              <a:ext uri="{FF2B5EF4-FFF2-40B4-BE49-F238E27FC236}">
                <a16:creationId xmlns:a16="http://schemas.microsoft.com/office/drawing/2014/main" id="{EDC18650-D8A5-40E8-A3C0-FF8885878C86}"/>
              </a:ext>
            </a:extLst>
          </p:cNvPr>
          <p:cNvSpPr>
            <a:spLocks noGrp="1"/>
          </p:cNvSpPr>
          <p:nvPr>
            <p:ph type="body" sz="quarter" idx="30" hasCustomPrompt="1"/>
          </p:nvPr>
        </p:nvSpPr>
        <p:spPr>
          <a:xfrm>
            <a:off x="4584700" y="1851025"/>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a topic</a:t>
            </a:r>
          </a:p>
        </p:txBody>
      </p:sp>
      <p:sp>
        <p:nvSpPr>
          <p:cNvPr id="73" name="Text Placeholder 4">
            <a:extLst>
              <a:ext uri="{FF2B5EF4-FFF2-40B4-BE49-F238E27FC236}">
                <a16:creationId xmlns:a16="http://schemas.microsoft.com/office/drawing/2014/main" id="{2C68CBC6-8F65-4C0D-84A6-ADA7F6C95EB4}"/>
              </a:ext>
            </a:extLst>
          </p:cNvPr>
          <p:cNvSpPr>
            <a:spLocks noGrp="1"/>
          </p:cNvSpPr>
          <p:nvPr>
            <p:ph type="body" sz="quarter" idx="31" hasCustomPrompt="1"/>
          </p:nvPr>
        </p:nvSpPr>
        <p:spPr>
          <a:xfrm>
            <a:off x="4584700" y="2740026"/>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a topic</a:t>
            </a:r>
          </a:p>
        </p:txBody>
      </p:sp>
      <p:sp>
        <p:nvSpPr>
          <p:cNvPr id="74" name="Text Placeholder 4">
            <a:extLst>
              <a:ext uri="{FF2B5EF4-FFF2-40B4-BE49-F238E27FC236}">
                <a16:creationId xmlns:a16="http://schemas.microsoft.com/office/drawing/2014/main" id="{7E6F7AEF-4390-435C-B179-083CA70A5E78}"/>
              </a:ext>
            </a:extLst>
          </p:cNvPr>
          <p:cNvSpPr>
            <a:spLocks noGrp="1"/>
          </p:cNvSpPr>
          <p:nvPr>
            <p:ph type="body" sz="quarter" idx="32" hasCustomPrompt="1"/>
          </p:nvPr>
        </p:nvSpPr>
        <p:spPr>
          <a:xfrm>
            <a:off x="4584700" y="3629027"/>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a topic</a:t>
            </a:r>
          </a:p>
        </p:txBody>
      </p:sp>
      <p:sp>
        <p:nvSpPr>
          <p:cNvPr id="75" name="Text Placeholder 4">
            <a:extLst>
              <a:ext uri="{FF2B5EF4-FFF2-40B4-BE49-F238E27FC236}">
                <a16:creationId xmlns:a16="http://schemas.microsoft.com/office/drawing/2014/main" id="{D690FA52-B767-4163-BF89-9723E1E2C373}"/>
              </a:ext>
            </a:extLst>
          </p:cNvPr>
          <p:cNvSpPr>
            <a:spLocks noGrp="1"/>
          </p:cNvSpPr>
          <p:nvPr>
            <p:ph type="body" sz="quarter" idx="33" hasCustomPrompt="1"/>
          </p:nvPr>
        </p:nvSpPr>
        <p:spPr>
          <a:xfrm>
            <a:off x="4584700" y="4518028"/>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a topic</a:t>
            </a:r>
          </a:p>
        </p:txBody>
      </p:sp>
      <p:sp>
        <p:nvSpPr>
          <p:cNvPr id="76" name="Text Placeholder 4">
            <a:extLst>
              <a:ext uri="{FF2B5EF4-FFF2-40B4-BE49-F238E27FC236}">
                <a16:creationId xmlns:a16="http://schemas.microsoft.com/office/drawing/2014/main" id="{D800E652-7E61-4CD2-A57A-24A4AF0675D1}"/>
              </a:ext>
            </a:extLst>
          </p:cNvPr>
          <p:cNvSpPr>
            <a:spLocks noGrp="1"/>
          </p:cNvSpPr>
          <p:nvPr>
            <p:ph type="body" sz="quarter" idx="34" hasCustomPrompt="1"/>
          </p:nvPr>
        </p:nvSpPr>
        <p:spPr>
          <a:xfrm>
            <a:off x="4584700" y="5407029"/>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a topic</a:t>
            </a:r>
          </a:p>
        </p:txBody>
      </p:sp>
      <p:sp>
        <p:nvSpPr>
          <p:cNvPr id="2" name="TextBox 1">
            <a:extLst>
              <a:ext uri="{FF2B5EF4-FFF2-40B4-BE49-F238E27FC236}">
                <a16:creationId xmlns:a16="http://schemas.microsoft.com/office/drawing/2014/main" id="{C15D89E4-197C-261B-BC3D-188E76B7D24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4" name="Text Placeholder 5">
            <a:extLst>
              <a:ext uri="{FF2B5EF4-FFF2-40B4-BE49-F238E27FC236}">
                <a16:creationId xmlns:a16="http://schemas.microsoft.com/office/drawing/2014/main" id="{8D7457C6-E34F-A809-F4DA-ABD789C2EC78}"/>
              </a:ext>
            </a:extLst>
          </p:cNvPr>
          <p:cNvSpPr>
            <a:spLocks noGrp="1"/>
          </p:cNvSpPr>
          <p:nvPr>
            <p:ph type="body" sz="quarter" idx="47" hasCustomPrompt="1"/>
          </p:nvPr>
        </p:nvSpPr>
        <p:spPr>
          <a:xfrm>
            <a:off x="794" y="559246"/>
            <a:ext cx="3313905" cy="1171575"/>
          </a:xfrm>
        </p:spPr>
        <p:txBody>
          <a:bodyPr anchor="ctr"/>
          <a:lstStyle>
            <a:lvl1pPr marL="0" indent="0" algn="ctr">
              <a:buNone/>
              <a:defRPr sz="4200" b="1">
                <a:solidFill>
                  <a:schemeClr val="bg1"/>
                </a:solidFill>
                <a:latin typeface="Inter" panose="02000503000000020004" pitchFamily="2"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Contents</a:t>
            </a:r>
            <a:endParaRPr lang="fi-FI" dirty="0"/>
          </a:p>
        </p:txBody>
      </p:sp>
    </p:spTree>
    <p:extLst>
      <p:ext uri="{BB962C8B-B14F-4D97-AF65-F5344CB8AC3E}">
        <p14:creationId xmlns:p14="http://schemas.microsoft.com/office/powerpoint/2010/main" val="32565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pic>
        <p:nvPicPr>
          <p:cNvPr id="12" name="Picture 11" descr="A landscape of a mountain range with trees and sun rays&#10;&#10;Description automatically generated with medium confidence">
            <a:extLst>
              <a:ext uri="{FF2B5EF4-FFF2-40B4-BE49-F238E27FC236}">
                <a16:creationId xmlns:a16="http://schemas.microsoft.com/office/drawing/2014/main" id="{EF8DEAB2-45A4-FA1E-6ADC-5CEC109A4B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289300"/>
            <a:ext cx="121920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dirty="0"/>
              <a:t>Click to edit Divider title style</a:t>
            </a:r>
            <a:endParaRPr lang="fi-FI" dirty="0"/>
          </a:p>
        </p:txBody>
      </p:sp>
      <p:pic>
        <p:nvPicPr>
          <p:cNvPr id="14" name="Graphic 13">
            <a:extLst>
              <a:ext uri="{FF2B5EF4-FFF2-40B4-BE49-F238E27FC236}">
                <a16:creationId xmlns:a16="http://schemas.microsoft.com/office/drawing/2014/main" id="{BF11D02B-8A03-4D89-BA73-8553447EED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8" name="Rectangle 7">
            <a:extLst>
              <a:ext uri="{FF2B5EF4-FFF2-40B4-BE49-F238E27FC236}">
                <a16:creationId xmlns:a16="http://schemas.microsoft.com/office/drawing/2014/main" id="{D2B2A267-1642-4169-A96D-AF7D4979E9A6}"/>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0" name="Graphic 9">
            <a:extLst>
              <a:ext uri="{FF2B5EF4-FFF2-40B4-BE49-F238E27FC236}">
                <a16:creationId xmlns:a16="http://schemas.microsoft.com/office/drawing/2014/main" id="{B7FCF747-6223-46EA-81CC-F1A64F8759B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Tree>
    <p:extLst>
      <p:ext uri="{BB962C8B-B14F-4D97-AF65-F5344CB8AC3E}">
        <p14:creationId xmlns:p14="http://schemas.microsoft.com/office/powerpoint/2010/main" val="2486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pic>
        <p:nvPicPr>
          <p:cNvPr id="5" name="Picture 4" descr="A train at a train station&#10;&#10;Description automatically generated">
            <a:extLst>
              <a:ext uri="{FF2B5EF4-FFF2-40B4-BE49-F238E27FC236}">
                <a16:creationId xmlns:a16="http://schemas.microsoft.com/office/drawing/2014/main" id="{52D99A81-A6CC-1AC7-72CF-9DE0F47956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3289300"/>
            <a:ext cx="121920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17" name="Rectangle 16">
            <a:extLst>
              <a:ext uri="{FF2B5EF4-FFF2-40B4-BE49-F238E27FC236}">
                <a16:creationId xmlns:a16="http://schemas.microsoft.com/office/drawing/2014/main" id="{4B038E81-7888-44AA-AA35-7C2C9E5D2145}"/>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8" name="Graphic 17">
            <a:extLst>
              <a:ext uri="{FF2B5EF4-FFF2-40B4-BE49-F238E27FC236}">
                <a16:creationId xmlns:a16="http://schemas.microsoft.com/office/drawing/2014/main" id="{B6E10D64-27B2-450A-8B37-BE3C6631B67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8" name="Title 1">
            <a:extLst>
              <a:ext uri="{FF2B5EF4-FFF2-40B4-BE49-F238E27FC236}">
                <a16:creationId xmlns:a16="http://schemas.microsoft.com/office/drawing/2014/main" id="{B86288DB-0903-44FE-8BFF-ECC881E1B9D1}"/>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dirty="0"/>
              <a:t>Click to edit Divider title style</a:t>
            </a:r>
            <a:endParaRPr lang="fi-FI" dirty="0"/>
          </a:p>
        </p:txBody>
      </p:sp>
      <p:pic>
        <p:nvPicPr>
          <p:cNvPr id="2" name="Graphic 1">
            <a:extLst>
              <a:ext uri="{FF2B5EF4-FFF2-40B4-BE49-F238E27FC236}">
                <a16:creationId xmlns:a16="http://schemas.microsoft.com/office/drawing/2014/main" id="{82EC55D6-8E37-620D-4C22-6ED5707EA8C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40547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ink">
    <p:spTree>
      <p:nvGrpSpPr>
        <p:cNvPr id="1" name=""/>
        <p:cNvGrpSpPr/>
        <p:nvPr/>
      </p:nvGrpSpPr>
      <p:grpSpPr>
        <a:xfrm>
          <a:off x="0" y="0"/>
          <a:ext cx="0" cy="0"/>
          <a:chOff x="0" y="0"/>
          <a:chExt cx="0" cy="0"/>
        </a:xfrm>
      </p:grpSpPr>
      <p:pic>
        <p:nvPicPr>
          <p:cNvPr id="3" name="Picture 2" descr="A group of people walking down a sidewalk&#10;&#10;Description automatically generated">
            <a:extLst>
              <a:ext uri="{FF2B5EF4-FFF2-40B4-BE49-F238E27FC236}">
                <a16:creationId xmlns:a16="http://schemas.microsoft.com/office/drawing/2014/main" id="{E5E25CA6-97BB-8E4A-EAA0-A233D3CCAA7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289300"/>
            <a:ext cx="122047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11" name="Rectangle 10">
            <a:extLst>
              <a:ext uri="{FF2B5EF4-FFF2-40B4-BE49-F238E27FC236}">
                <a16:creationId xmlns:a16="http://schemas.microsoft.com/office/drawing/2014/main" id="{8F7A2305-DD36-4E23-BCB9-21D207CBBD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2" name="Graphic 11">
            <a:extLst>
              <a:ext uri="{FF2B5EF4-FFF2-40B4-BE49-F238E27FC236}">
                <a16:creationId xmlns:a16="http://schemas.microsoft.com/office/drawing/2014/main" id="{D58D1476-C0E3-4518-905A-11FD37801FA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10" name="Title 1">
            <a:extLst>
              <a:ext uri="{FF2B5EF4-FFF2-40B4-BE49-F238E27FC236}">
                <a16:creationId xmlns:a16="http://schemas.microsoft.com/office/drawing/2014/main" id="{E509B56E-38AD-4EC7-8F2D-B3ED47B922DE}"/>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dirty="0"/>
              <a:t>Click to edit Divider title style</a:t>
            </a:r>
            <a:endParaRPr lang="fi-FI" dirty="0"/>
          </a:p>
        </p:txBody>
      </p:sp>
      <p:pic>
        <p:nvPicPr>
          <p:cNvPr id="2" name="Graphic 1">
            <a:extLst>
              <a:ext uri="{FF2B5EF4-FFF2-40B4-BE49-F238E27FC236}">
                <a16:creationId xmlns:a16="http://schemas.microsoft.com/office/drawing/2014/main" id="{508AD114-3200-28D6-AC76-CC0998BE024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36267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D64842D-DD35-E873-E4D5-07F40E6975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700" y="3314700"/>
            <a:ext cx="12204700" cy="35560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9" name="Rectangle 8">
            <a:extLst>
              <a:ext uri="{FF2B5EF4-FFF2-40B4-BE49-F238E27FC236}">
                <a16:creationId xmlns:a16="http://schemas.microsoft.com/office/drawing/2014/main" id="{CA03C8E5-4F3D-4505-A4C2-5CB2BA7A1A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1" name="Graphic 10">
            <a:extLst>
              <a:ext uri="{FF2B5EF4-FFF2-40B4-BE49-F238E27FC236}">
                <a16:creationId xmlns:a16="http://schemas.microsoft.com/office/drawing/2014/main" id="{90C60762-2279-4346-BEA9-558EF394BE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12" name="Title 1">
            <a:extLst>
              <a:ext uri="{FF2B5EF4-FFF2-40B4-BE49-F238E27FC236}">
                <a16:creationId xmlns:a16="http://schemas.microsoft.com/office/drawing/2014/main" id="{E7B98C52-F23D-4D07-9444-EE99F7A6EBA8}"/>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bg1"/>
                </a:solidFill>
              </a:defRPr>
            </a:lvl1pPr>
          </a:lstStyle>
          <a:p>
            <a:r>
              <a:rPr lang="en-US" dirty="0"/>
              <a:t>Click to edit Divider title style</a:t>
            </a:r>
            <a:endParaRPr lang="fi-FI" dirty="0"/>
          </a:p>
        </p:txBody>
      </p:sp>
      <p:pic>
        <p:nvPicPr>
          <p:cNvPr id="2" name="Graphic 1">
            <a:extLst>
              <a:ext uri="{FF2B5EF4-FFF2-40B4-BE49-F238E27FC236}">
                <a16:creationId xmlns:a16="http://schemas.microsoft.com/office/drawing/2014/main" id="{68E4465A-50B5-4CC7-D2A9-4B85F784435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14698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ck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200" y="1719513"/>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5" name="Text Placeholder 5">
            <a:extLst>
              <a:ext uri="{FF2B5EF4-FFF2-40B4-BE49-F238E27FC236}">
                <a16:creationId xmlns:a16="http://schemas.microsoft.com/office/drawing/2014/main" id="{0362A4E2-7787-48B1-BCED-CCE1A8D7F518}"/>
              </a:ext>
            </a:extLst>
          </p:cNvPr>
          <p:cNvSpPr>
            <a:spLocks noGrp="1"/>
          </p:cNvSpPr>
          <p:nvPr>
            <p:ph type="body" sz="quarter" idx="14"/>
          </p:nvPr>
        </p:nvSpPr>
        <p:spPr>
          <a:xfrm>
            <a:off x="6172200" y="1719262"/>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2332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ck 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10028236"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199" y="1719513"/>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8440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ck Two Column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dirty="0"/>
              <a:t>Click to edit Master title style </a:t>
            </a:r>
            <a:br>
              <a:rPr lang="en-US" dirty="0"/>
            </a:br>
            <a:r>
              <a:rPr lang="en-US" dirty="0"/>
              <a:t>in two lines</a:t>
            </a:r>
            <a:endParaRPr lang="fi-FI" dirty="0"/>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sp>
        <p:nvSpPr>
          <p:cNvPr id="13" name="Content Placeholder 2">
            <a:extLst>
              <a:ext uri="{FF2B5EF4-FFF2-40B4-BE49-F238E27FC236}">
                <a16:creationId xmlns:a16="http://schemas.microsoft.com/office/drawing/2014/main" id="{5255E7CA-FAA6-4D45-9567-1A9DBDF693CB}"/>
              </a:ext>
            </a:extLst>
          </p:cNvPr>
          <p:cNvSpPr>
            <a:spLocks noGrp="1"/>
          </p:cNvSpPr>
          <p:nvPr>
            <p:ph sz="half" idx="1"/>
          </p:nvPr>
        </p:nvSpPr>
        <p:spPr>
          <a:xfrm>
            <a:off x="838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4" name="Content Placeholder 3">
            <a:extLst>
              <a:ext uri="{FF2B5EF4-FFF2-40B4-BE49-F238E27FC236}">
                <a16:creationId xmlns:a16="http://schemas.microsoft.com/office/drawing/2014/main" id="{CEE8D697-CDD6-4611-91CB-3857F47D82E6}"/>
              </a:ext>
            </a:extLst>
          </p:cNvPr>
          <p:cNvSpPr>
            <a:spLocks noGrp="1"/>
          </p:cNvSpPr>
          <p:nvPr>
            <p:ph sz="half" idx="2"/>
          </p:nvPr>
        </p:nvSpPr>
        <p:spPr>
          <a:xfrm>
            <a:off x="6172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5">
            <a:extLst>
              <a:ext uri="{FF2B5EF4-FFF2-40B4-BE49-F238E27FC236}">
                <a16:creationId xmlns:a16="http://schemas.microsoft.com/office/drawing/2014/main" id="{B96C7B32-750A-4FAB-9938-2BE35FB3B0FF}"/>
              </a:ext>
            </a:extLst>
          </p:cNvPr>
          <p:cNvSpPr>
            <a:spLocks noGrp="1"/>
          </p:cNvSpPr>
          <p:nvPr>
            <p:ph type="body" sz="quarter" idx="13"/>
          </p:nvPr>
        </p:nvSpPr>
        <p:spPr>
          <a:xfrm>
            <a:off x="838200" y="2227095"/>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A3A5A3C7-AF20-4E9E-9CC5-DC033521123F}"/>
              </a:ext>
            </a:extLst>
          </p:cNvPr>
          <p:cNvSpPr>
            <a:spLocks noGrp="1"/>
          </p:cNvSpPr>
          <p:nvPr>
            <p:ph type="body" sz="quarter" idx="14"/>
          </p:nvPr>
        </p:nvSpPr>
        <p:spPr>
          <a:xfrm>
            <a:off x="6172200" y="2226844"/>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82156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ck One Colum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Content Placeholder 2">
            <a:extLst>
              <a:ext uri="{FF2B5EF4-FFF2-40B4-BE49-F238E27FC236}">
                <a16:creationId xmlns:a16="http://schemas.microsoft.com/office/drawing/2014/main" id="{221F9F92-FB8E-7A56-AF64-82F2290C0EC3}"/>
              </a:ext>
            </a:extLst>
          </p:cNvPr>
          <p:cNvSpPr>
            <a:spLocks noGrp="1"/>
          </p:cNvSpPr>
          <p:nvPr>
            <p:ph sz="half" idx="1"/>
          </p:nvPr>
        </p:nvSpPr>
        <p:spPr>
          <a:xfrm>
            <a:off x="838200" y="2688325"/>
            <a:ext cx="10028236" cy="338114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Text Placeholder 5">
            <a:extLst>
              <a:ext uri="{FF2B5EF4-FFF2-40B4-BE49-F238E27FC236}">
                <a16:creationId xmlns:a16="http://schemas.microsoft.com/office/drawing/2014/main" id="{F74679C4-9A72-47AB-42CA-82A517112D56}"/>
              </a:ext>
            </a:extLst>
          </p:cNvPr>
          <p:cNvSpPr>
            <a:spLocks noGrp="1"/>
          </p:cNvSpPr>
          <p:nvPr>
            <p:ph type="body" sz="quarter" idx="13"/>
          </p:nvPr>
        </p:nvSpPr>
        <p:spPr>
          <a:xfrm>
            <a:off x="838199" y="2226614"/>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5" name="Title 1">
            <a:extLst>
              <a:ext uri="{FF2B5EF4-FFF2-40B4-BE49-F238E27FC236}">
                <a16:creationId xmlns:a16="http://schemas.microsoft.com/office/drawing/2014/main" id="{FCF514EE-7D5F-D402-3A1A-AE67873AE0FC}"/>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dirty="0"/>
              <a:t>Click to edit Master title style </a:t>
            </a:r>
            <a:br>
              <a:rPr lang="en-US" dirty="0"/>
            </a:br>
            <a:r>
              <a:rPr lang="en-US" dirty="0"/>
              <a:t>in two lines</a:t>
            </a:r>
            <a:endParaRPr lang="fi-FI" dirty="0"/>
          </a:p>
        </p:txBody>
      </p:sp>
    </p:spTree>
    <p:extLst>
      <p:ext uri="{BB962C8B-B14F-4D97-AF65-F5344CB8AC3E}">
        <p14:creationId xmlns:p14="http://schemas.microsoft.com/office/powerpoint/2010/main" val="34012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ck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200" y="1719513"/>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5" name="Text Placeholder 5">
            <a:extLst>
              <a:ext uri="{FF2B5EF4-FFF2-40B4-BE49-F238E27FC236}">
                <a16:creationId xmlns:a16="http://schemas.microsoft.com/office/drawing/2014/main" id="{0362A4E2-7787-48B1-BCED-CCE1A8D7F518}"/>
              </a:ext>
            </a:extLst>
          </p:cNvPr>
          <p:cNvSpPr>
            <a:spLocks noGrp="1"/>
          </p:cNvSpPr>
          <p:nvPr>
            <p:ph type="body" sz="quarter" idx="14"/>
          </p:nvPr>
        </p:nvSpPr>
        <p:spPr>
          <a:xfrm>
            <a:off x="6172200" y="1719262"/>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86486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97EB6266-10DD-4C11-8394-CB6D86AC1505}"/>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CAD2BB20-25B7-43F6-9B77-3BADBB8329D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3" name="Title 1">
            <a:extLst>
              <a:ext uri="{FF2B5EF4-FFF2-40B4-BE49-F238E27FC236}">
                <a16:creationId xmlns:a16="http://schemas.microsoft.com/office/drawing/2014/main" id="{6E1E79E0-4B3E-4FBC-8429-C42BCA7EA1F6}"/>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dirty="0"/>
          </a:p>
        </p:txBody>
      </p:sp>
    </p:spTree>
    <p:extLst>
      <p:ext uri="{BB962C8B-B14F-4D97-AF65-F5344CB8AC3E}">
        <p14:creationId xmlns:p14="http://schemas.microsoft.com/office/powerpoint/2010/main" val="748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ck 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10028236"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199" y="1719513"/>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16876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ck Two Column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sp>
        <p:nvSpPr>
          <p:cNvPr id="13" name="Content Placeholder 2">
            <a:extLst>
              <a:ext uri="{FF2B5EF4-FFF2-40B4-BE49-F238E27FC236}">
                <a16:creationId xmlns:a16="http://schemas.microsoft.com/office/drawing/2014/main" id="{5255E7CA-FAA6-4D45-9567-1A9DBDF693CB}"/>
              </a:ext>
            </a:extLst>
          </p:cNvPr>
          <p:cNvSpPr>
            <a:spLocks noGrp="1"/>
          </p:cNvSpPr>
          <p:nvPr>
            <p:ph sz="half" idx="1"/>
          </p:nvPr>
        </p:nvSpPr>
        <p:spPr>
          <a:xfrm>
            <a:off x="838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4" name="Content Placeholder 3">
            <a:extLst>
              <a:ext uri="{FF2B5EF4-FFF2-40B4-BE49-F238E27FC236}">
                <a16:creationId xmlns:a16="http://schemas.microsoft.com/office/drawing/2014/main" id="{CEE8D697-CDD6-4611-91CB-3857F47D82E6}"/>
              </a:ext>
            </a:extLst>
          </p:cNvPr>
          <p:cNvSpPr>
            <a:spLocks noGrp="1"/>
          </p:cNvSpPr>
          <p:nvPr>
            <p:ph sz="half" idx="2"/>
          </p:nvPr>
        </p:nvSpPr>
        <p:spPr>
          <a:xfrm>
            <a:off x="6172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5">
            <a:extLst>
              <a:ext uri="{FF2B5EF4-FFF2-40B4-BE49-F238E27FC236}">
                <a16:creationId xmlns:a16="http://schemas.microsoft.com/office/drawing/2014/main" id="{B96C7B32-750A-4FAB-9938-2BE35FB3B0FF}"/>
              </a:ext>
            </a:extLst>
          </p:cNvPr>
          <p:cNvSpPr>
            <a:spLocks noGrp="1"/>
          </p:cNvSpPr>
          <p:nvPr>
            <p:ph type="body" sz="quarter" idx="13"/>
          </p:nvPr>
        </p:nvSpPr>
        <p:spPr>
          <a:xfrm>
            <a:off x="838200" y="2227095"/>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A3A5A3C7-AF20-4E9E-9CC5-DC033521123F}"/>
              </a:ext>
            </a:extLst>
          </p:cNvPr>
          <p:cNvSpPr>
            <a:spLocks noGrp="1"/>
          </p:cNvSpPr>
          <p:nvPr>
            <p:ph type="body" sz="quarter" idx="14"/>
          </p:nvPr>
        </p:nvSpPr>
        <p:spPr>
          <a:xfrm>
            <a:off x="6172200" y="2226844"/>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Title 1">
            <a:extLst>
              <a:ext uri="{FF2B5EF4-FFF2-40B4-BE49-F238E27FC236}">
                <a16:creationId xmlns:a16="http://schemas.microsoft.com/office/drawing/2014/main" id="{2088875C-D419-5F80-BEA9-E0B3DF055099}"/>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dirty="0"/>
              <a:t>Click to edit Master title style </a:t>
            </a:r>
            <a:br>
              <a:rPr lang="en-US" dirty="0"/>
            </a:br>
            <a:r>
              <a:rPr lang="en-US" dirty="0"/>
              <a:t>in two lines</a:t>
            </a:r>
            <a:endParaRPr lang="fi-FI" dirty="0"/>
          </a:p>
        </p:txBody>
      </p:sp>
    </p:spTree>
    <p:extLst>
      <p:ext uri="{BB962C8B-B14F-4D97-AF65-F5344CB8AC3E}">
        <p14:creationId xmlns:p14="http://schemas.microsoft.com/office/powerpoint/2010/main" val="140596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ck One Colum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Content Placeholder 2">
            <a:extLst>
              <a:ext uri="{FF2B5EF4-FFF2-40B4-BE49-F238E27FC236}">
                <a16:creationId xmlns:a16="http://schemas.microsoft.com/office/drawing/2014/main" id="{221F9F92-FB8E-7A56-AF64-82F2290C0EC3}"/>
              </a:ext>
            </a:extLst>
          </p:cNvPr>
          <p:cNvSpPr>
            <a:spLocks noGrp="1"/>
          </p:cNvSpPr>
          <p:nvPr>
            <p:ph sz="half" idx="1"/>
          </p:nvPr>
        </p:nvSpPr>
        <p:spPr>
          <a:xfrm>
            <a:off x="838200" y="2688325"/>
            <a:ext cx="10028236" cy="338114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Text Placeholder 5">
            <a:extLst>
              <a:ext uri="{FF2B5EF4-FFF2-40B4-BE49-F238E27FC236}">
                <a16:creationId xmlns:a16="http://schemas.microsoft.com/office/drawing/2014/main" id="{F74679C4-9A72-47AB-42CA-82A517112D56}"/>
              </a:ext>
            </a:extLst>
          </p:cNvPr>
          <p:cNvSpPr>
            <a:spLocks noGrp="1"/>
          </p:cNvSpPr>
          <p:nvPr>
            <p:ph type="body" sz="quarter" idx="13"/>
          </p:nvPr>
        </p:nvSpPr>
        <p:spPr>
          <a:xfrm>
            <a:off x="838199" y="2226614"/>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5" name="Title 1">
            <a:extLst>
              <a:ext uri="{FF2B5EF4-FFF2-40B4-BE49-F238E27FC236}">
                <a16:creationId xmlns:a16="http://schemas.microsoft.com/office/drawing/2014/main" id="{59C04EA8-3C7D-AAFF-CB3B-19DB54972B6F}"/>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dirty="0"/>
              <a:t>Click to edit Master title style </a:t>
            </a:r>
            <a:br>
              <a:rPr lang="en-US" dirty="0"/>
            </a:br>
            <a:r>
              <a:rPr lang="en-US" dirty="0"/>
              <a:t>in two lines</a:t>
            </a:r>
            <a:endParaRPr lang="fi-FI" dirty="0"/>
          </a:p>
        </p:txBody>
      </p:sp>
    </p:spTree>
    <p:extLst>
      <p:ext uri="{BB962C8B-B14F-4D97-AF65-F5344CB8AC3E}">
        <p14:creationId xmlns:p14="http://schemas.microsoft.com/office/powerpoint/2010/main" val="32033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in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dirty="0"/>
              <a:t>Click to edit Master title style</a:t>
            </a:r>
            <a:br>
              <a:rPr lang="en-US" dirty="0"/>
            </a:br>
            <a:r>
              <a:rPr lang="en-US" dirty="0"/>
              <a:t>in two lines</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0662B45D-8FF5-48D8-83D6-8553E1FC93BC}"/>
              </a:ext>
            </a:extLst>
          </p:cNvPr>
          <p:cNvSpPr>
            <a:spLocks noGrp="1"/>
          </p:cNvSpPr>
          <p:nvPr>
            <p:ph type="body" sz="quarter" idx="13"/>
          </p:nvPr>
        </p:nvSpPr>
        <p:spPr>
          <a:xfrm>
            <a:off x="838200" y="2109788"/>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956CEE8F-3A31-434E-9F2A-890CB7F6C463}"/>
              </a:ext>
            </a:extLst>
          </p:cNvPr>
          <p:cNvSpPr>
            <a:spLocks noGrp="1"/>
          </p:cNvSpPr>
          <p:nvPr>
            <p:ph type="body" sz="quarter" idx="14"/>
          </p:nvPr>
        </p:nvSpPr>
        <p:spPr>
          <a:xfrm>
            <a:off x="6172200" y="2109537"/>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00567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lain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dirty="0"/>
              <a:t>Click to edit Master title style</a:t>
            </a:r>
            <a:br>
              <a:rPr lang="en-US" dirty="0"/>
            </a:br>
            <a:r>
              <a:rPr lang="en-US" dirty="0"/>
              <a:t>in two lines</a:t>
            </a:r>
            <a:endParaRPr lang="fi-FI" dirty="0"/>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5" name="Content Placeholder 2">
            <a:extLst>
              <a:ext uri="{FF2B5EF4-FFF2-40B4-BE49-F238E27FC236}">
                <a16:creationId xmlns:a16="http://schemas.microsoft.com/office/drawing/2014/main" id="{5E1DD038-24EC-1A4C-92CD-0EC0DAE56E2A}"/>
              </a:ext>
            </a:extLst>
          </p:cNvPr>
          <p:cNvSpPr>
            <a:spLocks noGrp="1"/>
          </p:cNvSpPr>
          <p:nvPr>
            <p:ph sz="half" idx="1"/>
          </p:nvPr>
        </p:nvSpPr>
        <p:spPr>
          <a:xfrm>
            <a:off x="838199" y="2515038"/>
            <a:ext cx="10515599" cy="354515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Text Placeholder 5">
            <a:extLst>
              <a:ext uri="{FF2B5EF4-FFF2-40B4-BE49-F238E27FC236}">
                <a16:creationId xmlns:a16="http://schemas.microsoft.com/office/drawing/2014/main" id="{188ACCFB-2AFD-F557-FD54-294B37B8FD05}"/>
              </a:ext>
            </a:extLst>
          </p:cNvPr>
          <p:cNvSpPr>
            <a:spLocks noGrp="1"/>
          </p:cNvSpPr>
          <p:nvPr>
            <p:ph type="body" sz="quarter" idx="13"/>
          </p:nvPr>
        </p:nvSpPr>
        <p:spPr>
          <a:xfrm>
            <a:off x="838199" y="2053327"/>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49602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lain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dirty="0"/>
              <a:t>Click to edit Master title style</a:t>
            </a:r>
            <a:br>
              <a:rPr lang="en-US" dirty="0"/>
            </a:br>
            <a:r>
              <a:rPr lang="en-US" dirty="0"/>
              <a:t>in two lines</a:t>
            </a:r>
            <a:endParaRPr lang="fi-FI" dirty="0"/>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11" name="Text Placeholder 5">
            <a:extLst>
              <a:ext uri="{FF2B5EF4-FFF2-40B4-BE49-F238E27FC236}">
                <a16:creationId xmlns:a16="http://schemas.microsoft.com/office/drawing/2014/main" id="{9527D27A-8A24-402C-8C6E-EA7BCBFBAF1B}"/>
              </a:ext>
            </a:extLst>
          </p:cNvPr>
          <p:cNvSpPr>
            <a:spLocks noGrp="1"/>
          </p:cNvSpPr>
          <p:nvPr>
            <p:ph type="body" sz="quarter" idx="14"/>
          </p:nvPr>
        </p:nvSpPr>
        <p:spPr>
          <a:xfrm>
            <a:off x="838200"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4" name="Text Placeholder 5">
            <a:extLst>
              <a:ext uri="{FF2B5EF4-FFF2-40B4-BE49-F238E27FC236}">
                <a16:creationId xmlns:a16="http://schemas.microsoft.com/office/drawing/2014/main" id="{B89A0ED0-96B1-4EBF-BE5B-D279CDE62D36}"/>
              </a:ext>
            </a:extLst>
          </p:cNvPr>
          <p:cNvSpPr>
            <a:spLocks noGrp="1"/>
          </p:cNvSpPr>
          <p:nvPr>
            <p:ph type="body" sz="quarter" idx="16"/>
          </p:nvPr>
        </p:nvSpPr>
        <p:spPr>
          <a:xfrm>
            <a:off x="4467225"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36DF509F-74FA-4793-9E90-B7ECC38A8853}"/>
              </a:ext>
            </a:extLst>
          </p:cNvPr>
          <p:cNvSpPr>
            <a:spLocks noGrp="1"/>
          </p:cNvSpPr>
          <p:nvPr>
            <p:ph type="body" sz="quarter" idx="18"/>
          </p:nvPr>
        </p:nvSpPr>
        <p:spPr>
          <a:xfrm>
            <a:off x="8096250"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4">
            <a:extLst>
              <a:ext uri="{FF2B5EF4-FFF2-40B4-BE49-F238E27FC236}">
                <a16:creationId xmlns:a16="http://schemas.microsoft.com/office/drawing/2014/main" id="{72783DF3-3ED5-48E2-AB54-93F555B92438}"/>
              </a:ext>
            </a:extLst>
          </p:cNvPr>
          <p:cNvSpPr>
            <a:spLocks noGrp="1"/>
          </p:cNvSpPr>
          <p:nvPr>
            <p:ph type="body" sz="quarter" idx="29"/>
          </p:nvPr>
        </p:nvSpPr>
        <p:spPr>
          <a:xfrm>
            <a:off x="83820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a:extLst>
              <a:ext uri="{FF2B5EF4-FFF2-40B4-BE49-F238E27FC236}">
                <a16:creationId xmlns:a16="http://schemas.microsoft.com/office/drawing/2014/main" id="{9DDCF15C-6A48-4358-A130-D01874B58580}"/>
              </a:ext>
            </a:extLst>
          </p:cNvPr>
          <p:cNvSpPr>
            <a:spLocks noGrp="1"/>
          </p:cNvSpPr>
          <p:nvPr>
            <p:ph type="body" sz="quarter" idx="30"/>
          </p:nvPr>
        </p:nvSpPr>
        <p:spPr>
          <a:xfrm>
            <a:off x="4467225"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EEFCB2C0-0C37-489A-985E-64A832B5D79A}"/>
              </a:ext>
            </a:extLst>
          </p:cNvPr>
          <p:cNvSpPr>
            <a:spLocks noGrp="1"/>
          </p:cNvSpPr>
          <p:nvPr>
            <p:ph type="body" sz="quarter" idx="31"/>
          </p:nvPr>
        </p:nvSpPr>
        <p:spPr>
          <a:xfrm>
            <a:off x="809625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982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lain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9753-DA52-466C-BC37-07B370BE00F8}"/>
              </a:ext>
            </a:extLst>
          </p:cNvPr>
          <p:cNvSpPr>
            <a:spLocks noGrp="1"/>
          </p:cNvSpPr>
          <p:nvPr>
            <p:ph type="title"/>
          </p:nvPr>
        </p:nvSpPr>
        <p:spPr/>
        <p:txBody>
          <a:bodyPr>
            <a:noAutofit/>
          </a:bodyPr>
          <a:lstStyle/>
          <a:p>
            <a:r>
              <a:rPr lang="en-US"/>
              <a:t>Click to edit Master title style</a:t>
            </a:r>
            <a:endParaRPr lang="fi-FI" dirty="0"/>
          </a:p>
        </p:txBody>
      </p:sp>
      <p:pic>
        <p:nvPicPr>
          <p:cNvPr id="6" name="Graphic 5">
            <a:extLst>
              <a:ext uri="{FF2B5EF4-FFF2-40B4-BE49-F238E27FC236}">
                <a16:creationId xmlns:a16="http://schemas.microsoft.com/office/drawing/2014/main" id="{25F75BD8-3428-489B-8FB5-AF53C1783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354349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ck Background White Green">
    <p:spTree>
      <p:nvGrpSpPr>
        <p:cNvPr id="1" name=""/>
        <p:cNvGrpSpPr/>
        <p:nvPr/>
      </p:nvGrpSpPr>
      <p:grpSpPr>
        <a:xfrm>
          <a:off x="0" y="0"/>
          <a:ext cx="0" cy="0"/>
          <a:chOff x="0" y="0"/>
          <a:chExt cx="0" cy="0"/>
        </a:xfrm>
      </p:grpSpPr>
      <p:pic>
        <p:nvPicPr>
          <p:cNvPr id="345" name="Picture 344" descr="A picture containing pattern, screenshot, fabric, art&#10;&#10;Description automatically generated">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dirty="0"/>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5049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ck Background White Blue">
    <p:spTree>
      <p:nvGrpSpPr>
        <p:cNvPr id="1" name=""/>
        <p:cNvGrpSpPr/>
        <p:nvPr/>
      </p:nvGrpSpPr>
      <p:grpSpPr>
        <a:xfrm>
          <a:off x="0" y="0"/>
          <a:ext cx="0" cy="0"/>
          <a:chOff x="0" y="0"/>
          <a:chExt cx="0" cy="0"/>
        </a:xfrm>
      </p:grpSpPr>
      <p:pic>
        <p:nvPicPr>
          <p:cNvPr id="345" name="Picture 344">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dirty="0"/>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312424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ck Background White Red">
    <p:spTree>
      <p:nvGrpSpPr>
        <p:cNvPr id="1" name=""/>
        <p:cNvGrpSpPr/>
        <p:nvPr/>
      </p:nvGrpSpPr>
      <p:grpSpPr>
        <a:xfrm>
          <a:off x="0" y="0"/>
          <a:ext cx="0" cy="0"/>
          <a:chOff x="0" y="0"/>
          <a:chExt cx="0" cy="0"/>
        </a:xfrm>
      </p:grpSpPr>
      <p:pic>
        <p:nvPicPr>
          <p:cNvPr id="345" name="Picture 344">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dirty="0"/>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34691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0FB1B8F0-7E80-47A9-B29E-E42BAEA32D8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DC46EA54-C431-450A-9704-F052C295AE7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9AF63FB1-EF58-457D-9E81-55A017B967D5}"/>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5" name="Title 1">
            <a:extLst>
              <a:ext uri="{FF2B5EF4-FFF2-40B4-BE49-F238E27FC236}">
                <a16:creationId xmlns:a16="http://schemas.microsoft.com/office/drawing/2014/main" id="{CE8743F5-58F6-47E6-8CE2-5A53CCAF30B2}"/>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dirty="0"/>
          </a:p>
        </p:txBody>
      </p:sp>
    </p:spTree>
    <p:extLst>
      <p:ext uri="{BB962C8B-B14F-4D97-AF65-F5344CB8AC3E}">
        <p14:creationId xmlns:p14="http://schemas.microsoft.com/office/powerpoint/2010/main" val="4174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Tick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dirty="0"/>
              <a:t>Click to edit Master title style in two lines</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8" name="Graphic 7">
            <a:extLst>
              <a:ext uri="{FF2B5EF4-FFF2-40B4-BE49-F238E27FC236}">
                <a16:creationId xmlns:a16="http://schemas.microsoft.com/office/drawing/2014/main" id="{4B930E6C-08AF-4F37-8267-71E77CA394BE}"/>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1A052458-01BF-F880-E588-288596B395E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411846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Tic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dirty="0"/>
              <a:t>Click to edit Master title style in two lines</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8" name="Graphic 7">
            <a:extLst>
              <a:ext uri="{FF2B5EF4-FFF2-40B4-BE49-F238E27FC236}">
                <a16:creationId xmlns:a16="http://schemas.microsoft.com/office/drawing/2014/main" id="{EAD64F8D-5751-46F5-B60F-862FC1D8020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E219ABF0-0765-6267-9F7E-9324DAFA417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33310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Tick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dirty="0"/>
              <a:t>Click to edit Master title style in two lines</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8" name="Graphic 7">
            <a:extLst>
              <a:ext uri="{FF2B5EF4-FFF2-40B4-BE49-F238E27FC236}">
                <a16:creationId xmlns:a16="http://schemas.microsoft.com/office/drawing/2014/main" id="{D24C7CD0-3B05-415D-A99B-9441D0D94802}"/>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1AE0C09-0EB3-C67C-20FA-6316C9B237D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8246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Tick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dirty="0"/>
              <a:t>Click to edit Master title style in two lines</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8" name="Graphic 7">
            <a:extLst>
              <a:ext uri="{FF2B5EF4-FFF2-40B4-BE49-F238E27FC236}">
                <a16:creationId xmlns:a16="http://schemas.microsoft.com/office/drawing/2014/main" id="{B56194E2-8D66-4D7C-BA38-BDFFC9A1F5C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68D831E-6BF6-217B-30BD-1E407617C45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37747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Photo Tick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304924"/>
            <a:ext cx="4772025" cy="3553076"/>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171ACD27-5A0C-4ED9-8C69-FE940E8D3B6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32467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Photo Tic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00424"/>
            <a:ext cx="4772025" cy="3457576"/>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A6B7F2DA-E14F-4170-B158-527C12000D76}"/>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58662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Photo Tick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13643"/>
            <a:ext cx="4772025" cy="3444357"/>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82F7E2E1-32FB-43A4-B4F0-6215C2993811}"/>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414686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Column Photo Tick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a:stretch/>
        </p:blipFill>
        <p:spPr>
          <a:xfrm>
            <a:off x="-1" y="3413123"/>
            <a:ext cx="4772025" cy="3444877"/>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bg1"/>
                </a:solidFill>
              </a:defRPr>
            </a:lvl1p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5910D81E-93DE-4094-A952-F45150BE54C3}"/>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7955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Tick Circ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E39FFE-5A52-4821-BEC4-80B12DEB8CCA}"/>
              </a:ext>
            </a:extLst>
          </p:cNvPr>
          <p:cNvSpPr/>
          <p:nvPr userDrawn="1"/>
        </p:nvSpPr>
        <p:spPr>
          <a:xfrm>
            <a:off x="0" y="0"/>
            <a:ext cx="47720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5" name="Graphic 14">
            <a:extLst>
              <a:ext uri="{FF2B5EF4-FFF2-40B4-BE49-F238E27FC236}">
                <a16:creationId xmlns:a16="http://schemas.microsoft.com/office/drawing/2014/main" id="{BBF271A5-9E0A-4A3D-81C0-53E1F2374BA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697778">
            <a:off x="2533357" y="4816198"/>
            <a:ext cx="2997376" cy="2990902"/>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52437" y="806199"/>
            <a:ext cx="3867151" cy="1816602"/>
          </a:xfrm>
        </p:spPr>
        <p:txBody>
          <a:bodyPr>
            <a:noAutofit/>
          </a:bodyPr>
          <a:lstStyle>
            <a:lvl1pPr>
              <a:defRPr>
                <a:solidFill>
                  <a:schemeClr val="bg1"/>
                </a:solidFill>
              </a:defRPr>
            </a:lvl1pPr>
          </a:lstStyle>
          <a:p>
            <a:r>
              <a:rPr lang="en-US"/>
              <a:t>Click to edit Master title style</a:t>
            </a:r>
            <a:endParaRPr lang="fi-FI" dirty="0"/>
          </a:p>
        </p:txBody>
      </p:sp>
      <p:sp>
        <p:nvSpPr>
          <p:cNvPr id="11" name="Text Placeholder 5">
            <a:extLst>
              <a:ext uri="{FF2B5EF4-FFF2-40B4-BE49-F238E27FC236}">
                <a16:creationId xmlns:a16="http://schemas.microsoft.com/office/drawing/2014/main" id="{69F2E2F6-523E-4631-B0E4-45CD2E4EBEEC}"/>
              </a:ext>
            </a:extLst>
          </p:cNvPr>
          <p:cNvSpPr>
            <a:spLocks noGrp="1"/>
          </p:cNvSpPr>
          <p:nvPr>
            <p:ph type="body" sz="quarter" idx="14"/>
          </p:nvPr>
        </p:nvSpPr>
        <p:spPr>
          <a:xfrm>
            <a:off x="5248275" y="806199"/>
            <a:ext cx="3076575" cy="70978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D053C832-ED29-4EEB-B738-D66335B923DF}"/>
              </a:ext>
            </a:extLst>
          </p:cNvPr>
          <p:cNvSpPr>
            <a:spLocks noGrp="1"/>
          </p:cNvSpPr>
          <p:nvPr>
            <p:ph type="body" sz="quarter" idx="15"/>
          </p:nvPr>
        </p:nvSpPr>
        <p:spPr>
          <a:xfrm>
            <a:off x="8662988" y="806199"/>
            <a:ext cx="3076575" cy="70978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4" name="Graphic 13">
            <a:extLst>
              <a:ext uri="{FF2B5EF4-FFF2-40B4-BE49-F238E27FC236}">
                <a16:creationId xmlns:a16="http://schemas.microsoft.com/office/drawing/2014/main" id="{D3640465-1F99-4143-9236-1E1577845E6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6" name="Text Placeholder 4">
            <a:extLst>
              <a:ext uri="{FF2B5EF4-FFF2-40B4-BE49-F238E27FC236}">
                <a16:creationId xmlns:a16="http://schemas.microsoft.com/office/drawing/2014/main" id="{6AC49AF0-CCE7-4A6A-8E09-A52C75EEBD0E}"/>
              </a:ext>
            </a:extLst>
          </p:cNvPr>
          <p:cNvSpPr>
            <a:spLocks noGrp="1"/>
          </p:cNvSpPr>
          <p:nvPr>
            <p:ph type="body" sz="quarter" idx="29"/>
          </p:nvPr>
        </p:nvSpPr>
        <p:spPr>
          <a:xfrm>
            <a:off x="5248274"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8D5E10F0-DE4C-4D79-9B9A-F0CF9F4036AD}"/>
              </a:ext>
            </a:extLst>
          </p:cNvPr>
          <p:cNvSpPr>
            <a:spLocks noGrp="1"/>
          </p:cNvSpPr>
          <p:nvPr>
            <p:ph type="body" sz="quarter" idx="30"/>
          </p:nvPr>
        </p:nvSpPr>
        <p:spPr>
          <a:xfrm>
            <a:off x="8662988"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18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ED102C-036E-42BC-9766-40C1659A45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50300" y="-6"/>
            <a:ext cx="3441700" cy="6858005"/>
          </a:xfrm>
          <a:prstGeom prst="rect">
            <a:avLst/>
          </a:prstGeom>
        </p:spPr>
      </p:pic>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0" y="-3"/>
            <a:ext cx="3441700" cy="6858003"/>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3314701" y="-2"/>
            <a:ext cx="556259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3943350" y="1880876"/>
            <a:ext cx="4533900" cy="1959604"/>
          </a:xfrm>
        </p:spPr>
        <p:txBody>
          <a:bodyPr>
            <a:noAutofit/>
          </a:bodyPr>
          <a:lstStyle>
            <a:lvl1pPr>
              <a:lnSpc>
                <a:spcPts val="3100"/>
              </a:lnSpc>
              <a:defRPr sz="2400">
                <a:solidFill>
                  <a:schemeClr val="bg1"/>
                </a:solidFill>
              </a:defRPr>
            </a:lvl1pPr>
          </a:lstStyle>
          <a:p>
            <a:r>
              <a:rPr lang="en-US" dirty="0"/>
              <a:t>Insert a customer or other quotation here. Keep it short and to the point. Remember to move the quotation marks.</a:t>
            </a:r>
            <a:endParaRPr lang="fi-FI" dirty="0"/>
          </a:p>
        </p:txBody>
      </p:sp>
      <p:pic>
        <p:nvPicPr>
          <p:cNvPr id="19" name="Graphic 18">
            <a:extLst>
              <a:ext uri="{FF2B5EF4-FFF2-40B4-BE49-F238E27FC236}">
                <a16:creationId xmlns:a16="http://schemas.microsoft.com/office/drawing/2014/main" id="{A4F5EA3A-F1DC-444F-9835-99517A60E2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06967" y="2500246"/>
            <a:ext cx="1455364" cy="1857505"/>
          </a:xfrm>
          <a:prstGeom prst="rect">
            <a:avLst/>
          </a:prstGeom>
        </p:spPr>
      </p:pic>
      <p:sp>
        <p:nvSpPr>
          <p:cNvPr id="4" name="Text Placeholder 3">
            <a:extLst>
              <a:ext uri="{FF2B5EF4-FFF2-40B4-BE49-F238E27FC236}">
                <a16:creationId xmlns:a16="http://schemas.microsoft.com/office/drawing/2014/main" id="{B75CEABE-3CED-4ECF-B42A-E78E5B21E99D}"/>
              </a:ext>
            </a:extLst>
          </p:cNvPr>
          <p:cNvSpPr>
            <a:spLocks noGrp="1"/>
          </p:cNvSpPr>
          <p:nvPr>
            <p:ph type="body" sz="quarter" idx="13" hasCustomPrompt="1"/>
          </p:nvPr>
        </p:nvSpPr>
        <p:spPr>
          <a:xfrm>
            <a:off x="3943350" y="4096132"/>
            <a:ext cx="4533900" cy="245744"/>
          </a:xfrm>
        </p:spPr>
        <p:txBody>
          <a:bodyPr anchor="ctr">
            <a:noAutofit/>
          </a:bodyPr>
          <a:lstStyle>
            <a:lvl1pPr marL="0" indent="0">
              <a:lnSpc>
                <a:spcPct val="100000"/>
              </a:lnSpc>
              <a:spcBef>
                <a:spcPts val="200"/>
              </a:spcBef>
              <a:buNone/>
              <a:defRPr lang="en-US" sz="1200" b="1" kern="1200" dirty="0" smtClean="0">
                <a:solidFill>
                  <a:schemeClr val="bg1"/>
                </a:solidFill>
                <a:latin typeface="Inter" panose="02000503000000020004" pitchFamily="2" charset="0"/>
                <a:ea typeface="+mj-ea"/>
                <a:cs typeface="+mj-cs"/>
              </a:defRPr>
            </a:lvl1pPr>
          </a:lstStyle>
          <a:p>
            <a:pPr lvl="0"/>
            <a:r>
              <a:rPr lang="en-US" dirty="0"/>
              <a:t>First Name Last Name</a:t>
            </a:r>
          </a:p>
        </p:txBody>
      </p:sp>
      <p:pic>
        <p:nvPicPr>
          <p:cNvPr id="15" name="Graphic 14">
            <a:extLst>
              <a:ext uri="{FF2B5EF4-FFF2-40B4-BE49-F238E27FC236}">
                <a16:creationId xmlns:a16="http://schemas.microsoft.com/office/drawing/2014/main" id="{D07CD9AF-09D3-4D01-A4BE-F773F52C73AC}"/>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16" name="Text Placeholder 3">
            <a:extLst>
              <a:ext uri="{FF2B5EF4-FFF2-40B4-BE49-F238E27FC236}">
                <a16:creationId xmlns:a16="http://schemas.microsoft.com/office/drawing/2014/main" id="{016A0AEB-3F84-4E2F-ACF7-ED4A23802379}"/>
              </a:ext>
            </a:extLst>
          </p:cNvPr>
          <p:cNvSpPr>
            <a:spLocks noGrp="1"/>
          </p:cNvSpPr>
          <p:nvPr>
            <p:ph type="body" sz="quarter" idx="14" hasCustomPrompt="1"/>
          </p:nvPr>
        </p:nvSpPr>
        <p:spPr>
          <a:xfrm>
            <a:off x="3943350" y="4383787"/>
            <a:ext cx="4533900" cy="586739"/>
          </a:xfrm>
        </p:spPr>
        <p:txBody>
          <a:bodyPr>
            <a:noAutofit/>
          </a:bodyPr>
          <a:lstStyle>
            <a:lvl1pPr marL="0" indent="0">
              <a:lnSpc>
                <a:spcPct val="100000"/>
              </a:lnSpc>
              <a:spcBef>
                <a:spcPts val="0"/>
              </a:spcBef>
              <a:buNone/>
              <a:defRPr lang="en-US" sz="1200" kern="1200" dirty="0" smtClean="0">
                <a:solidFill>
                  <a:schemeClr val="bg1"/>
                </a:solidFill>
                <a:latin typeface="+mn-lt"/>
                <a:ea typeface="+mj-ea"/>
                <a:cs typeface="+mj-cs"/>
              </a:defRPr>
            </a:lvl1pPr>
          </a:lstStyle>
          <a:p>
            <a:pPr lvl="0"/>
            <a:r>
              <a:rPr lang="en-US" dirty="0"/>
              <a:t>Title </a:t>
            </a:r>
          </a:p>
          <a:p>
            <a:pPr lvl="0"/>
            <a:r>
              <a:rPr lang="en-US" dirty="0"/>
              <a:t>Company</a:t>
            </a:r>
          </a:p>
        </p:txBody>
      </p:sp>
      <p:sp>
        <p:nvSpPr>
          <p:cNvPr id="7" name="TextBox 6">
            <a:extLst>
              <a:ext uri="{FF2B5EF4-FFF2-40B4-BE49-F238E27FC236}">
                <a16:creationId xmlns:a16="http://schemas.microsoft.com/office/drawing/2014/main" id="{2CA84457-18EE-5F72-D535-BA5E40E89A76}"/>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42900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46052C52-64C1-4298-AA35-90FF5361A9A8}"/>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110E79BF-4875-4C13-9F75-BBE734577BE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BCCD73F2-49F3-4AC8-A22E-8D1D9FC7C0BE}"/>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5" name="Title 1">
            <a:extLst>
              <a:ext uri="{FF2B5EF4-FFF2-40B4-BE49-F238E27FC236}">
                <a16:creationId xmlns:a16="http://schemas.microsoft.com/office/drawing/2014/main" id="{19615A53-DB4B-4754-AB17-4340082141ED}"/>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dirty="0"/>
          </a:p>
        </p:txBody>
      </p:sp>
    </p:spTree>
    <p:extLst>
      <p:ext uri="{BB962C8B-B14F-4D97-AF65-F5344CB8AC3E}">
        <p14:creationId xmlns:p14="http://schemas.microsoft.com/office/powerpoint/2010/main" val="235203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ighlight Boxe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42" name="Title 1">
            <a:extLst>
              <a:ext uri="{FF2B5EF4-FFF2-40B4-BE49-F238E27FC236}">
                <a16:creationId xmlns:a16="http://schemas.microsoft.com/office/drawing/2014/main" id="{8EC7D427-889B-4FB0-81B6-B8EAD8BA4A85}"/>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dirty="0"/>
              <a:t>Click to edit Master title style</a:t>
            </a:r>
            <a:br>
              <a:rPr lang="en-US" dirty="0"/>
            </a:br>
            <a:r>
              <a:rPr lang="en-US" dirty="0"/>
              <a:t>in two lines</a:t>
            </a:r>
            <a:endParaRPr lang="fi-FI" dirty="0"/>
          </a:p>
        </p:txBody>
      </p:sp>
      <p:sp>
        <p:nvSpPr>
          <p:cNvPr id="2" name="Rectangle 1">
            <a:extLst>
              <a:ext uri="{FF2B5EF4-FFF2-40B4-BE49-F238E27FC236}">
                <a16:creationId xmlns:a16="http://schemas.microsoft.com/office/drawing/2014/main" id="{ED1AF860-4D15-4C15-ABAD-646C8ACDD36C}"/>
              </a:ext>
            </a:extLst>
          </p:cNvPr>
          <p:cNvSpPr/>
          <p:nvPr userDrawn="1"/>
        </p:nvSpPr>
        <p:spPr>
          <a:xfrm>
            <a:off x="838200" y="2176462"/>
            <a:ext cx="5114925" cy="9794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3" name="Text Placeholder 349">
            <a:extLst>
              <a:ext uri="{FF2B5EF4-FFF2-40B4-BE49-F238E27FC236}">
                <a16:creationId xmlns:a16="http://schemas.microsoft.com/office/drawing/2014/main" id="{509BCE2E-EE5B-40F6-9B76-EE8B3EDF7313}"/>
              </a:ext>
            </a:extLst>
          </p:cNvPr>
          <p:cNvSpPr>
            <a:spLocks noGrp="1"/>
          </p:cNvSpPr>
          <p:nvPr>
            <p:ph type="body" sz="quarter" idx="25" hasCustomPrompt="1"/>
          </p:nvPr>
        </p:nvSpPr>
        <p:spPr>
          <a:xfrm>
            <a:off x="929509" y="2492469"/>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dirty="0"/>
              <a:t>01</a:t>
            </a:r>
            <a:endParaRPr lang="fi-FI" dirty="0"/>
          </a:p>
        </p:txBody>
      </p:sp>
      <p:sp>
        <p:nvSpPr>
          <p:cNvPr id="5" name="Text Placeholder 4">
            <a:extLst>
              <a:ext uri="{FF2B5EF4-FFF2-40B4-BE49-F238E27FC236}">
                <a16:creationId xmlns:a16="http://schemas.microsoft.com/office/drawing/2014/main" id="{ACE252A7-C2CD-4201-BA4F-28324F49D9F7}"/>
              </a:ext>
            </a:extLst>
          </p:cNvPr>
          <p:cNvSpPr>
            <a:spLocks noGrp="1"/>
          </p:cNvSpPr>
          <p:nvPr>
            <p:ph type="body" sz="quarter" idx="26"/>
          </p:nvPr>
        </p:nvSpPr>
        <p:spPr>
          <a:xfrm>
            <a:off x="1592449" y="231219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F127BD5E-1663-4F5F-B3B8-DE7B433CBA3F}"/>
              </a:ext>
            </a:extLst>
          </p:cNvPr>
          <p:cNvSpPr>
            <a:spLocks noGrp="1"/>
          </p:cNvSpPr>
          <p:nvPr>
            <p:ph type="pic" sz="quarter" idx="27" hasCustomPrompt="1"/>
          </p:nvPr>
        </p:nvSpPr>
        <p:spPr>
          <a:xfrm>
            <a:off x="5135881" y="2312194"/>
            <a:ext cx="663257" cy="708025"/>
          </a:xfrm>
        </p:spPr>
        <p:txBody>
          <a:bodyPr anchor="ctr">
            <a:noAutofit/>
          </a:bodyPr>
          <a:lstStyle>
            <a:lvl1pPr marL="0" indent="0" algn="ctr">
              <a:buNone/>
              <a:defRPr sz="1400">
                <a:solidFill>
                  <a:schemeClr val="bg1"/>
                </a:solidFill>
              </a:defRPr>
            </a:lvl1pPr>
          </a:lstStyle>
          <a:p>
            <a:r>
              <a:rPr lang="fi-FI" dirty="0"/>
              <a:t>Icon</a:t>
            </a:r>
          </a:p>
        </p:txBody>
      </p:sp>
      <p:sp>
        <p:nvSpPr>
          <p:cNvPr id="44" name="Rectangle 43">
            <a:extLst>
              <a:ext uri="{FF2B5EF4-FFF2-40B4-BE49-F238E27FC236}">
                <a16:creationId xmlns:a16="http://schemas.microsoft.com/office/drawing/2014/main" id="{684731C3-F956-4C26-BFCB-F1D1A8C4F9DB}"/>
              </a:ext>
            </a:extLst>
          </p:cNvPr>
          <p:cNvSpPr/>
          <p:nvPr userDrawn="1"/>
        </p:nvSpPr>
        <p:spPr>
          <a:xfrm>
            <a:off x="838200" y="3367595"/>
            <a:ext cx="5114925" cy="979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5" name="Text Placeholder 349">
            <a:extLst>
              <a:ext uri="{FF2B5EF4-FFF2-40B4-BE49-F238E27FC236}">
                <a16:creationId xmlns:a16="http://schemas.microsoft.com/office/drawing/2014/main" id="{91EA250C-03D1-487B-B2C0-77BF10B9D3BC}"/>
              </a:ext>
            </a:extLst>
          </p:cNvPr>
          <p:cNvSpPr>
            <a:spLocks noGrp="1"/>
          </p:cNvSpPr>
          <p:nvPr>
            <p:ph type="body" sz="quarter" idx="28" hasCustomPrompt="1"/>
          </p:nvPr>
        </p:nvSpPr>
        <p:spPr>
          <a:xfrm>
            <a:off x="929509" y="3683602"/>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dirty="0"/>
              <a:t>02</a:t>
            </a:r>
            <a:endParaRPr lang="fi-FI" dirty="0"/>
          </a:p>
        </p:txBody>
      </p:sp>
      <p:sp>
        <p:nvSpPr>
          <p:cNvPr id="46" name="Text Placeholder 4">
            <a:extLst>
              <a:ext uri="{FF2B5EF4-FFF2-40B4-BE49-F238E27FC236}">
                <a16:creationId xmlns:a16="http://schemas.microsoft.com/office/drawing/2014/main" id="{DB5CBA1F-6718-470C-B355-615C816C3E4F}"/>
              </a:ext>
            </a:extLst>
          </p:cNvPr>
          <p:cNvSpPr>
            <a:spLocks noGrp="1"/>
          </p:cNvSpPr>
          <p:nvPr>
            <p:ph type="body" sz="quarter" idx="29"/>
          </p:nvPr>
        </p:nvSpPr>
        <p:spPr>
          <a:xfrm>
            <a:off x="1592449" y="3503327"/>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47" name="Picture Placeholder 7">
            <a:extLst>
              <a:ext uri="{FF2B5EF4-FFF2-40B4-BE49-F238E27FC236}">
                <a16:creationId xmlns:a16="http://schemas.microsoft.com/office/drawing/2014/main" id="{9B8504A8-983C-4D58-AE46-66F3FB4923A1}"/>
              </a:ext>
            </a:extLst>
          </p:cNvPr>
          <p:cNvSpPr>
            <a:spLocks noGrp="1"/>
          </p:cNvSpPr>
          <p:nvPr>
            <p:ph type="pic" sz="quarter" idx="30" hasCustomPrompt="1"/>
          </p:nvPr>
        </p:nvSpPr>
        <p:spPr>
          <a:xfrm>
            <a:off x="5135881" y="3503327"/>
            <a:ext cx="663257" cy="708025"/>
          </a:xfrm>
        </p:spPr>
        <p:txBody>
          <a:bodyPr anchor="ctr">
            <a:noAutofit/>
          </a:bodyPr>
          <a:lstStyle>
            <a:lvl1pPr marL="0" indent="0" algn="ctr">
              <a:buNone/>
              <a:defRPr sz="1400">
                <a:solidFill>
                  <a:schemeClr val="bg1"/>
                </a:solidFill>
              </a:defRPr>
            </a:lvl1pPr>
          </a:lstStyle>
          <a:p>
            <a:r>
              <a:rPr lang="fi-FI" dirty="0"/>
              <a:t>Icon</a:t>
            </a:r>
          </a:p>
        </p:txBody>
      </p:sp>
      <p:sp>
        <p:nvSpPr>
          <p:cNvPr id="48" name="Rectangle 47">
            <a:extLst>
              <a:ext uri="{FF2B5EF4-FFF2-40B4-BE49-F238E27FC236}">
                <a16:creationId xmlns:a16="http://schemas.microsoft.com/office/drawing/2014/main" id="{E8AB8FC7-5F00-4991-814C-A181A7E4CCA0}"/>
              </a:ext>
            </a:extLst>
          </p:cNvPr>
          <p:cNvSpPr/>
          <p:nvPr userDrawn="1"/>
        </p:nvSpPr>
        <p:spPr>
          <a:xfrm>
            <a:off x="838200" y="4559302"/>
            <a:ext cx="5114925" cy="9794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9" name="Text Placeholder 349">
            <a:extLst>
              <a:ext uri="{FF2B5EF4-FFF2-40B4-BE49-F238E27FC236}">
                <a16:creationId xmlns:a16="http://schemas.microsoft.com/office/drawing/2014/main" id="{99AECBC3-502D-4CC4-A12A-157D49341CDC}"/>
              </a:ext>
            </a:extLst>
          </p:cNvPr>
          <p:cNvSpPr>
            <a:spLocks noGrp="1"/>
          </p:cNvSpPr>
          <p:nvPr>
            <p:ph type="body" sz="quarter" idx="31" hasCustomPrompt="1"/>
          </p:nvPr>
        </p:nvSpPr>
        <p:spPr>
          <a:xfrm>
            <a:off x="929509" y="4875309"/>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dirty="0"/>
              <a:t>03</a:t>
            </a:r>
            <a:endParaRPr lang="fi-FI" dirty="0"/>
          </a:p>
        </p:txBody>
      </p:sp>
      <p:sp>
        <p:nvSpPr>
          <p:cNvPr id="50" name="Text Placeholder 4">
            <a:extLst>
              <a:ext uri="{FF2B5EF4-FFF2-40B4-BE49-F238E27FC236}">
                <a16:creationId xmlns:a16="http://schemas.microsoft.com/office/drawing/2014/main" id="{D0DC41D9-1770-49C0-A4B3-9B935982005B}"/>
              </a:ext>
            </a:extLst>
          </p:cNvPr>
          <p:cNvSpPr>
            <a:spLocks noGrp="1"/>
          </p:cNvSpPr>
          <p:nvPr>
            <p:ph type="body" sz="quarter" idx="32"/>
          </p:nvPr>
        </p:nvSpPr>
        <p:spPr>
          <a:xfrm>
            <a:off x="1592449" y="469503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1" name="Picture Placeholder 7">
            <a:extLst>
              <a:ext uri="{FF2B5EF4-FFF2-40B4-BE49-F238E27FC236}">
                <a16:creationId xmlns:a16="http://schemas.microsoft.com/office/drawing/2014/main" id="{2433F0F9-B0C4-4349-AF6C-8CA71316FA9A}"/>
              </a:ext>
            </a:extLst>
          </p:cNvPr>
          <p:cNvSpPr>
            <a:spLocks noGrp="1"/>
          </p:cNvSpPr>
          <p:nvPr>
            <p:ph type="pic" sz="quarter" idx="33" hasCustomPrompt="1"/>
          </p:nvPr>
        </p:nvSpPr>
        <p:spPr>
          <a:xfrm>
            <a:off x="5135881" y="4695034"/>
            <a:ext cx="663257" cy="708025"/>
          </a:xfrm>
        </p:spPr>
        <p:txBody>
          <a:bodyPr anchor="ctr">
            <a:noAutofit/>
          </a:bodyPr>
          <a:lstStyle>
            <a:lvl1pPr marL="0" indent="0" algn="ctr">
              <a:buNone/>
              <a:defRPr sz="1400">
                <a:solidFill>
                  <a:schemeClr val="bg1"/>
                </a:solidFill>
              </a:defRPr>
            </a:lvl1pPr>
          </a:lstStyle>
          <a:p>
            <a:r>
              <a:rPr lang="fi-FI" dirty="0"/>
              <a:t>Icon</a:t>
            </a:r>
          </a:p>
        </p:txBody>
      </p:sp>
      <p:sp>
        <p:nvSpPr>
          <p:cNvPr id="56" name="Rectangle 55">
            <a:extLst>
              <a:ext uri="{FF2B5EF4-FFF2-40B4-BE49-F238E27FC236}">
                <a16:creationId xmlns:a16="http://schemas.microsoft.com/office/drawing/2014/main" id="{FD261A59-BA05-42E6-8EDF-466370D003D3}"/>
              </a:ext>
            </a:extLst>
          </p:cNvPr>
          <p:cNvSpPr/>
          <p:nvPr userDrawn="1"/>
        </p:nvSpPr>
        <p:spPr>
          <a:xfrm>
            <a:off x="6238875" y="2171003"/>
            <a:ext cx="5114925" cy="979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7" name="Text Placeholder 349">
            <a:extLst>
              <a:ext uri="{FF2B5EF4-FFF2-40B4-BE49-F238E27FC236}">
                <a16:creationId xmlns:a16="http://schemas.microsoft.com/office/drawing/2014/main" id="{39DD410F-C033-441F-BE81-F8DC7D5BD7A0}"/>
              </a:ext>
            </a:extLst>
          </p:cNvPr>
          <p:cNvSpPr>
            <a:spLocks noGrp="1"/>
          </p:cNvSpPr>
          <p:nvPr>
            <p:ph type="body" sz="quarter" idx="34" hasCustomPrompt="1"/>
          </p:nvPr>
        </p:nvSpPr>
        <p:spPr>
          <a:xfrm>
            <a:off x="6330184" y="2487010"/>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dirty="0"/>
              <a:t>04</a:t>
            </a:r>
            <a:endParaRPr lang="fi-FI" dirty="0"/>
          </a:p>
        </p:txBody>
      </p:sp>
      <p:sp>
        <p:nvSpPr>
          <p:cNvPr id="58" name="Text Placeholder 4">
            <a:extLst>
              <a:ext uri="{FF2B5EF4-FFF2-40B4-BE49-F238E27FC236}">
                <a16:creationId xmlns:a16="http://schemas.microsoft.com/office/drawing/2014/main" id="{732B0672-0484-430C-BED8-06A126AF6024}"/>
              </a:ext>
            </a:extLst>
          </p:cNvPr>
          <p:cNvSpPr>
            <a:spLocks noGrp="1"/>
          </p:cNvSpPr>
          <p:nvPr>
            <p:ph type="body" sz="quarter" idx="35"/>
          </p:nvPr>
        </p:nvSpPr>
        <p:spPr>
          <a:xfrm>
            <a:off x="6993124" y="230673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9" name="Picture Placeholder 7">
            <a:extLst>
              <a:ext uri="{FF2B5EF4-FFF2-40B4-BE49-F238E27FC236}">
                <a16:creationId xmlns:a16="http://schemas.microsoft.com/office/drawing/2014/main" id="{A2486FB2-E4F6-4E24-B7A6-9E8C6D414EAB}"/>
              </a:ext>
            </a:extLst>
          </p:cNvPr>
          <p:cNvSpPr>
            <a:spLocks noGrp="1"/>
          </p:cNvSpPr>
          <p:nvPr>
            <p:ph type="pic" sz="quarter" idx="36" hasCustomPrompt="1"/>
          </p:nvPr>
        </p:nvSpPr>
        <p:spPr>
          <a:xfrm>
            <a:off x="10536556" y="2306735"/>
            <a:ext cx="663257" cy="708025"/>
          </a:xfrm>
        </p:spPr>
        <p:txBody>
          <a:bodyPr anchor="ctr">
            <a:noAutofit/>
          </a:bodyPr>
          <a:lstStyle>
            <a:lvl1pPr marL="0" indent="0" algn="ctr">
              <a:buNone/>
              <a:defRPr sz="1400">
                <a:solidFill>
                  <a:schemeClr val="bg1"/>
                </a:solidFill>
              </a:defRPr>
            </a:lvl1pPr>
          </a:lstStyle>
          <a:p>
            <a:r>
              <a:rPr lang="fi-FI" dirty="0"/>
              <a:t>Icon</a:t>
            </a:r>
          </a:p>
        </p:txBody>
      </p:sp>
      <p:sp>
        <p:nvSpPr>
          <p:cNvPr id="60" name="Rectangle 59">
            <a:extLst>
              <a:ext uri="{FF2B5EF4-FFF2-40B4-BE49-F238E27FC236}">
                <a16:creationId xmlns:a16="http://schemas.microsoft.com/office/drawing/2014/main" id="{09C0426F-DA57-42CF-915C-6E6EC250F7AB}"/>
              </a:ext>
            </a:extLst>
          </p:cNvPr>
          <p:cNvSpPr/>
          <p:nvPr userDrawn="1"/>
        </p:nvSpPr>
        <p:spPr>
          <a:xfrm>
            <a:off x="6238875" y="3362136"/>
            <a:ext cx="5114925" cy="9794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1" name="Text Placeholder 349">
            <a:extLst>
              <a:ext uri="{FF2B5EF4-FFF2-40B4-BE49-F238E27FC236}">
                <a16:creationId xmlns:a16="http://schemas.microsoft.com/office/drawing/2014/main" id="{D59F6C4B-D7D5-41B5-8211-DE98736EC71F}"/>
              </a:ext>
            </a:extLst>
          </p:cNvPr>
          <p:cNvSpPr>
            <a:spLocks noGrp="1"/>
          </p:cNvSpPr>
          <p:nvPr>
            <p:ph type="body" sz="quarter" idx="37" hasCustomPrompt="1"/>
          </p:nvPr>
        </p:nvSpPr>
        <p:spPr>
          <a:xfrm>
            <a:off x="6330184" y="3678143"/>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dirty="0"/>
              <a:t>05</a:t>
            </a:r>
            <a:endParaRPr lang="fi-FI" dirty="0"/>
          </a:p>
        </p:txBody>
      </p:sp>
      <p:sp>
        <p:nvSpPr>
          <p:cNvPr id="62" name="Text Placeholder 4">
            <a:extLst>
              <a:ext uri="{FF2B5EF4-FFF2-40B4-BE49-F238E27FC236}">
                <a16:creationId xmlns:a16="http://schemas.microsoft.com/office/drawing/2014/main" id="{174E8D8E-951E-4347-B586-CF5F638C32F2}"/>
              </a:ext>
            </a:extLst>
          </p:cNvPr>
          <p:cNvSpPr>
            <a:spLocks noGrp="1"/>
          </p:cNvSpPr>
          <p:nvPr>
            <p:ph type="body" sz="quarter" idx="38"/>
          </p:nvPr>
        </p:nvSpPr>
        <p:spPr>
          <a:xfrm>
            <a:off x="6993124" y="3497868"/>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3" name="Picture Placeholder 7">
            <a:extLst>
              <a:ext uri="{FF2B5EF4-FFF2-40B4-BE49-F238E27FC236}">
                <a16:creationId xmlns:a16="http://schemas.microsoft.com/office/drawing/2014/main" id="{C4ADE9DA-55E7-4BA9-969D-EFC9EC3A54DE}"/>
              </a:ext>
            </a:extLst>
          </p:cNvPr>
          <p:cNvSpPr>
            <a:spLocks noGrp="1"/>
          </p:cNvSpPr>
          <p:nvPr>
            <p:ph type="pic" sz="quarter" idx="39" hasCustomPrompt="1"/>
          </p:nvPr>
        </p:nvSpPr>
        <p:spPr>
          <a:xfrm>
            <a:off x="10536556" y="3497868"/>
            <a:ext cx="663257" cy="708025"/>
          </a:xfrm>
        </p:spPr>
        <p:txBody>
          <a:bodyPr anchor="ctr">
            <a:noAutofit/>
          </a:bodyPr>
          <a:lstStyle>
            <a:lvl1pPr marL="0" indent="0" algn="ctr">
              <a:buNone/>
              <a:defRPr sz="1400">
                <a:solidFill>
                  <a:schemeClr val="bg1"/>
                </a:solidFill>
              </a:defRPr>
            </a:lvl1pPr>
          </a:lstStyle>
          <a:p>
            <a:r>
              <a:rPr lang="fi-FI" dirty="0"/>
              <a:t>Icon</a:t>
            </a:r>
          </a:p>
        </p:txBody>
      </p:sp>
      <p:sp>
        <p:nvSpPr>
          <p:cNvPr id="64" name="Rectangle 63">
            <a:extLst>
              <a:ext uri="{FF2B5EF4-FFF2-40B4-BE49-F238E27FC236}">
                <a16:creationId xmlns:a16="http://schemas.microsoft.com/office/drawing/2014/main" id="{0F17407C-E2D9-44DF-B8C8-D23A82E3313F}"/>
              </a:ext>
            </a:extLst>
          </p:cNvPr>
          <p:cNvSpPr/>
          <p:nvPr userDrawn="1"/>
        </p:nvSpPr>
        <p:spPr>
          <a:xfrm>
            <a:off x="6238875" y="4553843"/>
            <a:ext cx="5114925" cy="9794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5" name="Text Placeholder 349">
            <a:extLst>
              <a:ext uri="{FF2B5EF4-FFF2-40B4-BE49-F238E27FC236}">
                <a16:creationId xmlns:a16="http://schemas.microsoft.com/office/drawing/2014/main" id="{7853B2E3-6ABF-4C65-8353-48F3E9F40E29}"/>
              </a:ext>
            </a:extLst>
          </p:cNvPr>
          <p:cNvSpPr>
            <a:spLocks noGrp="1"/>
          </p:cNvSpPr>
          <p:nvPr>
            <p:ph type="body" sz="quarter" idx="40" hasCustomPrompt="1"/>
          </p:nvPr>
        </p:nvSpPr>
        <p:spPr>
          <a:xfrm>
            <a:off x="6330184" y="4869850"/>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dirty="0"/>
              <a:t>06</a:t>
            </a:r>
            <a:endParaRPr lang="fi-FI" dirty="0"/>
          </a:p>
        </p:txBody>
      </p:sp>
      <p:sp>
        <p:nvSpPr>
          <p:cNvPr id="66" name="Text Placeholder 4">
            <a:extLst>
              <a:ext uri="{FF2B5EF4-FFF2-40B4-BE49-F238E27FC236}">
                <a16:creationId xmlns:a16="http://schemas.microsoft.com/office/drawing/2014/main" id="{3A3C0B62-9939-4B18-A07E-B086F3BB676C}"/>
              </a:ext>
            </a:extLst>
          </p:cNvPr>
          <p:cNvSpPr>
            <a:spLocks noGrp="1"/>
          </p:cNvSpPr>
          <p:nvPr>
            <p:ph type="body" sz="quarter" idx="41"/>
          </p:nvPr>
        </p:nvSpPr>
        <p:spPr>
          <a:xfrm>
            <a:off x="6993124" y="468957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7" name="Picture Placeholder 7">
            <a:extLst>
              <a:ext uri="{FF2B5EF4-FFF2-40B4-BE49-F238E27FC236}">
                <a16:creationId xmlns:a16="http://schemas.microsoft.com/office/drawing/2014/main" id="{03EBA1FB-50F3-4FE2-9100-B4ACB14C87F9}"/>
              </a:ext>
            </a:extLst>
          </p:cNvPr>
          <p:cNvSpPr>
            <a:spLocks noGrp="1"/>
          </p:cNvSpPr>
          <p:nvPr>
            <p:ph type="pic" sz="quarter" idx="42" hasCustomPrompt="1"/>
          </p:nvPr>
        </p:nvSpPr>
        <p:spPr>
          <a:xfrm>
            <a:off x="10536556" y="4689575"/>
            <a:ext cx="663257" cy="708025"/>
          </a:xfrm>
        </p:spPr>
        <p:txBody>
          <a:bodyPr anchor="ctr">
            <a:noAutofit/>
          </a:bodyPr>
          <a:lstStyle>
            <a:lvl1pPr marL="0" indent="0" algn="ctr">
              <a:buNone/>
              <a:defRPr sz="1400">
                <a:solidFill>
                  <a:schemeClr val="bg1"/>
                </a:solidFill>
              </a:defRPr>
            </a:lvl1pPr>
          </a:lstStyle>
          <a:p>
            <a:r>
              <a:rPr lang="fi-FI" dirty="0"/>
              <a:t>Icon</a:t>
            </a:r>
          </a:p>
        </p:txBody>
      </p:sp>
      <p:sp>
        <p:nvSpPr>
          <p:cNvPr id="3" name="TextBox 2">
            <a:extLst>
              <a:ext uri="{FF2B5EF4-FFF2-40B4-BE49-F238E27FC236}">
                <a16:creationId xmlns:a16="http://schemas.microsoft.com/office/drawing/2014/main" id="{86494150-A55C-9F84-1C3E-0EC5668CAB4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281564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olumns Tick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28" name="Group 27">
            <a:extLst>
              <a:ext uri="{FF2B5EF4-FFF2-40B4-BE49-F238E27FC236}">
                <a16:creationId xmlns:a16="http://schemas.microsoft.com/office/drawing/2014/main" id="{A588BC37-BEFF-469D-AB27-C5791082146C}"/>
              </a:ext>
            </a:extLst>
          </p:cNvPr>
          <p:cNvGrpSpPr/>
          <p:nvPr userDrawn="1"/>
        </p:nvGrpSpPr>
        <p:grpSpPr>
          <a:xfrm>
            <a:off x="1577976" y="1673059"/>
            <a:ext cx="643856" cy="643854"/>
            <a:chOff x="8877294" y="0"/>
            <a:chExt cx="3314706" cy="3314706"/>
          </a:xfrm>
        </p:grpSpPr>
        <p:sp>
          <p:nvSpPr>
            <p:cNvPr id="29" name="Rectangle 28">
              <a:extLst>
                <a:ext uri="{FF2B5EF4-FFF2-40B4-BE49-F238E27FC236}">
                  <a16:creationId xmlns:a16="http://schemas.microsoft.com/office/drawing/2014/main" id="{5606F9B0-CE86-49CE-8ABE-276CF192481E}"/>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0" name="Graphic 29">
              <a:extLst>
                <a:ext uri="{FF2B5EF4-FFF2-40B4-BE49-F238E27FC236}">
                  <a16:creationId xmlns:a16="http://schemas.microsoft.com/office/drawing/2014/main" id="{01C385CC-D421-4107-B3B1-F08F76813E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1" name="Group 30">
            <a:extLst>
              <a:ext uri="{FF2B5EF4-FFF2-40B4-BE49-F238E27FC236}">
                <a16:creationId xmlns:a16="http://schemas.microsoft.com/office/drawing/2014/main" id="{F3024D75-BACD-4335-B4AF-D6C9CD5A2C6D}"/>
              </a:ext>
            </a:extLst>
          </p:cNvPr>
          <p:cNvGrpSpPr/>
          <p:nvPr userDrawn="1"/>
        </p:nvGrpSpPr>
        <p:grpSpPr>
          <a:xfrm>
            <a:off x="4425450" y="1673059"/>
            <a:ext cx="643856" cy="643854"/>
            <a:chOff x="8877294" y="0"/>
            <a:chExt cx="3314706" cy="3314706"/>
          </a:xfrm>
        </p:grpSpPr>
        <p:sp>
          <p:nvSpPr>
            <p:cNvPr id="32" name="Rectangle 31">
              <a:extLst>
                <a:ext uri="{FF2B5EF4-FFF2-40B4-BE49-F238E27FC236}">
                  <a16:creationId xmlns:a16="http://schemas.microsoft.com/office/drawing/2014/main" id="{A5060021-4A6A-4F53-88FD-5EEB69F476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3" name="Graphic 32">
              <a:extLst>
                <a:ext uri="{FF2B5EF4-FFF2-40B4-BE49-F238E27FC236}">
                  <a16:creationId xmlns:a16="http://schemas.microsoft.com/office/drawing/2014/main" id="{88645EB2-B721-47BD-8EB3-8E7D17D4BE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4" name="Group 33">
            <a:extLst>
              <a:ext uri="{FF2B5EF4-FFF2-40B4-BE49-F238E27FC236}">
                <a16:creationId xmlns:a16="http://schemas.microsoft.com/office/drawing/2014/main" id="{44B77776-91C2-4AB2-B03B-EE75293E5CB8}"/>
              </a:ext>
            </a:extLst>
          </p:cNvPr>
          <p:cNvGrpSpPr/>
          <p:nvPr userDrawn="1"/>
        </p:nvGrpSpPr>
        <p:grpSpPr>
          <a:xfrm>
            <a:off x="7272924" y="1673059"/>
            <a:ext cx="643856" cy="643854"/>
            <a:chOff x="8877294" y="0"/>
            <a:chExt cx="3314706" cy="3314706"/>
          </a:xfrm>
        </p:grpSpPr>
        <p:sp>
          <p:nvSpPr>
            <p:cNvPr id="35" name="Rectangle 34">
              <a:extLst>
                <a:ext uri="{FF2B5EF4-FFF2-40B4-BE49-F238E27FC236}">
                  <a16:creationId xmlns:a16="http://schemas.microsoft.com/office/drawing/2014/main" id="{4681A716-5220-4BCE-9772-BAC664B01932}"/>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6" name="Graphic 35">
              <a:extLst>
                <a:ext uri="{FF2B5EF4-FFF2-40B4-BE49-F238E27FC236}">
                  <a16:creationId xmlns:a16="http://schemas.microsoft.com/office/drawing/2014/main" id="{30505AF3-2A75-4B54-9E32-962EE121BC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7" name="Group 36">
            <a:extLst>
              <a:ext uri="{FF2B5EF4-FFF2-40B4-BE49-F238E27FC236}">
                <a16:creationId xmlns:a16="http://schemas.microsoft.com/office/drawing/2014/main" id="{EF32A9CE-C90F-4D6C-AAFD-E0853868FE82}"/>
              </a:ext>
            </a:extLst>
          </p:cNvPr>
          <p:cNvGrpSpPr/>
          <p:nvPr userDrawn="1"/>
        </p:nvGrpSpPr>
        <p:grpSpPr>
          <a:xfrm>
            <a:off x="10120398" y="1673059"/>
            <a:ext cx="643856" cy="643854"/>
            <a:chOff x="8877294" y="0"/>
            <a:chExt cx="3314706" cy="3314706"/>
          </a:xfrm>
        </p:grpSpPr>
        <p:sp>
          <p:nvSpPr>
            <p:cNvPr id="38" name="Rectangle 37">
              <a:extLst>
                <a:ext uri="{FF2B5EF4-FFF2-40B4-BE49-F238E27FC236}">
                  <a16:creationId xmlns:a16="http://schemas.microsoft.com/office/drawing/2014/main" id="{0CC7A519-C7A1-47C5-87B2-83314232EDE9}"/>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9" name="Graphic 38">
              <a:extLst>
                <a:ext uri="{FF2B5EF4-FFF2-40B4-BE49-F238E27FC236}">
                  <a16:creationId xmlns:a16="http://schemas.microsoft.com/office/drawing/2014/main" id="{6DACC261-D4D8-4961-8B93-F97F78C317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2" name="Text Placeholder 4">
            <a:extLst>
              <a:ext uri="{FF2B5EF4-FFF2-40B4-BE49-F238E27FC236}">
                <a16:creationId xmlns:a16="http://schemas.microsoft.com/office/drawing/2014/main" id="{CBC2AE1D-2FBD-4D34-A25B-A365C3EF1E2B}"/>
              </a:ext>
            </a:extLst>
          </p:cNvPr>
          <p:cNvSpPr>
            <a:spLocks noGrp="1"/>
          </p:cNvSpPr>
          <p:nvPr>
            <p:ph type="body" sz="quarter" idx="29"/>
          </p:nvPr>
        </p:nvSpPr>
        <p:spPr>
          <a:xfrm>
            <a:off x="688641"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3" name="Text Placeholder 4">
            <a:extLst>
              <a:ext uri="{FF2B5EF4-FFF2-40B4-BE49-F238E27FC236}">
                <a16:creationId xmlns:a16="http://schemas.microsoft.com/office/drawing/2014/main" id="{EB329F05-640B-4E37-ADBA-5A1621162B09}"/>
              </a:ext>
            </a:extLst>
          </p:cNvPr>
          <p:cNvSpPr>
            <a:spLocks noGrp="1"/>
          </p:cNvSpPr>
          <p:nvPr>
            <p:ph type="body" sz="quarter" idx="30"/>
          </p:nvPr>
        </p:nvSpPr>
        <p:spPr>
          <a:xfrm>
            <a:off x="688641"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1"/>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4" name="Text Placeholder 4">
            <a:extLst>
              <a:ext uri="{FF2B5EF4-FFF2-40B4-BE49-F238E27FC236}">
                <a16:creationId xmlns:a16="http://schemas.microsoft.com/office/drawing/2014/main" id="{5CEDCB86-3684-4B36-BA31-3BC600BEB1AB}"/>
              </a:ext>
            </a:extLst>
          </p:cNvPr>
          <p:cNvSpPr>
            <a:spLocks noGrp="1"/>
          </p:cNvSpPr>
          <p:nvPr>
            <p:ph type="body" sz="quarter" idx="31"/>
          </p:nvPr>
        </p:nvSpPr>
        <p:spPr>
          <a:xfrm>
            <a:off x="3536115"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5" name="Text Placeholder 4">
            <a:extLst>
              <a:ext uri="{FF2B5EF4-FFF2-40B4-BE49-F238E27FC236}">
                <a16:creationId xmlns:a16="http://schemas.microsoft.com/office/drawing/2014/main" id="{822753C4-B860-416E-9D79-5E5AAA45A835}"/>
              </a:ext>
            </a:extLst>
          </p:cNvPr>
          <p:cNvSpPr>
            <a:spLocks noGrp="1"/>
          </p:cNvSpPr>
          <p:nvPr>
            <p:ph type="body" sz="quarter" idx="32"/>
          </p:nvPr>
        </p:nvSpPr>
        <p:spPr>
          <a:xfrm>
            <a:off x="3536115"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2"/>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6" name="Text Placeholder 4">
            <a:extLst>
              <a:ext uri="{FF2B5EF4-FFF2-40B4-BE49-F238E27FC236}">
                <a16:creationId xmlns:a16="http://schemas.microsoft.com/office/drawing/2014/main" id="{81F55F34-89BE-49E7-B10A-75DCAFB248EE}"/>
              </a:ext>
            </a:extLst>
          </p:cNvPr>
          <p:cNvSpPr>
            <a:spLocks noGrp="1"/>
          </p:cNvSpPr>
          <p:nvPr>
            <p:ph type="body" sz="quarter" idx="33"/>
          </p:nvPr>
        </p:nvSpPr>
        <p:spPr>
          <a:xfrm>
            <a:off x="6383589"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7" name="Text Placeholder 4">
            <a:extLst>
              <a:ext uri="{FF2B5EF4-FFF2-40B4-BE49-F238E27FC236}">
                <a16:creationId xmlns:a16="http://schemas.microsoft.com/office/drawing/2014/main" id="{86B156D7-7ABD-4151-B165-7757DA2CB421}"/>
              </a:ext>
            </a:extLst>
          </p:cNvPr>
          <p:cNvSpPr>
            <a:spLocks noGrp="1"/>
          </p:cNvSpPr>
          <p:nvPr>
            <p:ph type="body" sz="quarter" idx="34"/>
          </p:nvPr>
        </p:nvSpPr>
        <p:spPr>
          <a:xfrm>
            <a:off x="6383589"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3"/>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8" name="Text Placeholder 4">
            <a:extLst>
              <a:ext uri="{FF2B5EF4-FFF2-40B4-BE49-F238E27FC236}">
                <a16:creationId xmlns:a16="http://schemas.microsoft.com/office/drawing/2014/main" id="{57847187-13F1-4FC1-A015-FF54BAB09033}"/>
              </a:ext>
            </a:extLst>
          </p:cNvPr>
          <p:cNvSpPr>
            <a:spLocks noGrp="1"/>
          </p:cNvSpPr>
          <p:nvPr>
            <p:ph type="body" sz="quarter" idx="35"/>
          </p:nvPr>
        </p:nvSpPr>
        <p:spPr>
          <a:xfrm>
            <a:off x="9231063"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9" name="Text Placeholder 4">
            <a:extLst>
              <a:ext uri="{FF2B5EF4-FFF2-40B4-BE49-F238E27FC236}">
                <a16:creationId xmlns:a16="http://schemas.microsoft.com/office/drawing/2014/main" id="{654F5CA7-D6DB-4C71-BC1E-9D35952C2332}"/>
              </a:ext>
            </a:extLst>
          </p:cNvPr>
          <p:cNvSpPr>
            <a:spLocks noGrp="1"/>
          </p:cNvSpPr>
          <p:nvPr>
            <p:ph type="body" sz="quarter" idx="36"/>
          </p:nvPr>
        </p:nvSpPr>
        <p:spPr>
          <a:xfrm>
            <a:off x="9231063"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4"/>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50" name="Title 1">
            <a:extLst>
              <a:ext uri="{FF2B5EF4-FFF2-40B4-BE49-F238E27FC236}">
                <a16:creationId xmlns:a16="http://schemas.microsoft.com/office/drawing/2014/main" id="{3C706EAD-47F6-447A-9642-8EDC3BF6110D}"/>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3" name="TextBox 2">
            <a:extLst>
              <a:ext uri="{FF2B5EF4-FFF2-40B4-BE49-F238E27FC236}">
                <a16:creationId xmlns:a16="http://schemas.microsoft.com/office/drawing/2014/main" id="{2703DF4A-4236-3524-7E26-2839EF6E9BDB}"/>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201155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ve Columns Team">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400300"/>
            <a:ext cx="12192000" cy="3162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76437" y="806199"/>
            <a:ext cx="1269750" cy="1269750"/>
          </a:xfrm>
        </p:spPr>
        <p:txBody>
          <a:bodyPr anchor="ctr">
            <a:noAutofit/>
          </a:bodyPr>
          <a:lstStyle>
            <a:lvl1pPr marL="0" indent="0" algn="ctr">
              <a:buNone/>
              <a:defRPr sz="1600"/>
            </a:lvl1pPr>
          </a:lstStyle>
          <a:p>
            <a:r>
              <a:rPr lang="fi-FI" dirty="0"/>
              <a:t>Headshot/</a:t>
            </a:r>
            <a:br>
              <a:rPr lang="fi-FI" dirty="0"/>
            </a:br>
            <a:r>
              <a:rPr lang="fi-FI" dirty="0"/>
              <a:t>icon</a:t>
            </a:r>
          </a:p>
        </p:txBody>
      </p:sp>
      <p:sp>
        <p:nvSpPr>
          <p:cNvPr id="67" name="Picture Placeholder 3">
            <a:extLst>
              <a:ext uri="{FF2B5EF4-FFF2-40B4-BE49-F238E27FC236}">
                <a16:creationId xmlns:a16="http://schemas.microsoft.com/office/drawing/2014/main" id="{A698504F-6552-4C7F-BE2C-49B598F12643}"/>
              </a:ext>
            </a:extLst>
          </p:cNvPr>
          <p:cNvSpPr>
            <a:spLocks noGrp="1"/>
          </p:cNvSpPr>
          <p:nvPr>
            <p:ph type="pic" sz="quarter" idx="23" hasCustomPrompt="1"/>
          </p:nvPr>
        </p:nvSpPr>
        <p:spPr>
          <a:xfrm>
            <a:off x="3243387" y="806199"/>
            <a:ext cx="1269750" cy="1269750"/>
          </a:xfrm>
        </p:spPr>
        <p:txBody>
          <a:bodyPr anchor="ctr">
            <a:noAutofit/>
          </a:bodyPr>
          <a:lstStyle>
            <a:lvl1pPr marL="0" indent="0" algn="ctr">
              <a:buNone/>
              <a:defRPr sz="1600"/>
            </a:lvl1pPr>
          </a:lstStyle>
          <a:p>
            <a:r>
              <a:rPr lang="fi-FI" dirty="0"/>
              <a:t>Headshot/</a:t>
            </a:r>
            <a:br>
              <a:rPr lang="fi-FI" dirty="0"/>
            </a:br>
            <a:r>
              <a:rPr lang="fi-FI" dirty="0"/>
              <a:t>icon</a:t>
            </a:r>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2" name="Text Placeholder 4">
            <a:extLst>
              <a:ext uri="{FF2B5EF4-FFF2-40B4-BE49-F238E27FC236}">
                <a16:creationId xmlns:a16="http://schemas.microsoft.com/office/drawing/2014/main" id="{0E5AC876-BBA4-4864-AB20-F38455C3D791}"/>
              </a:ext>
            </a:extLst>
          </p:cNvPr>
          <p:cNvSpPr>
            <a:spLocks noGrp="1"/>
          </p:cNvSpPr>
          <p:nvPr>
            <p:ph type="body" sz="quarter" idx="35" hasCustomPrompt="1"/>
          </p:nvPr>
        </p:nvSpPr>
        <p:spPr>
          <a:xfrm>
            <a:off x="6985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23" name="Text Placeholder 4">
            <a:extLst>
              <a:ext uri="{FF2B5EF4-FFF2-40B4-BE49-F238E27FC236}">
                <a16:creationId xmlns:a16="http://schemas.microsoft.com/office/drawing/2014/main" id="{8A6E03FC-4FE8-4E3B-B32D-B22265A34B1A}"/>
              </a:ext>
            </a:extLst>
          </p:cNvPr>
          <p:cNvSpPr>
            <a:spLocks noGrp="1"/>
          </p:cNvSpPr>
          <p:nvPr>
            <p:ph type="body" sz="quarter" idx="36" hasCustomPrompt="1"/>
          </p:nvPr>
        </p:nvSpPr>
        <p:spPr>
          <a:xfrm>
            <a:off x="6985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24" name="Text Placeholder 4">
            <a:extLst>
              <a:ext uri="{FF2B5EF4-FFF2-40B4-BE49-F238E27FC236}">
                <a16:creationId xmlns:a16="http://schemas.microsoft.com/office/drawing/2014/main" id="{808CF314-5781-4E9A-8766-15168A68FAD4}"/>
              </a:ext>
            </a:extLst>
          </p:cNvPr>
          <p:cNvSpPr>
            <a:spLocks noGrp="1"/>
          </p:cNvSpPr>
          <p:nvPr>
            <p:ph type="body" sz="quarter" idx="37" hasCustomPrompt="1"/>
          </p:nvPr>
        </p:nvSpPr>
        <p:spPr>
          <a:xfrm>
            <a:off x="296545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25" name="Text Placeholder 4">
            <a:extLst>
              <a:ext uri="{FF2B5EF4-FFF2-40B4-BE49-F238E27FC236}">
                <a16:creationId xmlns:a16="http://schemas.microsoft.com/office/drawing/2014/main" id="{E6DF9966-77CC-440B-AFF6-072BCE0B9A12}"/>
              </a:ext>
            </a:extLst>
          </p:cNvPr>
          <p:cNvSpPr>
            <a:spLocks noGrp="1"/>
          </p:cNvSpPr>
          <p:nvPr>
            <p:ph type="body" sz="quarter" idx="38" hasCustomPrompt="1"/>
          </p:nvPr>
        </p:nvSpPr>
        <p:spPr>
          <a:xfrm>
            <a:off x="29654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26" name="Picture Placeholder 3">
            <a:extLst>
              <a:ext uri="{FF2B5EF4-FFF2-40B4-BE49-F238E27FC236}">
                <a16:creationId xmlns:a16="http://schemas.microsoft.com/office/drawing/2014/main" id="{6EF9C145-3F90-4C1C-9E3F-D49B3F1BEED7}"/>
              </a:ext>
            </a:extLst>
          </p:cNvPr>
          <p:cNvSpPr>
            <a:spLocks noGrp="1"/>
          </p:cNvSpPr>
          <p:nvPr>
            <p:ph type="pic" sz="quarter" idx="39" hasCustomPrompt="1"/>
          </p:nvPr>
        </p:nvSpPr>
        <p:spPr>
          <a:xfrm>
            <a:off x="5510337" y="806199"/>
            <a:ext cx="1269750" cy="1269750"/>
          </a:xfrm>
        </p:spPr>
        <p:txBody>
          <a:bodyPr anchor="ctr">
            <a:noAutofit/>
          </a:bodyPr>
          <a:lstStyle>
            <a:lvl1pPr marL="0" indent="0" algn="ctr">
              <a:buNone/>
              <a:defRPr sz="1600"/>
            </a:lvl1pPr>
          </a:lstStyle>
          <a:p>
            <a:r>
              <a:rPr lang="fi-FI" dirty="0"/>
              <a:t>Headshot/</a:t>
            </a:r>
            <a:br>
              <a:rPr lang="fi-FI" dirty="0"/>
            </a:br>
            <a:r>
              <a:rPr lang="fi-FI" dirty="0"/>
              <a:t>icon</a:t>
            </a:r>
          </a:p>
        </p:txBody>
      </p:sp>
      <p:sp>
        <p:nvSpPr>
          <p:cNvPr id="27" name="Text Placeholder 4">
            <a:extLst>
              <a:ext uri="{FF2B5EF4-FFF2-40B4-BE49-F238E27FC236}">
                <a16:creationId xmlns:a16="http://schemas.microsoft.com/office/drawing/2014/main" id="{119B3225-0C77-4BCA-9FA2-497516EF4E59}"/>
              </a:ext>
            </a:extLst>
          </p:cNvPr>
          <p:cNvSpPr>
            <a:spLocks noGrp="1"/>
          </p:cNvSpPr>
          <p:nvPr>
            <p:ph type="body" sz="quarter" idx="40" hasCustomPrompt="1"/>
          </p:nvPr>
        </p:nvSpPr>
        <p:spPr>
          <a:xfrm>
            <a:off x="52324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28" name="Text Placeholder 4">
            <a:extLst>
              <a:ext uri="{FF2B5EF4-FFF2-40B4-BE49-F238E27FC236}">
                <a16:creationId xmlns:a16="http://schemas.microsoft.com/office/drawing/2014/main" id="{9B71610D-A25A-40BF-B976-CAD6977A7B01}"/>
              </a:ext>
            </a:extLst>
          </p:cNvPr>
          <p:cNvSpPr>
            <a:spLocks noGrp="1"/>
          </p:cNvSpPr>
          <p:nvPr>
            <p:ph type="body" sz="quarter" idx="41" hasCustomPrompt="1"/>
          </p:nvPr>
        </p:nvSpPr>
        <p:spPr>
          <a:xfrm>
            <a:off x="52324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29" name="Picture Placeholder 3">
            <a:extLst>
              <a:ext uri="{FF2B5EF4-FFF2-40B4-BE49-F238E27FC236}">
                <a16:creationId xmlns:a16="http://schemas.microsoft.com/office/drawing/2014/main" id="{F1810314-B172-43A5-A2AF-4F81D1268EA1}"/>
              </a:ext>
            </a:extLst>
          </p:cNvPr>
          <p:cNvSpPr>
            <a:spLocks noGrp="1"/>
          </p:cNvSpPr>
          <p:nvPr>
            <p:ph type="pic" sz="quarter" idx="42" hasCustomPrompt="1"/>
          </p:nvPr>
        </p:nvSpPr>
        <p:spPr>
          <a:xfrm>
            <a:off x="7777287" y="806199"/>
            <a:ext cx="1269750" cy="1269750"/>
          </a:xfrm>
        </p:spPr>
        <p:txBody>
          <a:bodyPr anchor="ctr">
            <a:noAutofit/>
          </a:bodyPr>
          <a:lstStyle>
            <a:lvl1pPr marL="0" indent="0" algn="ctr">
              <a:buNone/>
              <a:defRPr sz="1600"/>
            </a:lvl1pPr>
          </a:lstStyle>
          <a:p>
            <a:r>
              <a:rPr lang="fi-FI" dirty="0"/>
              <a:t>Headshot/</a:t>
            </a:r>
            <a:br>
              <a:rPr lang="fi-FI" dirty="0"/>
            </a:br>
            <a:r>
              <a:rPr lang="fi-FI" dirty="0"/>
              <a:t>icon</a:t>
            </a:r>
          </a:p>
        </p:txBody>
      </p:sp>
      <p:sp>
        <p:nvSpPr>
          <p:cNvPr id="30" name="Text Placeholder 4">
            <a:extLst>
              <a:ext uri="{FF2B5EF4-FFF2-40B4-BE49-F238E27FC236}">
                <a16:creationId xmlns:a16="http://schemas.microsoft.com/office/drawing/2014/main" id="{B38AC59F-A6BF-42DF-AF1C-C8C1AF62E900}"/>
              </a:ext>
            </a:extLst>
          </p:cNvPr>
          <p:cNvSpPr>
            <a:spLocks noGrp="1"/>
          </p:cNvSpPr>
          <p:nvPr>
            <p:ph type="body" sz="quarter" idx="43" hasCustomPrompt="1"/>
          </p:nvPr>
        </p:nvSpPr>
        <p:spPr>
          <a:xfrm>
            <a:off x="749935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31" name="Text Placeholder 4">
            <a:extLst>
              <a:ext uri="{FF2B5EF4-FFF2-40B4-BE49-F238E27FC236}">
                <a16:creationId xmlns:a16="http://schemas.microsoft.com/office/drawing/2014/main" id="{9270029B-7D45-48DE-90DE-D9C37A752318}"/>
              </a:ext>
            </a:extLst>
          </p:cNvPr>
          <p:cNvSpPr>
            <a:spLocks noGrp="1"/>
          </p:cNvSpPr>
          <p:nvPr>
            <p:ph type="body" sz="quarter" idx="44" hasCustomPrompt="1"/>
          </p:nvPr>
        </p:nvSpPr>
        <p:spPr>
          <a:xfrm>
            <a:off x="74993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32" name="Picture Placeholder 3">
            <a:extLst>
              <a:ext uri="{FF2B5EF4-FFF2-40B4-BE49-F238E27FC236}">
                <a16:creationId xmlns:a16="http://schemas.microsoft.com/office/drawing/2014/main" id="{4500CEA6-7DEB-4CE8-B8B5-73C9D9F7A33D}"/>
              </a:ext>
            </a:extLst>
          </p:cNvPr>
          <p:cNvSpPr>
            <a:spLocks noGrp="1"/>
          </p:cNvSpPr>
          <p:nvPr>
            <p:ph type="pic" sz="quarter" idx="45" hasCustomPrompt="1"/>
          </p:nvPr>
        </p:nvSpPr>
        <p:spPr>
          <a:xfrm>
            <a:off x="10044237" y="806199"/>
            <a:ext cx="1269750" cy="1269750"/>
          </a:xfrm>
        </p:spPr>
        <p:txBody>
          <a:bodyPr anchor="ctr">
            <a:noAutofit/>
          </a:bodyPr>
          <a:lstStyle>
            <a:lvl1pPr marL="0" indent="0" algn="ctr">
              <a:buNone/>
              <a:defRPr sz="1600"/>
            </a:lvl1pPr>
          </a:lstStyle>
          <a:p>
            <a:r>
              <a:rPr lang="fi-FI" dirty="0"/>
              <a:t>Headshot/</a:t>
            </a:r>
            <a:br>
              <a:rPr lang="fi-FI" dirty="0"/>
            </a:br>
            <a:r>
              <a:rPr lang="fi-FI" dirty="0"/>
              <a:t>icon</a:t>
            </a:r>
          </a:p>
        </p:txBody>
      </p:sp>
      <p:sp>
        <p:nvSpPr>
          <p:cNvPr id="33" name="Text Placeholder 4">
            <a:extLst>
              <a:ext uri="{FF2B5EF4-FFF2-40B4-BE49-F238E27FC236}">
                <a16:creationId xmlns:a16="http://schemas.microsoft.com/office/drawing/2014/main" id="{6E849C7F-DA4B-4F78-BE2A-44B77156BCAD}"/>
              </a:ext>
            </a:extLst>
          </p:cNvPr>
          <p:cNvSpPr>
            <a:spLocks noGrp="1"/>
          </p:cNvSpPr>
          <p:nvPr>
            <p:ph type="body" sz="quarter" idx="46" hasCustomPrompt="1"/>
          </p:nvPr>
        </p:nvSpPr>
        <p:spPr>
          <a:xfrm>
            <a:off x="97663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34" name="Text Placeholder 4">
            <a:extLst>
              <a:ext uri="{FF2B5EF4-FFF2-40B4-BE49-F238E27FC236}">
                <a16:creationId xmlns:a16="http://schemas.microsoft.com/office/drawing/2014/main" id="{4C873338-ABDF-48B8-824E-661034221970}"/>
              </a:ext>
            </a:extLst>
          </p:cNvPr>
          <p:cNvSpPr>
            <a:spLocks noGrp="1"/>
          </p:cNvSpPr>
          <p:nvPr>
            <p:ph type="body" sz="quarter" idx="47" hasCustomPrompt="1"/>
          </p:nvPr>
        </p:nvSpPr>
        <p:spPr>
          <a:xfrm>
            <a:off x="97663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2" name="TextBox 1">
            <a:extLst>
              <a:ext uri="{FF2B5EF4-FFF2-40B4-BE49-F238E27FC236}">
                <a16:creationId xmlns:a16="http://schemas.microsoft.com/office/drawing/2014/main" id="{6972CCA9-85D9-3D60-51A5-8D4B5E35A56D}"/>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24762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Two Row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66912" y="501399"/>
            <a:ext cx="1269750" cy="1269750"/>
          </a:xfrm>
        </p:spPr>
        <p:txBody>
          <a:bodyPr anchor="ctr">
            <a:noAutofit/>
          </a:bodyPr>
          <a:lstStyle>
            <a:lvl1pPr marL="0" indent="0" algn="ctr">
              <a:buNone/>
              <a:defRPr sz="1800"/>
            </a:lvl1pPr>
          </a:lstStyle>
          <a:p>
            <a:r>
              <a:rPr lang="fi-FI" dirty="0"/>
              <a:t>Image/</a:t>
            </a:r>
            <a:br>
              <a:rPr lang="fi-FI" dirty="0"/>
            </a:br>
            <a:r>
              <a:rPr lang="fi-FI" dirty="0"/>
              <a:t>icon</a:t>
            </a:r>
          </a:p>
        </p:txBody>
      </p:sp>
      <p:pic>
        <p:nvPicPr>
          <p:cNvPr id="31" name="Graphic 30">
            <a:extLst>
              <a:ext uri="{FF2B5EF4-FFF2-40B4-BE49-F238E27FC236}">
                <a16:creationId xmlns:a16="http://schemas.microsoft.com/office/drawing/2014/main" id="{CEC3ADCF-69EB-489E-8087-D9D40A16A11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32" name="Text Placeholder 4">
            <a:extLst>
              <a:ext uri="{FF2B5EF4-FFF2-40B4-BE49-F238E27FC236}">
                <a16:creationId xmlns:a16="http://schemas.microsoft.com/office/drawing/2014/main" id="{4672D603-A34F-4AF5-AF72-46C4DBF5251E}"/>
              </a:ext>
            </a:extLst>
          </p:cNvPr>
          <p:cNvSpPr>
            <a:spLocks noGrp="1"/>
          </p:cNvSpPr>
          <p:nvPr>
            <p:ph type="body" sz="quarter" idx="35" hasCustomPrompt="1"/>
          </p:nvPr>
        </p:nvSpPr>
        <p:spPr>
          <a:xfrm>
            <a:off x="6889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33" name="Picture Placeholder 3">
            <a:extLst>
              <a:ext uri="{FF2B5EF4-FFF2-40B4-BE49-F238E27FC236}">
                <a16:creationId xmlns:a16="http://schemas.microsoft.com/office/drawing/2014/main" id="{DABA2404-8151-467A-AD16-236B80F08C43}"/>
              </a:ext>
            </a:extLst>
          </p:cNvPr>
          <p:cNvSpPr>
            <a:spLocks noGrp="1"/>
          </p:cNvSpPr>
          <p:nvPr>
            <p:ph type="pic" sz="quarter" idx="36" hasCustomPrompt="1"/>
          </p:nvPr>
        </p:nvSpPr>
        <p:spPr>
          <a:xfrm>
            <a:off x="3214812" y="501399"/>
            <a:ext cx="1269750" cy="1269750"/>
          </a:xfrm>
        </p:spPr>
        <p:txBody>
          <a:bodyPr anchor="ctr">
            <a:noAutofit/>
          </a:bodyPr>
          <a:lstStyle>
            <a:lvl1pPr marL="0" indent="0" algn="ctr">
              <a:buNone/>
              <a:defRPr sz="1800"/>
            </a:lvl1pPr>
          </a:lstStyle>
          <a:p>
            <a:r>
              <a:rPr lang="fi-FI" dirty="0"/>
              <a:t>Image/</a:t>
            </a:r>
            <a:br>
              <a:rPr lang="fi-FI" dirty="0"/>
            </a:br>
            <a:r>
              <a:rPr lang="fi-FI" dirty="0"/>
              <a:t>icon</a:t>
            </a:r>
          </a:p>
        </p:txBody>
      </p:sp>
      <p:sp>
        <p:nvSpPr>
          <p:cNvPr id="34" name="Text Placeholder 4">
            <a:extLst>
              <a:ext uri="{FF2B5EF4-FFF2-40B4-BE49-F238E27FC236}">
                <a16:creationId xmlns:a16="http://schemas.microsoft.com/office/drawing/2014/main" id="{1B3B89C7-E953-4922-A6A3-574CA51100D9}"/>
              </a:ext>
            </a:extLst>
          </p:cNvPr>
          <p:cNvSpPr>
            <a:spLocks noGrp="1"/>
          </p:cNvSpPr>
          <p:nvPr>
            <p:ph type="body" sz="quarter" idx="37" hasCustomPrompt="1"/>
          </p:nvPr>
        </p:nvSpPr>
        <p:spPr>
          <a:xfrm>
            <a:off x="29368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42" name="Picture Placeholder 3">
            <a:extLst>
              <a:ext uri="{FF2B5EF4-FFF2-40B4-BE49-F238E27FC236}">
                <a16:creationId xmlns:a16="http://schemas.microsoft.com/office/drawing/2014/main" id="{6BBD3864-3791-4A5E-B12C-88C8B289EF4C}"/>
              </a:ext>
            </a:extLst>
          </p:cNvPr>
          <p:cNvSpPr>
            <a:spLocks noGrp="1"/>
          </p:cNvSpPr>
          <p:nvPr>
            <p:ph type="pic" sz="quarter" idx="38" hasCustomPrompt="1"/>
          </p:nvPr>
        </p:nvSpPr>
        <p:spPr>
          <a:xfrm>
            <a:off x="5462712" y="501399"/>
            <a:ext cx="1269750" cy="1269750"/>
          </a:xfrm>
        </p:spPr>
        <p:txBody>
          <a:bodyPr anchor="ctr">
            <a:noAutofit/>
          </a:bodyPr>
          <a:lstStyle>
            <a:lvl1pPr marL="0" indent="0" algn="ctr">
              <a:buNone/>
              <a:defRPr sz="1800"/>
            </a:lvl1pPr>
          </a:lstStyle>
          <a:p>
            <a:r>
              <a:rPr lang="fi-FI" dirty="0"/>
              <a:t>Image/</a:t>
            </a:r>
            <a:br>
              <a:rPr lang="fi-FI" dirty="0"/>
            </a:br>
            <a:r>
              <a:rPr lang="fi-FI" dirty="0"/>
              <a:t>icon</a:t>
            </a:r>
          </a:p>
        </p:txBody>
      </p:sp>
      <p:sp>
        <p:nvSpPr>
          <p:cNvPr id="43" name="Text Placeholder 4">
            <a:extLst>
              <a:ext uri="{FF2B5EF4-FFF2-40B4-BE49-F238E27FC236}">
                <a16:creationId xmlns:a16="http://schemas.microsoft.com/office/drawing/2014/main" id="{A2B27901-F5B2-4996-9607-1BDA4392B402}"/>
              </a:ext>
            </a:extLst>
          </p:cNvPr>
          <p:cNvSpPr>
            <a:spLocks noGrp="1"/>
          </p:cNvSpPr>
          <p:nvPr>
            <p:ph type="body" sz="quarter" idx="39" hasCustomPrompt="1"/>
          </p:nvPr>
        </p:nvSpPr>
        <p:spPr>
          <a:xfrm>
            <a:off x="51847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44" name="Picture Placeholder 3">
            <a:extLst>
              <a:ext uri="{FF2B5EF4-FFF2-40B4-BE49-F238E27FC236}">
                <a16:creationId xmlns:a16="http://schemas.microsoft.com/office/drawing/2014/main" id="{D1A70C74-0704-4E71-99CE-DF0A740E3443}"/>
              </a:ext>
            </a:extLst>
          </p:cNvPr>
          <p:cNvSpPr>
            <a:spLocks noGrp="1"/>
          </p:cNvSpPr>
          <p:nvPr>
            <p:ph type="pic" sz="quarter" idx="40" hasCustomPrompt="1"/>
          </p:nvPr>
        </p:nvSpPr>
        <p:spPr>
          <a:xfrm>
            <a:off x="7710612" y="501399"/>
            <a:ext cx="1269750" cy="1269750"/>
          </a:xfrm>
        </p:spPr>
        <p:txBody>
          <a:bodyPr anchor="ctr">
            <a:noAutofit/>
          </a:bodyPr>
          <a:lstStyle>
            <a:lvl1pPr marL="0" indent="0" algn="ctr">
              <a:buNone/>
              <a:defRPr sz="1800"/>
            </a:lvl1pPr>
          </a:lstStyle>
          <a:p>
            <a:r>
              <a:rPr lang="fi-FI" dirty="0"/>
              <a:t>Image/</a:t>
            </a:r>
            <a:br>
              <a:rPr lang="fi-FI" dirty="0"/>
            </a:br>
            <a:r>
              <a:rPr lang="fi-FI" dirty="0"/>
              <a:t>icon</a:t>
            </a:r>
          </a:p>
        </p:txBody>
      </p:sp>
      <p:sp>
        <p:nvSpPr>
          <p:cNvPr id="45" name="Text Placeholder 4">
            <a:extLst>
              <a:ext uri="{FF2B5EF4-FFF2-40B4-BE49-F238E27FC236}">
                <a16:creationId xmlns:a16="http://schemas.microsoft.com/office/drawing/2014/main" id="{A8BBD25E-29F1-4796-A9D4-AA1EB640F420}"/>
              </a:ext>
            </a:extLst>
          </p:cNvPr>
          <p:cNvSpPr>
            <a:spLocks noGrp="1"/>
          </p:cNvSpPr>
          <p:nvPr>
            <p:ph type="body" sz="quarter" idx="41" hasCustomPrompt="1"/>
          </p:nvPr>
        </p:nvSpPr>
        <p:spPr>
          <a:xfrm>
            <a:off x="74326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46" name="Picture Placeholder 3">
            <a:extLst>
              <a:ext uri="{FF2B5EF4-FFF2-40B4-BE49-F238E27FC236}">
                <a16:creationId xmlns:a16="http://schemas.microsoft.com/office/drawing/2014/main" id="{6941DE84-CDA4-4A08-A33A-0141ECBCE27A}"/>
              </a:ext>
            </a:extLst>
          </p:cNvPr>
          <p:cNvSpPr>
            <a:spLocks noGrp="1"/>
          </p:cNvSpPr>
          <p:nvPr>
            <p:ph type="pic" sz="quarter" idx="42" hasCustomPrompt="1"/>
          </p:nvPr>
        </p:nvSpPr>
        <p:spPr>
          <a:xfrm>
            <a:off x="9958512" y="501399"/>
            <a:ext cx="1269750" cy="1269750"/>
          </a:xfrm>
        </p:spPr>
        <p:txBody>
          <a:bodyPr anchor="ctr">
            <a:noAutofit/>
          </a:bodyPr>
          <a:lstStyle>
            <a:lvl1pPr marL="0" indent="0" algn="ctr">
              <a:buNone/>
              <a:defRPr sz="1800"/>
            </a:lvl1pPr>
          </a:lstStyle>
          <a:p>
            <a:r>
              <a:rPr lang="fi-FI" dirty="0"/>
              <a:t>Image/</a:t>
            </a:r>
            <a:br>
              <a:rPr lang="fi-FI" dirty="0"/>
            </a:br>
            <a:r>
              <a:rPr lang="fi-FI" dirty="0"/>
              <a:t>icon</a:t>
            </a:r>
          </a:p>
        </p:txBody>
      </p:sp>
      <p:sp>
        <p:nvSpPr>
          <p:cNvPr id="47" name="Text Placeholder 4">
            <a:extLst>
              <a:ext uri="{FF2B5EF4-FFF2-40B4-BE49-F238E27FC236}">
                <a16:creationId xmlns:a16="http://schemas.microsoft.com/office/drawing/2014/main" id="{0A5EFEF0-9504-45CE-A6DE-9CBE3D804E60}"/>
              </a:ext>
            </a:extLst>
          </p:cNvPr>
          <p:cNvSpPr>
            <a:spLocks noGrp="1"/>
          </p:cNvSpPr>
          <p:nvPr>
            <p:ph type="body" sz="quarter" idx="43" hasCustomPrompt="1"/>
          </p:nvPr>
        </p:nvSpPr>
        <p:spPr>
          <a:xfrm>
            <a:off x="96805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48" name="Picture Placeholder 3">
            <a:extLst>
              <a:ext uri="{FF2B5EF4-FFF2-40B4-BE49-F238E27FC236}">
                <a16:creationId xmlns:a16="http://schemas.microsoft.com/office/drawing/2014/main" id="{3A949550-9A61-483C-A49E-ACB62347EB59}"/>
              </a:ext>
            </a:extLst>
          </p:cNvPr>
          <p:cNvSpPr>
            <a:spLocks noGrp="1"/>
          </p:cNvSpPr>
          <p:nvPr>
            <p:ph type="pic" sz="quarter" idx="44" hasCustomPrompt="1"/>
          </p:nvPr>
        </p:nvSpPr>
        <p:spPr>
          <a:xfrm>
            <a:off x="966912" y="3410138"/>
            <a:ext cx="1269750" cy="1269750"/>
          </a:xfrm>
        </p:spPr>
        <p:txBody>
          <a:bodyPr anchor="ctr">
            <a:noAutofit/>
          </a:bodyPr>
          <a:lstStyle>
            <a:lvl1pPr marL="0" indent="0" algn="ctr">
              <a:buNone/>
              <a:defRPr sz="1800"/>
            </a:lvl1pPr>
          </a:lstStyle>
          <a:p>
            <a:r>
              <a:rPr lang="fi-FI" dirty="0"/>
              <a:t>Image/</a:t>
            </a:r>
            <a:br>
              <a:rPr lang="fi-FI" dirty="0"/>
            </a:br>
            <a:r>
              <a:rPr lang="fi-FI" dirty="0"/>
              <a:t>icon</a:t>
            </a:r>
          </a:p>
        </p:txBody>
      </p:sp>
      <p:sp>
        <p:nvSpPr>
          <p:cNvPr id="49" name="Text Placeholder 4">
            <a:extLst>
              <a:ext uri="{FF2B5EF4-FFF2-40B4-BE49-F238E27FC236}">
                <a16:creationId xmlns:a16="http://schemas.microsoft.com/office/drawing/2014/main" id="{8030D674-E62D-4C7C-97B1-AC62B3B23F25}"/>
              </a:ext>
            </a:extLst>
          </p:cNvPr>
          <p:cNvSpPr>
            <a:spLocks noGrp="1"/>
          </p:cNvSpPr>
          <p:nvPr>
            <p:ph type="body" sz="quarter" idx="45" hasCustomPrompt="1"/>
          </p:nvPr>
        </p:nvSpPr>
        <p:spPr>
          <a:xfrm>
            <a:off x="6889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50" name="Picture Placeholder 3">
            <a:extLst>
              <a:ext uri="{FF2B5EF4-FFF2-40B4-BE49-F238E27FC236}">
                <a16:creationId xmlns:a16="http://schemas.microsoft.com/office/drawing/2014/main" id="{AA95DE1F-75E3-40A4-AE13-48EFF95EA654}"/>
              </a:ext>
            </a:extLst>
          </p:cNvPr>
          <p:cNvSpPr>
            <a:spLocks noGrp="1"/>
          </p:cNvSpPr>
          <p:nvPr>
            <p:ph type="pic" sz="quarter" idx="46" hasCustomPrompt="1"/>
          </p:nvPr>
        </p:nvSpPr>
        <p:spPr>
          <a:xfrm>
            <a:off x="3214812" y="3410138"/>
            <a:ext cx="1269750" cy="1269750"/>
          </a:xfrm>
        </p:spPr>
        <p:txBody>
          <a:bodyPr anchor="ctr">
            <a:noAutofit/>
          </a:bodyPr>
          <a:lstStyle>
            <a:lvl1pPr marL="0" indent="0" algn="ctr">
              <a:buNone/>
              <a:defRPr sz="1800"/>
            </a:lvl1pPr>
          </a:lstStyle>
          <a:p>
            <a:r>
              <a:rPr lang="fi-FI" dirty="0"/>
              <a:t>Image/</a:t>
            </a:r>
            <a:br>
              <a:rPr lang="fi-FI" dirty="0"/>
            </a:br>
            <a:r>
              <a:rPr lang="fi-FI" dirty="0"/>
              <a:t>icon</a:t>
            </a:r>
          </a:p>
        </p:txBody>
      </p:sp>
      <p:sp>
        <p:nvSpPr>
          <p:cNvPr id="51" name="Text Placeholder 4">
            <a:extLst>
              <a:ext uri="{FF2B5EF4-FFF2-40B4-BE49-F238E27FC236}">
                <a16:creationId xmlns:a16="http://schemas.microsoft.com/office/drawing/2014/main" id="{3FC3ABFD-D41B-4A91-879D-5AA9BE5243FE}"/>
              </a:ext>
            </a:extLst>
          </p:cNvPr>
          <p:cNvSpPr>
            <a:spLocks noGrp="1"/>
          </p:cNvSpPr>
          <p:nvPr>
            <p:ph type="body" sz="quarter" idx="47" hasCustomPrompt="1"/>
          </p:nvPr>
        </p:nvSpPr>
        <p:spPr>
          <a:xfrm>
            <a:off x="29368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52" name="Picture Placeholder 3">
            <a:extLst>
              <a:ext uri="{FF2B5EF4-FFF2-40B4-BE49-F238E27FC236}">
                <a16:creationId xmlns:a16="http://schemas.microsoft.com/office/drawing/2014/main" id="{79C36927-C924-4C73-946B-B1C82F0AF8BF}"/>
              </a:ext>
            </a:extLst>
          </p:cNvPr>
          <p:cNvSpPr>
            <a:spLocks noGrp="1"/>
          </p:cNvSpPr>
          <p:nvPr>
            <p:ph type="pic" sz="quarter" idx="48" hasCustomPrompt="1"/>
          </p:nvPr>
        </p:nvSpPr>
        <p:spPr>
          <a:xfrm>
            <a:off x="5462712" y="3410138"/>
            <a:ext cx="1269750" cy="1269750"/>
          </a:xfrm>
        </p:spPr>
        <p:txBody>
          <a:bodyPr anchor="ctr">
            <a:noAutofit/>
          </a:bodyPr>
          <a:lstStyle>
            <a:lvl1pPr marL="0" indent="0" algn="ctr">
              <a:buNone/>
              <a:defRPr sz="1800"/>
            </a:lvl1pPr>
          </a:lstStyle>
          <a:p>
            <a:r>
              <a:rPr lang="fi-FI" dirty="0"/>
              <a:t>Image/</a:t>
            </a:r>
            <a:br>
              <a:rPr lang="fi-FI" dirty="0"/>
            </a:br>
            <a:r>
              <a:rPr lang="fi-FI" dirty="0"/>
              <a:t>icon</a:t>
            </a:r>
          </a:p>
        </p:txBody>
      </p:sp>
      <p:sp>
        <p:nvSpPr>
          <p:cNvPr id="53" name="Text Placeholder 4">
            <a:extLst>
              <a:ext uri="{FF2B5EF4-FFF2-40B4-BE49-F238E27FC236}">
                <a16:creationId xmlns:a16="http://schemas.microsoft.com/office/drawing/2014/main" id="{3F26E36A-D9D5-48E9-8257-12E617FCCACB}"/>
              </a:ext>
            </a:extLst>
          </p:cNvPr>
          <p:cNvSpPr>
            <a:spLocks noGrp="1"/>
          </p:cNvSpPr>
          <p:nvPr>
            <p:ph type="body" sz="quarter" idx="49" hasCustomPrompt="1"/>
          </p:nvPr>
        </p:nvSpPr>
        <p:spPr>
          <a:xfrm>
            <a:off x="51847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54" name="Picture Placeholder 3">
            <a:extLst>
              <a:ext uri="{FF2B5EF4-FFF2-40B4-BE49-F238E27FC236}">
                <a16:creationId xmlns:a16="http://schemas.microsoft.com/office/drawing/2014/main" id="{48147FD4-20F1-4FB4-8B22-7DBC168F71A1}"/>
              </a:ext>
            </a:extLst>
          </p:cNvPr>
          <p:cNvSpPr>
            <a:spLocks noGrp="1"/>
          </p:cNvSpPr>
          <p:nvPr>
            <p:ph type="pic" sz="quarter" idx="50" hasCustomPrompt="1"/>
          </p:nvPr>
        </p:nvSpPr>
        <p:spPr>
          <a:xfrm>
            <a:off x="7710612" y="3410138"/>
            <a:ext cx="1269750" cy="1269750"/>
          </a:xfrm>
        </p:spPr>
        <p:txBody>
          <a:bodyPr anchor="ctr">
            <a:noAutofit/>
          </a:bodyPr>
          <a:lstStyle>
            <a:lvl1pPr marL="0" indent="0" algn="ctr">
              <a:buNone/>
              <a:defRPr sz="1800"/>
            </a:lvl1pPr>
          </a:lstStyle>
          <a:p>
            <a:r>
              <a:rPr lang="fi-FI" dirty="0"/>
              <a:t>Image/</a:t>
            </a:r>
            <a:br>
              <a:rPr lang="fi-FI" dirty="0"/>
            </a:br>
            <a:r>
              <a:rPr lang="fi-FI" dirty="0"/>
              <a:t>icon</a:t>
            </a:r>
          </a:p>
        </p:txBody>
      </p:sp>
      <p:sp>
        <p:nvSpPr>
          <p:cNvPr id="55" name="Text Placeholder 4">
            <a:extLst>
              <a:ext uri="{FF2B5EF4-FFF2-40B4-BE49-F238E27FC236}">
                <a16:creationId xmlns:a16="http://schemas.microsoft.com/office/drawing/2014/main" id="{6F3729C6-4B63-4F86-9203-5F4F2F8DAE6C}"/>
              </a:ext>
            </a:extLst>
          </p:cNvPr>
          <p:cNvSpPr>
            <a:spLocks noGrp="1"/>
          </p:cNvSpPr>
          <p:nvPr>
            <p:ph type="body" sz="quarter" idx="51" hasCustomPrompt="1"/>
          </p:nvPr>
        </p:nvSpPr>
        <p:spPr>
          <a:xfrm>
            <a:off x="74326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56" name="Picture Placeholder 3">
            <a:extLst>
              <a:ext uri="{FF2B5EF4-FFF2-40B4-BE49-F238E27FC236}">
                <a16:creationId xmlns:a16="http://schemas.microsoft.com/office/drawing/2014/main" id="{8B0E2F5C-55BC-49BA-B20A-6C1CB18ADF6F}"/>
              </a:ext>
            </a:extLst>
          </p:cNvPr>
          <p:cNvSpPr>
            <a:spLocks noGrp="1"/>
          </p:cNvSpPr>
          <p:nvPr>
            <p:ph type="pic" sz="quarter" idx="52" hasCustomPrompt="1"/>
          </p:nvPr>
        </p:nvSpPr>
        <p:spPr>
          <a:xfrm>
            <a:off x="9958512" y="3410138"/>
            <a:ext cx="1269750" cy="1269750"/>
          </a:xfrm>
        </p:spPr>
        <p:txBody>
          <a:bodyPr anchor="ctr">
            <a:noAutofit/>
          </a:bodyPr>
          <a:lstStyle>
            <a:lvl1pPr marL="0" indent="0" algn="ctr">
              <a:buNone/>
              <a:defRPr sz="1800"/>
            </a:lvl1pPr>
          </a:lstStyle>
          <a:p>
            <a:r>
              <a:rPr lang="fi-FI" dirty="0"/>
              <a:t>Image/</a:t>
            </a:r>
            <a:br>
              <a:rPr lang="fi-FI" dirty="0"/>
            </a:br>
            <a:r>
              <a:rPr lang="fi-FI" dirty="0"/>
              <a:t>icon</a:t>
            </a:r>
          </a:p>
        </p:txBody>
      </p:sp>
      <p:sp>
        <p:nvSpPr>
          <p:cNvPr id="57" name="Text Placeholder 4">
            <a:extLst>
              <a:ext uri="{FF2B5EF4-FFF2-40B4-BE49-F238E27FC236}">
                <a16:creationId xmlns:a16="http://schemas.microsoft.com/office/drawing/2014/main" id="{91E4BD0E-3AD1-4674-B952-06858D9DB779}"/>
              </a:ext>
            </a:extLst>
          </p:cNvPr>
          <p:cNvSpPr>
            <a:spLocks noGrp="1"/>
          </p:cNvSpPr>
          <p:nvPr>
            <p:ph type="body" sz="quarter" idx="53" hasCustomPrompt="1"/>
          </p:nvPr>
        </p:nvSpPr>
        <p:spPr>
          <a:xfrm>
            <a:off x="96805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2" name="TextBox 1">
            <a:extLst>
              <a:ext uri="{FF2B5EF4-FFF2-40B4-BE49-F238E27FC236}">
                <a16:creationId xmlns:a16="http://schemas.microsoft.com/office/drawing/2014/main" id="{A5A93D3F-CE79-92D0-EF07-B50C1FBB31E2}"/>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17205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153391"/>
            <a:ext cx="12192000" cy="3751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1" name="Title 1">
            <a:extLst>
              <a:ext uri="{FF2B5EF4-FFF2-40B4-BE49-F238E27FC236}">
                <a16:creationId xmlns:a16="http://schemas.microsoft.com/office/drawing/2014/main" id="{575145E3-F714-4B6E-BCAD-3445CF5B89BD}"/>
              </a:ext>
            </a:extLst>
          </p:cNvPr>
          <p:cNvSpPr>
            <a:spLocks noGrp="1"/>
          </p:cNvSpPr>
          <p:nvPr>
            <p:ph type="title" hasCustomPrompt="1"/>
          </p:nvPr>
        </p:nvSpPr>
        <p:spPr>
          <a:xfrm>
            <a:off x="838200" y="365125"/>
            <a:ext cx="10566394" cy="1319212"/>
          </a:xfrm>
        </p:spPr>
        <p:txBody>
          <a:bodyPr>
            <a:noAutofit/>
          </a:bodyPr>
          <a:lstStyle>
            <a:lvl1pPr>
              <a:defRPr>
                <a:solidFill>
                  <a:schemeClr val="tx1"/>
                </a:solidFill>
              </a:defRPr>
            </a:lvl1pPr>
          </a:lstStyle>
          <a:p>
            <a:r>
              <a:rPr lang="en-US" dirty="0"/>
              <a:t>Click to edit Master title style in two lines</a:t>
            </a:r>
            <a:endParaRPr lang="fi-FI" dirty="0"/>
          </a:p>
        </p:txBody>
      </p:sp>
      <p:cxnSp>
        <p:nvCxnSpPr>
          <p:cNvPr id="6" name="Straight Connector 5">
            <a:extLst>
              <a:ext uri="{FF2B5EF4-FFF2-40B4-BE49-F238E27FC236}">
                <a16:creationId xmlns:a16="http://schemas.microsoft.com/office/drawing/2014/main" id="{AF37ED0D-4C53-4C4F-A447-24532E82382A}"/>
              </a:ext>
            </a:extLst>
          </p:cNvPr>
          <p:cNvCxnSpPr>
            <a:cxnSpLocks/>
          </p:cNvCxnSpPr>
          <p:nvPr userDrawn="1"/>
        </p:nvCxnSpPr>
        <p:spPr>
          <a:xfrm flipV="1">
            <a:off x="0" y="3347065"/>
            <a:ext cx="11569700" cy="41400"/>
          </a:xfrm>
          <a:prstGeom prst="line">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69C015-C8A6-4E89-BDB4-728E6109F012}"/>
              </a:ext>
            </a:extLst>
          </p:cNvPr>
          <p:cNvGrpSpPr/>
          <p:nvPr userDrawn="1"/>
        </p:nvGrpSpPr>
        <p:grpSpPr>
          <a:xfrm>
            <a:off x="1411152" y="3196251"/>
            <a:ext cx="381269" cy="381269"/>
            <a:chOff x="8877294" y="0"/>
            <a:chExt cx="3314706" cy="3314706"/>
          </a:xfrm>
        </p:grpSpPr>
        <p:sp>
          <p:nvSpPr>
            <p:cNvPr id="23" name="Rectangle 22">
              <a:extLst>
                <a:ext uri="{FF2B5EF4-FFF2-40B4-BE49-F238E27FC236}">
                  <a16:creationId xmlns:a16="http://schemas.microsoft.com/office/drawing/2014/main" id="{56A803CF-C709-49FC-8700-CE8880229CB0}"/>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24" name="Graphic 23">
              <a:extLst>
                <a:ext uri="{FF2B5EF4-FFF2-40B4-BE49-F238E27FC236}">
                  <a16:creationId xmlns:a16="http://schemas.microsoft.com/office/drawing/2014/main" id="{738A6C59-A006-475F-82B4-12F7750495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6" name="Group 35">
            <a:extLst>
              <a:ext uri="{FF2B5EF4-FFF2-40B4-BE49-F238E27FC236}">
                <a16:creationId xmlns:a16="http://schemas.microsoft.com/office/drawing/2014/main" id="{FDA425A0-3FEB-4844-B72B-F6A7E96B1A98}"/>
              </a:ext>
            </a:extLst>
          </p:cNvPr>
          <p:cNvGrpSpPr/>
          <p:nvPr userDrawn="1"/>
        </p:nvGrpSpPr>
        <p:grpSpPr>
          <a:xfrm>
            <a:off x="3633652" y="3196251"/>
            <a:ext cx="381269" cy="381269"/>
            <a:chOff x="8877294" y="0"/>
            <a:chExt cx="3314706" cy="3314706"/>
          </a:xfrm>
        </p:grpSpPr>
        <p:sp>
          <p:nvSpPr>
            <p:cNvPr id="37" name="Rectangle 36">
              <a:extLst>
                <a:ext uri="{FF2B5EF4-FFF2-40B4-BE49-F238E27FC236}">
                  <a16:creationId xmlns:a16="http://schemas.microsoft.com/office/drawing/2014/main" id="{8DC62D51-1614-4831-A8A8-EF045DE367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8" name="Graphic 37">
              <a:extLst>
                <a:ext uri="{FF2B5EF4-FFF2-40B4-BE49-F238E27FC236}">
                  <a16:creationId xmlns:a16="http://schemas.microsoft.com/office/drawing/2014/main" id="{3121E26F-2132-490B-B2A7-F6ABA51F3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9" name="Group 38">
            <a:extLst>
              <a:ext uri="{FF2B5EF4-FFF2-40B4-BE49-F238E27FC236}">
                <a16:creationId xmlns:a16="http://schemas.microsoft.com/office/drawing/2014/main" id="{DA20E70A-0839-4F0A-ACC2-B37C5F1E0FB9}"/>
              </a:ext>
            </a:extLst>
          </p:cNvPr>
          <p:cNvGrpSpPr/>
          <p:nvPr userDrawn="1"/>
        </p:nvGrpSpPr>
        <p:grpSpPr>
          <a:xfrm>
            <a:off x="5856152" y="3196251"/>
            <a:ext cx="381269" cy="381269"/>
            <a:chOff x="8877294" y="0"/>
            <a:chExt cx="3314706" cy="3314706"/>
          </a:xfrm>
        </p:grpSpPr>
        <p:sp>
          <p:nvSpPr>
            <p:cNvPr id="41" name="Rectangle 40">
              <a:extLst>
                <a:ext uri="{FF2B5EF4-FFF2-40B4-BE49-F238E27FC236}">
                  <a16:creationId xmlns:a16="http://schemas.microsoft.com/office/drawing/2014/main" id="{41208D7B-B74B-4EDE-A90B-6655073B37C7}"/>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2" name="Graphic 41">
              <a:extLst>
                <a:ext uri="{FF2B5EF4-FFF2-40B4-BE49-F238E27FC236}">
                  <a16:creationId xmlns:a16="http://schemas.microsoft.com/office/drawing/2014/main" id="{CEF2D9E3-F190-46F9-8620-C6DCF34243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3" name="Group 42">
            <a:extLst>
              <a:ext uri="{FF2B5EF4-FFF2-40B4-BE49-F238E27FC236}">
                <a16:creationId xmlns:a16="http://schemas.microsoft.com/office/drawing/2014/main" id="{323E30E7-66C4-4A14-814A-D38622C64D92}"/>
              </a:ext>
            </a:extLst>
          </p:cNvPr>
          <p:cNvGrpSpPr/>
          <p:nvPr userDrawn="1"/>
        </p:nvGrpSpPr>
        <p:grpSpPr>
          <a:xfrm>
            <a:off x="8078652" y="3196251"/>
            <a:ext cx="381269" cy="381269"/>
            <a:chOff x="8877294" y="0"/>
            <a:chExt cx="3314706" cy="3314706"/>
          </a:xfrm>
        </p:grpSpPr>
        <p:sp>
          <p:nvSpPr>
            <p:cNvPr id="44" name="Rectangle 43">
              <a:extLst>
                <a:ext uri="{FF2B5EF4-FFF2-40B4-BE49-F238E27FC236}">
                  <a16:creationId xmlns:a16="http://schemas.microsoft.com/office/drawing/2014/main" id="{30AB38CE-1166-41C5-934F-80A31651C0A0}"/>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5" name="Graphic 44">
              <a:extLst>
                <a:ext uri="{FF2B5EF4-FFF2-40B4-BE49-F238E27FC236}">
                  <a16:creationId xmlns:a16="http://schemas.microsoft.com/office/drawing/2014/main" id="{1ACFD996-0303-4029-917F-7AE350D4AF2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6" name="Group 45">
            <a:extLst>
              <a:ext uri="{FF2B5EF4-FFF2-40B4-BE49-F238E27FC236}">
                <a16:creationId xmlns:a16="http://schemas.microsoft.com/office/drawing/2014/main" id="{B97DAA3C-45C4-4D4B-BA91-7C12C21BE749}"/>
              </a:ext>
            </a:extLst>
          </p:cNvPr>
          <p:cNvGrpSpPr/>
          <p:nvPr userDrawn="1"/>
        </p:nvGrpSpPr>
        <p:grpSpPr>
          <a:xfrm>
            <a:off x="10301152" y="3196251"/>
            <a:ext cx="381269" cy="381269"/>
            <a:chOff x="8877294" y="0"/>
            <a:chExt cx="3314706" cy="3314706"/>
          </a:xfrm>
        </p:grpSpPr>
        <p:sp>
          <p:nvSpPr>
            <p:cNvPr id="47" name="Rectangle 46">
              <a:extLst>
                <a:ext uri="{FF2B5EF4-FFF2-40B4-BE49-F238E27FC236}">
                  <a16:creationId xmlns:a16="http://schemas.microsoft.com/office/drawing/2014/main" id="{31F1E2B9-2E64-4B42-82E5-A4DF550601E4}"/>
                </a:ext>
              </a:extLst>
            </p:cNvPr>
            <p:cNvSpPr/>
            <p:nvPr userDrawn="1"/>
          </p:nvSpPr>
          <p:spPr>
            <a:xfrm>
              <a:off x="8877294" y="0"/>
              <a:ext cx="3314706" cy="331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8" name="Graphic 47">
              <a:extLst>
                <a:ext uri="{FF2B5EF4-FFF2-40B4-BE49-F238E27FC236}">
                  <a16:creationId xmlns:a16="http://schemas.microsoft.com/office/drawing/2014/main" id="{B6C78474-A615-4A83-9CB2-119F50B19C6B}"/>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36511" y="638679"/>
              <a:ext cx="1596273" cy="2037349"/>
            </a:xfrm>
            <a:prstGeom prst="rect">
              <a:avLst/>
            </a:prstGeom>
          </p:spPr>
        </p:pic>
      </p:grpSp>
      <p:pic>
        <p:nvPicPr>
          <p:cNvPr id="33" name="Graphic 32">
            <a:extLst>
              <a:ext uri="{FF2B5EF4-FFF2-40B4-BE49-F238E27FC236}">
                <a16:creationId xmlns:a16="http://schemas.microsoft.com/office/drawing/2014/main" id="{1D5D43B9-5424-4938-9ED7-DD45E098E819}"/>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34" name="Text Placeholder 4">
            <a:extLst>
              <a:ext uri="{FF2B5EF4-FFF2-40B4-BE49-F238E27FC236}">
                <a16:creationId xmlns:a16="http://schemas.microsoft.com/office/drawing/2014/main" id="{AC0A3027-EE8F-4EB3-917E-64341F2188DC}"/>
              </a:ext>
            </a:extLst>
          </p:cNvPr>
          <p:cNvSpPr>
            <a:spLocks noGrp="1"/>
          </p:cNvSpPr>
          <p:nvPr>
            <p:ph type="body" sz="quarter" idx="37" hasCustomPrompt="1"/>
          </p:nvPr>
        </p:nvSpPr>
        <p:spPr>
          <a:xfrm>
            <a:off x="688976" y="2552817"/>
            <a:ext cx="1825624" cy="391207"/>
          </a:xfrm>
        </p:spPr>
        <p:txBody>
          <a:bodyPr>
            <a:noAutofit/>
          </a:bodyPr>
          <a:lstStyle>
            <a:lvl1pPr marL="0" indent="0" algn="ctr">
              <a:buNone/>
              <a:defRPr lang="en-US" sz="2400" b="1" kern="1200" dirty="0" smtClean="0">
                <a:solidFill>
                  <a:schemeClr val="accent1"/>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Year</a:t>
            </a:r>
          </a:p>
        </p:txBody>
      </p:sp>
      <p:sp>
        <p:nvSpPr>
          <p:cNvPr id="35" name="Text Placeholder 4">
            <a:extLst>
              <a:ext uri="{FF2B5EF4-FFF2-40B4-BE49-F238E27FC236}">
                <a16:creationId xmlns:a16="http://schemas.microsoft.com/office/drawing/2014/main" id="{54A4455C-9172-4CB9-A029-9512A3924CE2}"/>
              </a:ext>
            </a:extLst>
          </p:cNvPr>
          <p:cNvSpPr>
            <a:spLocks noGrp="1"/>
          </p:cNvSpPr>
          <p:nvPr>
            <p:ph type="body" sz="quarter" idx="38" hasCustomPrompt="1"/>
          </p:nvPr>
        </p:nvSpPr>
        <p:spPr>
          <a:xfrm>
            <a:off x="2911476" y="2552817"/>
            <a:ext cx="1825624" cy="391207"/>
          </a:xfrm>
        </p:spPr>
        <p:txBody>
          <a:bodyPr>
            <a:noAutofit/>
          </a:bodyPr>
          <a:lstStyle>
            <a:lvl1pPr marL="0" indent="0" algn="ctr">
              <a:buNone/>
              <a:defRPr lang="en-US" sz="2400" b="1" kern="1200" dirty="0" smtClean="0">
                <a:solidFill>
                  <a:schemeClr val="accent2"/>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Year</a:t>
            </a:r>
          </a:p>
        </p:txBody>
      </p:sp>
      <p:sp>
        <p:nvSpPr>
          <p:cNvPr id="50" name="Text Placeholder 4">
            <a:extLst>
              <a:ext uri="{FF2B5EF4-FFF2-40B4-BE49-F238E27FC236}">
                <a16:creationId xmlns:a16="http://schemas.microsoft.com/office/drawing/2014/main" id="{072F5445-A540-46BD-AB45-33FAC23A148B}"/>
              </a:ext>
            </a:extLst>
          </p:cNvPr>
          <p:cNvSpPr>
            <a:spLocks noGrp="1"/>
          </p:cNvSpPr>
          <p:nvPr>
            <p:ph type="body" sz="quarter" idx="39" hasCustomPrompt="1"/>
          </p:nvPr>
        </p:nvSpPr>
        <p:spPr>
          <a:xfrm>
            <a:off x="5133976" y="2552817"/>
            <a:ext cx="1825624" cy="391207"/>
          </a:xfrm>
        </p:spPr>
        <p:txBody>
          <a:bodyPr>
            <a:noAutofit/>
          </a:bodyPr>
          <a:lstStyle>
            <a:lvl1pPr marL="0" indent="0" algn="ctr">
              <a:buNone/>
              <a:defRPr lang="en-US" sz="2400" b="1" kern="1200" dirty="0" smtClean="0">
                <a:solidFill>
                  <a:schemeClr val="accent3"/>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Year</a:t>
            </a:r>
          </a:p>
        </p:txBody>
      </p:sp>
      <p:sp>
        <p:nvSpPr>
          <p:cNvPr id="51" name="Text Placeholder 4">
            <a:extLst>
              <a:ext uri="{FF2B5EF4-FFF2-40B4-BE49-F238E27FC236}">
                <a16:creationId xmlns:a16="http://schemas.microsoft.com/office/drawing/2014/main" id="{65A4815E-7C30-4069-AD56-85BE990AD2A5}"/>
              </a:ext>
            </a:extLst>
          </p:cNvPr>
          <p:cNvSpPr>
            <a:spLocks noGrp="1"/>
          </p:cNvSpPr>
          <p:nvPr>
            <p:ph type="body" sz="quarter" idx="40" hasCustomPrompt="1"/>
          </p:nvPr>
        </p:nvSpPr>
        <p:spPr>
          <a:xfrm>
            <a:off x="7356476" y="2552817"/>
            <a:ext cx="1825624" cy="391207"/>
          </a:xfrm>
        </p:spPr>
        <p:txBody>
          <a:bodyPr>
            <a:noAutofit/>
          </a:bodyPr>
          <a:lstStyle>
            <a:lvl1pPr marL="0" indent="0" algn="ctr">
              <a:buNone/>
              <a:defRPr lang="en-US" sz="2400" b="1" kern="1200" dirty="0" smtClean="0">
                <a:solidFill>
                  <a:schemeClr val="accent4"/>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Year</a:t>
            </a:r>
          </a:p>
        </p:txBody>
      </p:sp>
      <p:sp>
        <p:nvSpPr>
          <p:cNvPr id="52" name="Text Placeholder 4">
            <a:extLst>
              <a:ext uri="{FF2B5EF4-FFF2-40B4-BE49-F238E27FC236}">
                <a16:creationId xmlns:a16="http://schemas.microsoft.com/office/drawing/2014/main" id="{98FC3F15-760A-4A08-8E08-69B8AA9C0D9E}"/>
              </a:ext>
            </a:extLst>
          </p:cNvPr>
          <p:cNvSpPr>
            <a:spLocks noGrp="1"/>
          </p:cNvSpPr>
          <p:nvPr>
            <p:ph type="body" sz="quarter" idx="41" hasCustomPrompt="1"/>
          </p:nvPr>
        </p:nvSpPr>
        <p:spPr>
          <a:xfrm>
            <a:off x="9578976" y="2552817"/>
            <a:ext cx="1825624" cy="391207"/>
          </a:xfrm>
        </p:spPr>
        <p:txBody>
          <a:bodyPr>
            <a:noAutofit/>
          </a:bodyPr>
          <a:lstStyle>
            <a:lvl1pPr marL="0" indent="0" algn="ctr">
              <a:buNone/>
              <a:defRPr lang="en-US" sz="2400" b="1" kern="1200" dirty="0" smtClean="0">
                <a:solidFill>
                  <a:schemeClr val="bg1"/>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Year</a:t>
            </a:r>
          </a:p>
        </p:txBody>
      </p:sp>
      <p:sp>
        <p:nvSpPr>
          <p:cNvPr id="53" name="Text Placeholder 4">
            <a:extLst>
              <a:ext uri="{FF2B5EF4-FFF2-40B4-BE49-F238E27FC236}">
                <a16:creationId xmlns:a16="http://schemas.microsoft.com/office/drawing/2014/main" id="{99908268-B275-4B3F-923A-09D8834BF5FD}"/>
              </a:ext>
            </a:extLst>
          </p:cNvPr>
          <p:cNvSpPr>
            <a:spLocks noGrp="1"/>
          </p:cNvSpPr>
          <p:nvPr>
            <p:ph type="body" sz="quarter" idx="36" hasCustomPrompt="1"/>
          </p:nvPr>
        </p:nvSpPr>
        <p:spPr>
          <a:xfrm>
            <a:off x="698500" y="3813789"/>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58" name="Text Placeholder 4">
            <a:extLst>
              <a:ext uri="{FF2B5EF4-FFF2-40B4-BE49-F238E27FC236}">
                <a16:creationId xmlns:a16="http://schemas.microsoft.com/office/drawing/2014/main" id="{A5690867-5F77-41A7-B805-299404DB66E3}"/>
              </a:ext>
            </a:extLst>
          </p:cNvPr>
          <p:cNvSpPr>
            <a:spLocks noGrp="1"/>
          </p:cNvSpPr>
          <p:nvPr>
            <p:ph type="body" sz="quarter" idx="42" hasCustomPrompt="1"/>
          </p:nvPr>
        </p:nvSpPr>
        <p:spPr>
          <a:xfrm>
            <a:off x="2911476" y="3808053"/>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59" name="Text Placeholder 4">
            <a:extLst>
              <a:ext uri="{FF2B5EF4-FFF2-40B4-BE49-F238E27FC236}">
                <a16:creationId xmlns:a16="http://schemas.microsoft.com/office/drawing/2014/main" id="{3784AFA6-7CBE-4520-AB2C-FE502BEE7E99}"/>
              </a:ext>
            </a:extLst>
          </p:cNvPr>
          <p:cNvSpPr>
            <a:spLocks noGrp="1"/>
          </p:cNvSpPr>
          <p:nvPr>
            <p:ph type="body" sz="quarter" idx="43" hasCustomPrompt="1"/>
          </p:nvPr>
        </p:nvSpPr>
        <p:spPr>
          <a:xfrm>
            <a:off x="5124452" y="3802317"/>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0" name="Text Placeholder 4">
            <a:extLst>
              <a:ext uri="{FF2B5EF4-FFF2-40B4-BE49-F238E27FC236}">
                <a16:creationId xmlns:a16="http://schemas.microsoft.com/office/drawing/2014/main" id="{DB1E9207-BCE6-4A14-88DF-9B8BFC886EEA}"/>
              </a:ext>
            </a:extLst>
          </p:cNvPr>
          <p:cNvSpPr>
            <a:spLocks noGrp="1"/>
          </p:cNvSpPr>
          <p:nvPr>
            <p:ph type="body" sz="quarter" idx="44" hasCustomPrompt="1"/>
          </p:nvPr>
        </p:nvSpPr>
        <p:spPr>
          <a:xfrm>
            <a:off x="7337428" y="3796581"/>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1" name="Text Placeholder 4">
            <a:extLst>
              <a:ext uri="{FF2B5EF4-FFF2-40B4-BE49-F238E27FC236}">
                <a16:creationId xmlns:a16="http://schemas.microsoft.com/office/drawing/2014/main" id="{7D41324D-B29A-4C41-BA99-96F87064AC7D}"/>
              </a:ext>
            </a:extLst>
          </p:cNvPr>
          <p:cNvSpPr>
            <a:spLocks noGrp="1"/>
          </p:cNvSpPr>
          <p:nvPr>
            <p:ph type="body" sz="quarter" idx="45" hasCustomPrompt="1"/>
          </p:nvPr>
        </p:nvSpPr>
        <p:spPr>
          <a:xfrm>
            <a:off x="9550404" y="3790845"/>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2" name="TextBox 1">
            <a:extLst>
              <a:ext uri="{FF2B5EF4-FFF2-40B4-BE49-F238E27FC236}">
                <a16:creationId xmlns:a16="http://schemas.microsoft.com/office/drawing/2014/main" id="{DC24BFC4-F140-35EA-E6DC-0F0A6C72696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Tree>
    <p:extLst>
      <p:ext uri="{BB962C8B-B14F-4D97-AF65-F5344CB8AC3E}">
        <p14:creationId xmlns:p14="http://schemas.microsoft.com/office/powerpoint/2010/main" val="211221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Light Backgroun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2651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ck Background Green">
    <p:spTree>
      <p:nvGrpSpPr>
        <p:cNvPr id="1" name=""/>
        <p:cNvGrpSpPr/>
        <p:nvPr/>
      </p:nvGrpSpPr>
      <p:grpSpPr>
        <a:xfrm>
          <a:off x="0" y="0"/>
          <a:ext cx="0" cy="0"/>
          <a:chOff x="0" y="0"/>
          <a:chExt cx="0" cy="0"/>
        </a:xfrm>
      </p:grpSpPr>
      <p:pic>
        <p:nvPicPr>
          <p:cNvPr id="346" name="Picture 345" descr="A picture containing green, clothing, fabric, pattern&#10;&#10;Description automatically generated">
            <a:extLst>
              <a:ext uri="{FF2B5EF4-FFF2-40B4-BE49-F238E27FC236}">
                <a16:creationId xmlns:a16="http://schemas.microsoft.com/office/drawing/2014/main" id="{3443331A-F7E7-0B98-7328-53EA97DA77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dirty="0"/>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9757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ck Background Blue">
    <p:spTree>
      <p:nvGrpSpPr>
        <p:cNvPr id="1" name=""/>
        <p:cNvGrpSpPr/>
        <p:nvPr/>
      </p:nvGrpSpPr>
      <p:grpSpPr>
        <a:xfrm>
          <a:off x="0" y="0"/>
          <a:ext cx="0" cy="0"/>
          <a:chOff x="0" y="0"/>
          <a:chExt cx="0" cy="0"/>
        </a:xfrm>
      </p:grpSpPr>
      <p:pic>
        <p:nvPicPr>
          <p:cNvPr id="346" name="Picture 345" descr="A picture containing electric blue, azure, screenshot, majorelle blue&#10;&#10;Description automatically generated">
            <a:extLst>
              <a:ext uri="{FF2B5EF4-FFF2-40B4-BE49-F238E27FC236}">
                <a16:creationId xmlns:a16="http://schemas.microsoft.com/office/drawing/2014/main" id="{FFF7DC9D-3C36-B898-D72A-91315A9AF00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dirty="0"/>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84476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ck Background Purple">
    <p:spTree>
      <p:nvGrpSpPr>
        <p:cNvPr id="1" name=""/>
        <p:cNvGrpSpPr/>
        <p:nvPr/>
      </p:nvGrpSpPr>
      <p:grpSpPr>
        <a:xfrm>
          <a:off x="0" y="0"/>
          <a:ext cx="0" cy="0"/>
          <a:chOff x="0" y="0"/>
          <a:chExt cx="0" cy="0"/>
        </a:xfrm>
      </p:grpSpPr>
      <p:pic>
        <p:nvPicPr>
          <p:cNvPr id="346" name="Picture 345" descr="A picture containing lilac, violet, fabric, magenta&#10;&#10;Description automatically generated">
            <a:extLst>
              <a:ext uri="{FF2B5EF4-FFF2-40B4-BE49-F238E27FC236}">
                <a16:creationId xmlns:a16="http://schemas.microsoft.com/office/drawing/2014/main" id="{C5ED828B-C814-CF8F-1C01-8C6145B90A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bg1"/>
                </a:solidFill>
              </a:defRPr>
            </a:lvl1pPr>
          </a:lstStyle>
          <a:p>
            <a:r>
              <a:rPr lang="en-US"/>
              <a:t>Click to edit Master title style</a:t>
            </a:r>
            <a:endParaRPr lang="fi-FI" dirty="0"/>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2011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ck Background Pink">
    <p:spTree>
      <p:nvGrpSpPr>
        <p:cNvPr id="1" name=""/>
        <p:cNvGrpSpPr/>
        <p:nvPr/>
      </p:nvGrpSpPr>
      <p:grpSpPr>
        <a:xfrm>
          <a:off x="0" y="0"/>
          <a:ext cx="0" cy="0"/>
          <a:chOff x="0" y="0"/>
          <a:chExt cx="0" cy="0"/>
        </a:xfrm>
      </p:grpSpPr>
      <p:pic>
        <p:nvPicPr>
          <p:cNvPr id="346" name="Picture 345" descr="A picture containing clothing, fabric, pink, lilac&#10;&#10;Description automatically generated">
            <a:extLst>
              <a:ext uri="{FF2B5EF4-FFF2-40B4-BE49-F238E27FC236}">
                <a16:creationId xmlns:a16="http://schemas.microsoft.com/office/drawing/2014/main" id="{DA9E0FE1-780E-896A-8766-1769CB28DF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dirty="0"/>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8346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Image Green">
    <p:spTree>
      <p:nvGrpSpPr>
        <p:cNvPr id="1" name=""/>
        <p:cNvGrpSpPr/>
        <p:nvPr/>
      </p:nvGrpSpPr>
      <p:grpSpPr>
        <a:xfrm>
          <a:off x="0" y="0"/>
          <a:ext cx="0" cy="0"/>
          <a:chOff x="0" y="0"/>
          <a:chExt cx="0" cy="0"/>
        </a:xfrm>
      </p:grpSpPr>
      <p:pic>
        <p:nvPicPr>
          <p:cNvPr id="6" name="Picture 5" descr="A green lights in the sky&#10;&#10;Description automatically generated">
            <a:extLst>
              <a:ext uri="{FF2B5EF4-FFF2-40B4-BE49-F238E27FC236}">
                <a16:creationId xmlns:a16="http://schemas.microsoft.com/office/drawing/2014/main" id="{8449186E-B7EB-36F6-F351-64DBA2DA70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40616" y="1227220"/>
            <a:ext cx="3451379" cy="5630779"/>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6268818B-AB89-4264-9F48-14068B4454FA}"/>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3297AA5F-5FB8-4168-957A-0844CEBCC3F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Tree>
    <p:extLst>
      <p:ext uri="{BB962C8B-B14F-4D97-AF65-F5344CB8AC3E}">
        <p14:creationId xmlns:p14="http://schemas.microsoft.com/office/powerpoint/2010/main" val="359609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
          <a:stretch/>
        </p:blipFill>
        <p:spPr>
          <a:xfrm>
            <a:off x="1" y="4495376"/>
            <a:ext cx="7779754" cy="2362624"/>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Rectangle 3">
            <a:extLst>
              <a:ext uri="{FF2B5EF4-FFF2-40B4-BE49-F238E27FC236}">
                <a16:creationId xmlns:a16="http://schemas.microsoft.com/office/drawing/2014/main" id="{F06E7829-D469-47D3-BF94-124C26327572}"/>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Graphic 4">
            <a:extLst>
              <a:ext uri="{FF2B5EF4-FFF2-40B4-BE49-F238E27FC236}">
                <a16:creationId xmlns:a16="http://schemas.microsoft.com/office/drawing/2014/main" id="{3225F500-B733-472B-8B0B-D5582108EF0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12584" y="3100775"/>
            <a:ext cx="1999532" cy="656450"/>
          </a:xfrm>
          <a:prstGeom prst="rect">
            <a:avLst/>
          </a:prstGeom>
        </p:spPr>
      </p:pic>
      <p:sp>
        <p:nvSpPr>
          <p:cNvPr id="6" name="Title 1">
            <a:extLst>
              <a:ext uri="{FF2B5EF4-FFF2-40B4-BE49-F238E27FC236}">
                <a16:creationId xmlns:a16="http://schemas.microsoft.com/office/drawing/2014/main" id="{B7A449B8-3FB4-4920-9D5C-B6C7C14DA0F4}"/>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dirty="0"/>
              <a:t>Thank you</a:t>
            </a:r>
            <a:endParaRPr lang="fi-FI" dirty="0"/>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71534" y="5045041"/>
            <a:ext cx="1089633" cy="1390717"/>
          </a:xfrm>
          <a:prstGeom prst="rect">
            <a:avLst/>
          </a:prstGeom>
        </p:spPr>
      </p:pic>
      <p:sp>
        <p:nvSpPr>
          <p:cNvPr id="8" name="Picture Placeholder 7">
            <a:extLst>
              <a:ext uri="{FF2B5EF4-FFF2-40B4-BE49-F238E27FC236}">
                <a16:creationId xmlns:a16="http://schemas.microsoft.com/office/drawing/2014/main" id="{5ED7714B-09F0-48C1-8D66-B8CA09A22471}"/>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dirty="0"/>
              <a:t>Insert headshot</a:t>
            </a:r>
          </a:p>
        </p:txBody>
      </p:sp>
      <p:sp>
        <p:nvSpPr>
          <p:cNvPr id="11" name="Text Placeholder 10">
            <a:extLst>
              <a:ext uri="{FF2B5EF4-FFF2-40B4-BE49-F238E27FC236}">
                <a16:creationId xmlns:a16="http://schemas.microsoft.com/office/drawing/2014/main" id="{CB541B99-13DF-4540-869D-D553615B92E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First Name Last Name</a:t>
            </a:r>
          </a:p>
          <a:p>
            <a:pPr lvl="0"/>
            <a:r>
              <a:rPr lang="en-US" dirty="0"/>
              <a:t>Title </a:t>
            </a:r>
          </a:p>
          <a:p>
            <a:pPr lvl="0"/>
            <a:r>
              <a:rPr lang="en-US" dirty="0"/>
              <a:t>Company</a:t>
            </a:r>
          </a:p>
          <a:p>
            <a:pPr lvl="0"/>
            <a:r>
              <a:rPr lang="en-US" dirty="0"/>
              <a:t>Email</a:t>
            </a:r>
          </a:p>
        </p:txBody>
      </p:sp>
      <p:sp>
        <p:nvSpPr>
          <p:cNvPr id="9" name="TextBox 8">
            <a:extLst>
              <a:ext uri="{FF2B5EF4-FFF2-40B4-BE49-F238E27FC236}">
                <a16:creationId xmlns:a16="http://schemas.microsoft.com/office/drawing/2014/main" id="{49CBB84E-44CB-3753-2E64-2EACD20343A5}"/>
              </a:ext>
            </a:extLst>
          </p:cNvPr>
          <p:cNvSpPr txBox="1"/>
          <p:nvPr userDrawn="1"/>
        </p:nvSpPr>
        <p:spPr>
          <a:xfrm>
            <a:off x="9790925" y="6237025"/>
            <a:ext cx="1140206" cy="276999"/>
          </a:xfrm>
          <a:prstGeom prst="rect">
            <a:avLst/>
          </a:prstGeom>
          <a:noFill/>
        </p:spPr>
        <p:txBody>
          <a:bodyPr wrap="square" rtlCol="0">
            <a:spAutoFit/>
          </a:bodyPr>
          <a:lstStyle/>
          <a:p>
            <a:r>
              <a:rPr lang="fi-FI" sz="1200" dirty="0">
                <a:solidFill>
                  <a:schemeClr val="bg1"/>
                </a:solidFill>
              </a:rPr>
              <a:t>Follow us:</a:t>
            </a:r>
          </a:p>
        </p:txBody>
      </p:sp>
      <p:pic>
        <p:nvPicPr>
          <p:cNvPr id="17" name="Picture 16">
            <a:hlinkClick r:id="rId7"/>
            <a:extLst>
              <a:ext uri="{FF2B5EF4-FFF2-40B4-BE49-F238E27FC236}">
                <a16:creationId xmlns:a16="http://schemas.microsoft.com/office/drawing/2014/main" id="{511BDDC8-FB78-36A7-3144-F363663D0E57}"/>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21" name="Picture 20">
            <a:hlinkClick r:id="rId9"/>
            <a:extLst>
              <a:ext uri="{FF2B5EF4-FFF2-40B4-BE49-F238E27FC236}">
                <a16:creationId xmlns:a16="http://schemas.microsoft.com/office/drawing/2014/main" id="{CF9B00D2-70D3-9A53-533B-CF4BA4882EBD}"/>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23" name="Picture 22">
            <a:hlinkClick r:id="rId11"/>
            <a:extLst>
              <a:ext uri="{FF2B5EF4-FFF2-40B4-BE49-F238E27FC236}">
                <a16:creationId xmlns:a16="http://schemas.microsoft.com/office/drawing/2014/main" id="{E3CDC0E0-2D3F-9FBF-3A06-24FC1286B775}"/>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23235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22800"/>
            <a:ext cx="7632700" cy="2235200"/>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4CA2EC93-25EE-4D38-B805-4FA8549AAD30}"/>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A83D1C91-65E1-48B9-80AA-38C09A8E69E9}"/>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dirty="0"/>
              <a:t>Thank you</a:t>
            </a:r>
            <a:endParaRPr lang="fi-FI" dirty="0"/>
          </a:p>
        </p:txBody>
      </p:sp>
      <p:sp>
        <p:nvSpPr>
          <p:cNvPr id="14" name="Picture Placeholder 7">
            <a:extLst>
              <a:ext uri="{FF2B5EF4-FFF2-40B4-BE49-F238E27FC236}">
                <a16:creationId xmlns:a16="http://schemas.microsoft.com/office/drawing/2014/main" id="{227ADBF5-8D41-4DDC-BEB2-CA34663EC0CC}"/>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dirty="0"/>
              <a:t>Insert headshot</a:t>
            </a:r>
          </a:p>
        </p:txBody>
      </p:sp>
      <p:sp>
        <p:nvSpPr>
          <p:cNvPr id="15" name="Text Placeholder 10">
            <a:extLst>
              <a:ext uri="{FF2B5EF4-FFF2-40B4-BE49-F238E27FC236}">
                <a16:creationId xmlns:a16="http://schemas.microsoft.com/office/drawing/2014/main" id="{8F2512FC-3E40-423D-B908-2D6B3A2153C4}"/>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First Name Last Name</a:t>
            </a:r>
          </a:p>
          <a:p>
            <a:pPr lvl="0"/>
            <a:r>
              <a:rPr lang="en-US" dirty="0"/>
              <a:t>Title </a:t>
            </a:r>
          </a:p>
          <a:p>
            <a:pPr lvl="0"/>
            <a:r>
              <a:rPr lang="en-US" dirty="0"/>
              <a:t>Company</a:t>
            </a:r>
          </a:p>
          <a:p>
            <a:pPr lvl="0"/>
            <a:r>
              <a:rPr lang="en-US" dirty="0"/>
              <a:t>Email</a:t>
            </a:r>
          </a:p>
        </p:txBody>
      </p:sp>
      <p:pic>
        <p:nvPicPr>
          <p:cNvPr id="2" name="Graphic 1">
            <a:extLst>
              <a:ext uri="{FF2B5EF4-FFF2-40B4-BE49-F238E27FC236}">
                <a16:creationId xmlns:a16="http://schemas.microsoft.com/office/drawing/2014/main" id="{0DBAD31D-9FAE-5787-DE49-7CEA32417D2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2788A4B1-ECEF-60C4-8F04-C25E203A59EC}"/>
              </a:ext>
            </a:extLst>
          </p:cNvPr>
          <p:cNvSpPr txBox="1"/>
          <p:nvPr userDrawn="1"/>
        </p:nvSpPr>
        <p:spPr>
          <a:xfrm>
            <a:off x="9790925" y="6237025"/>
            <a:ext cx="1140206" cy="276999"/>
          </a:xfrm>
          <a:prstGeom prst="rect">
            <a:avLst/>
          </a:prstGeom>
          <a:noFill/>
        </p:spPr>
        <p:txBody>
          <a:bodyPr wrap="square" rtlCol="0">
            <a:spAutoFit/>
          </a:bodyPr>
          <a:lstStyle/>
          <a:p>
            <a:r>
              <a:rPr lang="fi-FI" sz="1200" dirty="0">
                <a:solidFill>
                  <a:schemeClr val="bg1"/>
                </a:solidFill>
              </a:rPr>
              <a:t>Follow us:</a:t>
            </a:r>
          </a:p>
        </p:txBody>
      </p:sp>
      <p:pic>
        <p:nvPicPr>
          <p:cNvPr id="5" name="Picture 4">
            <a:hlinkClick r:id="rId7"/>
            <a:extLst>
              <a:ext uri="{FF2B5EF4-FFF2-40B4-BE49-F238E27FC236}">
                <a16:creationId xmlns:a16="http://schemas.microsoft.com/office/drawing/2014/main" id="{38E7BCB3-A32A-C1C8-5165-2B23DAC5FCEA}"/>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C49888FA-02EA-C172-CC6D-8F61000394B3}"/>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EB708258-C5B2-7567-A249-445AEB7E1AEC}"/>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387923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i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4618525"/>
            <a:ext cx="7632700" cy="2239475"/>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74AD48AE-903B-4FED-8E44-93CCAFBB347B}"/>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99FDC9C2-7CA7-4F7D-A01D-FB7308974AFF}"/>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dirty="0"/>
              <a:t>Thank you</a:t>
            </a:r>
            <a:endParaRPr lang="fi-FI" dirty="0"/>
          </a:p>
        </p:txBody>
      </p:sp>
      <p:sp>
        <p:nvSpPr>
          <p:cNvPr id="14" name="Picture Placeholder 7">
            <a:extLst>
              <a:ext uri="{FF2B5EF4-FFF2-40B4-BE49-F238E27FC236}">
                <a16:creationId xmlns:a16="http://schemas.microsoft.com/office/drawing/2014/main" id="{6E9C39FB-AB4A-41FA-9929-E36B49064CE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dirty="0"/>
              <a:t>Insert headshot</a:t>
            </a:r>
          </a:p>
        </p:txBody>
      </p:sp>
      <p:sp>
        <p:nvSpPr>
          <p:cNvPr id="15" name="Text Placeholder 10">
            <a:extLst>
              <a:ext uri="{FF2B5EF4-FFF2-40B4-BE49-F238E27FC236}">
                <a16:creationId xmlns:a16="http://schemas.microsoft.com/office/drawing/2014/main" id="{87C32B7D-20DE-4DFD-AFEB-FE57353F6D45}"/>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First Name Last Name</a:t>
            </a:r>
          </a:p>
          <a:p>
            <a:pPr lvl="0"/>
            <a:r>
              <a:rPr lang="en-US" dirty="0"/>
              <a:t>Title </a:t>
            </a:r>
          </a:p>
          <a:p>
            <a:pPr lvl="0"/>
            <a:r>
              <a:rPr lang="en-US" dirty="0"/>
              <a:t>Company</a:t>
            </a:r>
          </a:p>
          <a:p>
            <a:pPr lvl="0"/>
            <a:r>
              <a:rPr lang="en-US" dirty="0"/>
              <a:t>Email</a:t>
            </a:r>
          </a:p>
        </p:txBody>
      </p:sp>
      <p:pic>
        <p:nvPicPr>
          <p:cNvPr id="2" name="Graphic 1">
            <a:extLst>
              <a:ext uri="{FF2B5EF4-FFF2-40B4-BE49-F238E27FC236}">
                <a16:creationId xmlns:a16="http://schemas.microsoft.com/office/drawing/2014/main" id="{1EA50471-4E71-36AF-0B0B-1D615BB5D1F0}"/>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8540488B-5F3F-F4CE-9316-4139990206B8}"/>
              </a:ext>
            </a:extLst>
          </p:cNvPr>
          <p:cNvSpPr txBox="1"/>
          <p:nvPr userDrawn="1"/>
        </p:nvSpPr>
        <p:spPr>
          <a:xfrm>
            <a:off x="9790925" y="6237025"/>
            <a:ext cx="1140206" cy="276999"/>
          </a:xfrm>
          <a:prstGeom prst="rect">
            <a:avLst/>
          </a:prstGeom>
          <a:noFill/>
        </p:spPr>
        <p:txBody>
          <a:bodyPr wrap="square" rtlCol="0">
            <a:spAutoFit/>
          </a:bodyPr>
          <a:lstStyle/>
          <a:p>
            <a:r>
              <a:rPr lang="fi-FI" sz="1200" dirty="0">
                <a:solidFill>
                  <a:schemeClr val="bg1"/>
                </a:solidFill>
              </a:rPr>
              <a:t>Follow us:</a:t>
            </a:r>
          </a:p>
        </p:txBody>
      </p:sp>
      <p:pic>
        <p:nvPicPr>
          <p:cNvPr id="5" name="Picture 4">
            <a:hlinkClick r:id="rId7"/>
            <a:extLst>
              <a:ext uri="{FF2B5EF4-FFF2-40B4-BE49-F238E27FC236}">
                <a16:creationId xmlns:a16="http://schemas.microsoft.com/office/drawing/2014/main" id="{2AE093A7-8E49-2D91-3BA1-AF6704707631}"/>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8EC0E714-924D-CEC0-2C28-C65E03756977}"/>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169F9630-96B9-EF66-AB62-5F4EB685233F}"/>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30946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590944"/>
            <a:ext cx="7632700" cy="2267056"/>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DD83683B-50A8-42D0-8458-631E4CE6F12F}"/>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BF0AD7FB-16B9-4F76-A6F2-3B80D2F10ED3}"/>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dirty="0"/>
              <a:t>Thank you</a:t>
            </a:r>
            <a:endParaRPr lang="fi-FI" dirty="0"/>
          </a:p>
        </p:txBody>
      </p:sp>
      <p:sp>
        <p:nvSpPr>
          <p:cNvPr id="14" name="Picture Placeholder 7">
            <a:extLst>
              <a:ext uri="{FF2B5EF4-FFF2-40B4-BE49-F238E27FC236}">
                <a16:creationId xmlns:a16="http://schemas.microsoft.com/office/drawing/2014/main" id="{38C85B6B-AA4A-45B9-A0DF-C3AF47428F4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dirty="0"/>
              <a:t>Insert headshot</a:t>
            </a:r>
          </a:p>
        </p:txBody>
      </p:sp>
      <p:sp>
        <p:nvSpPr>
          <p:cNvPr id="15" name="Text Placeholder 10">
            <a:extLst>
              <a:ext uri="{FF2B5EF4-FFF2-40B4-BE49-F238E27FC236}">
                <a16:creationId xmlns:a16="http://schemas.microsoft.com/office/drawing/2014/main" id="{426C95BE-6539-4781-9486-42B66C4BCBD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First Name Last Name</a:t>
            </a:r>
          </a:p>
          <a:p>
            <a:pPr lvl="0"/>
            <a:r>
              <a:rPr lang="en-US" dirty="0"/>
              <a:t>Title </a:t>
            </a:r>
          </a:p>
          <a:p>
            <a:pPr lvl="0"/>
            <a:r>
              <a:rPr lang="en-US" dirty="0"/>
              <a:t>Company</a:t>
            </a:r>
          </a:p>
          <a:p>
            <a:pPr lvl="0"/>
            <a:r>
              <a:rPr lang="en-US" dirty="0"/>
              <a:t>Email</a:t>
            </a:r>
          </a:p>
        </p:txBody>
      </p:sp>
      <p:pic>
        <p:nvPicPr>
          <p:cNvPr id="2" name="Graphic 1">
            <a:extLst>
              <a:ext uri="{FF2B5EF4-FFF2-40B4-BE49-F238E27FC236}">
                <a16:creationId xmlns:a16="http://schemas.microsoft.com/office/drawing/2014/main" id="{FB10503D-5962-2C50-FBCD-E9D0BAD2CFC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3129BBE8-67D2-CE45-8140-418DC8F14F5F}"/>
              </a:ext>
            </a:extLst>
          </p:cNvPr>
          <p:cNvSpPr txBox="1"/>
          <p:nvPr userDrawn="1"/>
        </p:nvSpPr>
        <p:spPr>
          <a:xfrm>
            <a:off x="9790925" y="6237025"/>
            <a:ext cx="1140206" cy="276999"/>
          </a:xfrm>
          <a:prstGeom prst="rect">
            <a:avLst/>
          </a:prstGeom>
          <a:noFill/>
        </p:spPr>
        <p:txBody>
          <a:bodyPr wrap="square" rtlCol="0">
            <a:spAutoFit/>
          </a:bodyPr>
          <a:lstStyle/>
          <a:p>
            <a:r>
              <a:rPr lang="fi-FI" sz="1200" dirty="0">
                <a:solidFill>
                  <a:schemeClr val="bg1"/>
                </a:solidFill>
              </a:rPr>
              <a:t>Follow us:</a:t>
            </a:r>
          </a:p>
        </p:txBody>
      </p:sp>
      <p:pic>
        <p:nvPicPr>
          <p:cNvPr id="5" name="Picture 4">
            <a:hlinkClick r:id="rId7"/>
            <a:extLst>
              <a:ext uri="{FF2B5EF4-FFF2-40B4-BE49-F238E27FC236}">
                <a16:creationId xmlns:a16="http://schemas.microsoft.com/office/drawing/2014/main" id="{0C3B73EF-8318-EF2C-5F04-672D456E724C}"/>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AF80C161-F274-8B85-AC4F-5BD838FD1D4E}"/>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F0046F08-28C4-B9ED-D6F1-4272197D8690}"/>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217419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Image Blue">
    <p:spTree>
      <p:nvGrpSpPr>
        <p:cNvPr id="1" name=""/>
        <p:cNvGrpSpPr/>
        <p:nvPr/>
      </p:nvGrpSpPr>
      <p:grpSpPr>
        <a:xfrm>
          <a:off x="0" y="0"/>
          <a:ext cx="0" cy="0"/>
          <a:chOff x="0" y="0"/>
          <a:chExt cx="0" cy="0"/>
        </a:xfrm>
      </p:grpSpPr>
      <p:pic>
        <p:nvPicPr>
          <p:cNvPr id="6" name="Picture 5" descr="A person holding a computer&#10;&#10;Description automatically generated">
            <a:extLst>
              <a:ext uri="{FF2B5EF4-FFF2-40B4-BE49-F238E27FC236}">
                <a16:creationId xmlns:a16="http://schemas.microsoft.com/office/drawing/2014/main" id="{0064F3CE-8BC4-3C4A-DD3A-E2B1B7BB72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83052" y="1283368"/>
            <a:ext cx="3408943"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pic>
        <p:nvPicPr>
          <p:cNvPr id="9" name="Graphic 8">
            <a:extLst>
              <a:ext uri="{FF2B5EF4-FFF2-40B4-BE49-F238E27FC236}">
                <a16:creationId xmlns:a16="http://schemas.microsoft.com/office/drawing/2014/main" id="{8E994FD7-8A5E-4773-958D-04F7C22607A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024795B0-02A7-495C-8B54-7C5EFBD72E4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D9D575BD-86B7-4ECA-9F3E-7A32FDBE830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786DD97-8E1A-48F6-86CA-BD14B959F7DE}"/>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dirty="0"/>
          </a:p>
        </p:txBody>
      </p:sp>
    </p:spTree>
    <p:extLst>
      <p:ext uri="{BB962C8B-B14F-4D97-AF65-F5344CB8AC3E}">
        <p14:creationId xmlns:p14="http://schemas.microsoft.com/office/powerpoint/2010/main" val="13818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Image Pink">
    <p:spTree>
      <p:nvGrpSpPr>
        <p:cNvPr id="1" name=""/>
        <p:cNvGrpSpPr/>
        <p:nvPr/>
      </p:nvGrpSpPr>
      <p:grpSpPr>
        <a:xfrm>
          <a:off x="0" y="0"/>
          <a:ext cx="0" cy="0"/>
          <a:chOff x="0" y="0"/>
          <a:chExt cx="0" cy="0"/>
        </a:xfrm>
      </p:grpSpPr>
      <p:pic>
        <p:nvPicPr>
          <p:cNvPr id="8" name="Picture 7" descr="A person sitting at a table with a computer&#10;&#10;Description automatically generated">
            <a:extLst>
              <a:ext uri="{FF2B5EF4-FFF2-40B4-BE49-F238E27FC236}">
                <a16:creationId xmlns:a16="http://schemas.microsoft.com/office/drawing/2014/main" id="{8082A6D7-B444-A5EA-998A-73BFB85B72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75032" y="1193800"/>
            <a:ext cx="3417402" cy="56642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pic>
        <p:nvPicPr>
          <p:cNvPr id="9" name="Graphic 8">
            <a:extLst>
              <a:ext uri="{FF2B5EF4-FFF2-40B4-BE49-F238E27FC236}">
                <a16:creationId xmlns:a16="http://schemas.microsoft.com/office/drawing/2014/main" id="{244D2E5A-4637-470D-A55E-02DECB6EC06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C1A31140-877C-4573-9B08-4EAC8F0F2610}"/>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36A19338-01E9-493E-B53F-DAC534530BC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DC0C4A5-9D57-4337-ACAD-8DAC5D2CE15B}"/>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dirty="0"/>
          </a:p>
        </p:txBody>
      </p:sp>
    </p:spTree>
    <p:extLst>
      <p:ext uri="{BB962C8B-B14F-4D97-AF65-F5344CB8AC3E}">
        <p14:creationId xmlns:p14="http://schemas.microsoft.com/office/powerpoint/2010/main" val="223215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Image Purple">
    <p:spTree>
      <p:nvGrpSpPr>
        <p:cNvPr id="1" name=""/>
        <p:cNvGrpSpPr/>
        <p:nvPr/>
      </p:nvGrpSpPr>
      <p:grpSpPr>
        <a:xfrm>
          <a:off x="0" y="0"/>
          <a:ext cx="0" cy="0"/>
          <a:chOff x="0" y="0"/>
          <a:chExt cx="0" cy="0"/>
        </a:xfrm>
      </p:grpSpPr>
      <p:pic>
        <p:nvPicPr>
          <p:cNvPr id="5" name="Picture 4" descr="A road leading to a snowy mountain&#10;&#10;Description automatically generated">
            <a:extLst>
              <a:ext uri="{FF2B5EF4-FFF2-40B4-BE49-F238E27FC236}">
                <a16:creationId xmlns:a16="http://schemas.microsoft.com/office/drawing/2014/main" id="{98187530-53B2-8B65-C994-22664029F1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91074" y="1203158"/>
            <a:ext cx="3400922" cy="565484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pic>
        <p:nvPicPr>
          <p:cNvPr id="9" name="Graphic 8">
            <a:extLst>
              <a:ext uri="{FF2B5EF4-FFF2-40B4-BE49-F238E27FC236}">
                <a16:creationId xmlns:a16="http://schemas.microsoft.com/office/drawing/2014/main" id="{F752FCB5-B64D-47FC-8386-05E2B6AFC3A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99CA5C6D-DAFC-4961-BCEB-256642FECE7B}"/>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fi-FI"/>
          </a:p>
        </p:txBody>
      </p:sp>
      <p:pic>
        <p:nvPicPr>
          <p:cNvPr id="12" name="Graphic 11">
            <a:extLst>
              <a:ext uri="{FF2B5EF4-FFF2-40B4-BE49-F238E27FC236}">
                <a16:creationId xmlns:a16="http://schemas.microsoft.com/office/drawing/2014/main" id="{3A0EE181-09A1-421A-8A48-C2CD217C4E2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A8E0B079-F871-45AC-9D49-84C31245000D}"/>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dirty="0"/>
          </a:p>
        </p:txBody>
      </p:sp>
    </p:spTree>
    <p:extLst>
      <p:ext uri="{BB962C8B-B14F-4D97-AF65-F5344CB8AC3E}">
        <p14:creationId xmlns:p14="http://schemas.microsoft.com/office/powerpoint/2010/main" val="100193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long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dirty="0"/>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2" name="Title 1">
            <a:extLst>
              <a:ext uri="{FF2B5EF4-FFF2-40B4-BE49-F238E27FC236}">
                <a16:creationId xmlns:a16="http://schemas.microsoft.com/office/drawing/2014/main" id="{14DD62CD-112F-459C-8F81-4DC1D65CC33E}"/>
              </a:ext>
            </a:extLst>
          </p:cNvPr>
          <p:cNvSpPr>
            <a:spLocks noGrp="1"/>
          </p:cNvSpPr>
          <p:nvPr>
            <p:ph type="title" hasCustomPrompt="1"/>
          </p:nvPr>
        </p:nvSpPr>
        <p:spPr>
          <a:xfrm>
            <a:off x="3829049" y="961314"/>
            <a:ext cx="633040" cy="384344"/>
          </a:xfrm>
        </p:spPr>
        <p:txBody>
          <a:bodyPr>
            <a:noAutofit/>
          </a:bodyPr>
          <a:lstStyle>
            <a:lvl1pPr>
              <a:lnSpc>
                <a:spcPct val="100000"/>
              </a:lnSpc>
              <a:defRPr sz="2400">
                <a:solidFill>
                  <a:schemeClr val="accent1"/>
                </a:solidFill>
              </a:defRPr>
            </a:lvl1pPr>
          </a:lstStyle>
          <a:p>
            <a:r>
              <a:rPr lang="en-US" dirty="0"/>
              <a:t>01</a:t>
            </a:r>
            <a:endParaRPr lang="fi-FI" dirty="0"/>
          </a:p>
        </p:txBody>
      </p:sp>
      <p:sp>
        <p:nvSpPr>
          <p:cNvPr id="350" name="Text Placeholder 349">
            <a:extLst>
              <a:ext uri="{FF2B5EF4-FFF2-40B4-BE49-F238E27FC236}">
                <a16:creationId xmlns:a16="http://schemas.microsoft.com/office/drawing/2014/main" id="{4D784AB7-CED8-4200-8123-5411A045A564}"/>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02</a:t>
            </a:r>
            <a:endParaRPr lang="fi-FI" dirty="0"/>
          </a:p>
        </p:txBody>
      </p:sp>
      <p:sp>
        <p:nvSpPr>
          <p:cNvPr id="351" name="Text Placeholder 349">
            <a:extLst>
              <a:ext uri="{FF2B5EF4-FFF2-40B4-BE49-F238E27FC236}">
                <a16:creationId xmlns:a16="http://schemas.microsoft.com/office/drawing/2014/main" id="{3DC3F35A-31CB-4B22-9BA7-BB0CD49744CC}"/>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03</a:t>
            </a:r>
            <a:endParaRPr lang="fi-FI" dirty="0"/>
          </a:p>
        </p:txBody>
      </p:sp>
      <p:sp>
        <p:nvSpPr>
          <p:cNvPr id="352" name="Text Placeholder 349">
            <a:extLst>
              <a:ext uri="{FF2B5EF4-FFF2-40B4-BE49-F238E27FC236}">
                <a16:creationId xmlns:a16="http://schemas.microsoft.com/office/drawing/2014/main" id="{639F329E-95CE-49AD-A6B5-2288AF41282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04</a:t>
            </a:r>
            <a:endParaRPr lang="fi-FI" dirty="0"/>
          </a:p>
        </p:txBody>
      </p:sp>
      <p:sp>
        <p:nvSpPr>
          <p:cNvPr id="353" name="Text Placeholder 349">
            <a:extLst>
              <a:ext uri="{FF2B5EF4-FFF2-40B4-BE49-F238E27FC236}">
                <a16:creationId xmlns:a16="http://schemas.microsoft.com/office/drawing/2014/main" id="{E4CFF5C0-06E3-41B6-9666-1358385841A1}"/>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05</a:t>
            </a:r>
            <a:endParaRPr lang="fi-FI" dirty="0"/>
          </a:p>
        </p:txBody>
      </p:sp>
      <p:sp>
        <p:nvSpPr>
          <p:cNvPr id="354" name="Text Placeholder 349">
            <a:extLst>
              <a:ext uri="{FF2B5EF4-FFF2-40B4-BE49-F238E27FC236}">
                <a16:creationId xmlns:a16="http://schemas.microsoft.com/office/drawing/2014/main" id="{D327A5EE-8ACE-4087-A661-FAB5657E3259}"/>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06</a:t>
            </a:r>
            <a:endParaRPr lang="fi-FI" dirty="0"/>
          </a:p>
        </p:txBody>
      </p:sp>
      <p:sp>
        <p:nvSpPr>
          <p:cNvPr id="356" name="Text Placeholder 349">
            <a:extLst>
              <a:ext uri="{FF2B5EF4-FFF2-40B4-BE49-F238E27FC236}">
                <a16:creationId xmlns:a16="http://schemas.microsoft.com/office/drawing/2014/main" id="{E1EBE735-B104-4DFD-B66D-C7A220F900B8}"/>
              </a:ext>
            </a:extLst>
          </p:cNvPr>
          <p:cNvSpPr>
            <a:spLocks noGrp="1"/>
          </p:cNvSpPr>
          <p:nvPr>
            <p:ph type="body" sz="quarter" idx="29" hasCustomPrompt="1"/>
          </p:nvPr>
        </p:nvSpPr>
        <p:spPr>
          <a:xfrm>
            <a:off x="7922525" y="1851025"/>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08</a:t>
            </a:r>
            <a:endParaRPr lang="fi-FI" dirty="0"/>
          </a:p>
        </p:txBody>
      </p:sp>
      <p:sp>
        <p:nvSpPr>
          <p:cNvPr id="357" name="Text Placeholder 349">
            <a:extLst>
              <a:ext uri="{FF2B5EF4-FFF2-40B4-BE49-F238E27FC236}">
                <a16:creationId xmlns:a16="http://schemas.microsoft.com/office/drawing/2014/main" id="{0E3A67FF-857D-43BD-BE49-918AA872ABC9}"/>
              </a:ext>
            </a:extLst>
          </p:cNvPr>
          <p:cNvSpPr>
            <a:spLocks noGrp="1"/>
          </p:cNvSpPr>
          <p:nvPr>
            <p:ph type="body" sz="quarter" idx="30" hasCustomPrompt="1"/>
          </p:nvPr>
        </p:nvSpPr>
        <p:spPr>
          <a:xfrm>
            <a:off x="7916537" y="2741322"/>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09</a:t>
            </a:r>
            <a:endParaRPr lang="fi-FI" dirty="0"/>
          </a:p>
        </p:txBody>
      </p:sp>
      <p:sp>
        <p:nvSpPr>
          <p:cNvPr id="358" name="Text Placeholder 349">
            <a:extLst>
              <a:ext uri="{FF2B5EF4-FFF2-40B4-BE49-F238E27FC236}">
                <a16:creationId xmlns:a16="http://schemas.microsoft.com/office/drawing/2014/main" id="{402D9A78-AE80-436C-97C6-80F4ACA9144A}"/>
              </a:ext>
            </a:extLst>
          </p:cNvPr>
          <p:cNvSpPr>
            <a:spLocks noGrp="1"/>
          </p:cNvSpPr>
          <p:nvPr>
            <p:ph type="body" sz="quarter" idx="31" hasCustomPrompt="1"/>
          </p:nvPr>
        </p:nvSpPr>
        <p:spPr>
          <a:xfrm>
            <a:off x="7916536" y="3630971"/>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10</a:t>
            </a:r>
            <a:endParaRPr lang="fi-FI" dirty="0"/>
          </a:p>
        </p:txBody>
      </p:sp>
      <p:sp>
        <p:nvSpPr>
          <p:cNvPr id="359" name="Text Placeholder 349">
            <a:extLst>
              <a:ext uri="{FF2B5EF4-FFF2-40B4-BE49-F238E27FC236}">
                <a16:creationId xmlns:a16="http://schemas.microsoft.com/office/drawing/2014/main" id="{437BA9A4-AEE9-492C-AD54-1F32AF0697DB}"/>
              </a:ext>
            </a:extLst>
          </p:cNvPr>
          <p:cNvSpPr>
            <a:spLocks noGrp="1"/>
          </p:cNvSpPr>
          <p:nvPr>
            <p:ph type="body" sz="quarter" idx="32" hasCustomPrompt="1"/>
          </p:nvPr>
        </p:nvSpPr>
        <p:spPr>
          <a:xfrm>
            <a:off x="7916536" y="4520620"/>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11</a:t>
            </a:r>
            <a:endParaRPr lang="fi-FI" dirty="0"/>
          </a:p>
        </p:txBody>
      </p:sp>
      <p:sp>
        <p:nvSpPr>
          <p:cNvPr id="360" name="Text Placeholder 349">
            <a:extLst>
              <a:ext uri="{FF2B5EF4-FFF2-40B4-BE49-F238E27FC236}">
                <a16:creationId xmlns:a16="http://schemas.microsoft.com/office/drawing/2014/main" id="{CD54CA76-6786-491E-AD81-92312BB3CE46}"/>
              </a:ext>
            </a:extLst>
          </p:cNvPr>
          <p:cNvSpPr>
            <a:spLocks noGrp="1"/>
          </p:cNvSpPr>
          <p:nvPr>
            <p:ph type="body" sz="quarter" idx="33" hasCustomPrompt="1"/>
          </p:nvPr>
        </p:nvSpPr>
        <p:spPr>
          <a:xfrm>
            <a:off x="7916536" y="5410269"/>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12</a:t>
            </a:r>
            <a:endParaRPr lang="fi-FI" dirty="0"/>
          </a:p>
        </p:txBody>
      </p:sp>
      <p:sp>
        <p:nvSpPr>
          <p:cNvPr id="362" name="Text Placeholder 349">
            <a:extLst>
              <a:ext uri="{FF2B5EF4-FFF2-40B4-BE49-F238E27FC236}">
                <a16:creationId xmlns:a16="http://schemas.microsoft.com/office/drawing/2014/main" id="{2734ACB1-5660-4C69-8950-C77120CE664D}"/>
              </a:ext>
            </a:extLst>
          </p:cNvPr>
          <p:cNvSpPr>
            <a:spLocks noGrp="1"/>
          </p:cNvSpPr>
          <p:nvPr>
            <p:ph type="body" sz="quarter" idx="34" hasCustomPrompt="1"/>
          </p:nvPr>
        </p:nvSpPr>
        <p:spPr>
          <a:xfrm>
            <a:off x="7922186" y="961314"/>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dirty="0"/>
              <a:t>07</a:t>
            </a:r>
            <a:endParaRPr lang="fi-FI" dirty="0"/>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ext Placeholder 4">
            <a:extLst>
              <a:ext uri="{FF2B5EF4-FFF2-40B4-BE49-F238E27FC236}">
                <a16:creationId xmlns:a16="http://schemas.microsoft.com/office/drawing/2014/main" id="{4E7E006F-9DD6-43DA-8C0B-408028C61813}"/>
              </a:ext>
            </a:extLst>
          </p:cNvPr>
          <p:cNvSpPr>
            <a:spLocks noGrp="1"/>
          </p:cNvSpPr>
          <p:nvPr>
            <p:ph type="body" sz="quarter" idx="35" hasCustomPrompt="1"/>
          </p:nvPr>
        </p:nvSpPr>
        <p:spPr>
          <a:xfrm>
            <a:off x="4584225"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59" name="Text Placeholder 4">
            <a:extLst>
              <a:ext uri="{FF2B5EF4-FFF2-40B4-BE49-F238E27FC236}">
                <a16:creationId xmlns:a16="http://schemas.microsoft.com/office/drawing/2014/main" id="{9F45C6B2-6D1E-46C0-82ED-3C6E44146544}"/>
              </a:ext>
            </a:extLst>
          </p:cNvPr>
          <p:cNvSpPr>
            <a:spLocks noGrp="1"/>
          </p:cNvSpPr>
          <p:nvPr>
            <p:ph type="body" sz="quarter" idx="36" hasCustomPrompt="1"/>
          </p:nvPr>
        </p:nvSpPr>
        <p:spPr>
          <a:xfrm>
            <a:off x="4584225"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1" name="Text Placeholder 4">
            <a:extLst>
              <a:ext uri="{FF2B5EF4-FFF2-40B4-BE49-F238E27FC236}">
                <a16:creationId xmlns:a16="http://schemas.microsoft.com/office/drawing/2014/main" id="{AE81EFB1-D174-4A63-B85E-D3924EF194D1}"/>
              </a:ext>
            </a:extLst>
          </p:cNvPr>
          <p:cNvSpPr>
            <a:spLocks noGrp="1"/>
          </p:cNvSpPr>
          <p:nvPr>
            <p:ph type="body" sz="quarter" idx="37" hasCustomPrompt="1"/>
          </p:nvPr>
        </p:nvSpPr>
        <p:spPr>
          <a:xfrm>
            <a:off x="4584225"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2" name="Text Placeholder 4">
            <a:extLst>
              <a:ext uri="{FF2B5EF4-FFF2-40B4-BE49-F238E27FC236}">
                <a16:creationId xmlns:a16="http://schemas.microsoft.com/office/drawing/2014/main" id="{69501928-E4A8-406B-8E78-5FD1F4E8B585}"/>
              </a:ext>
            </a:extLst>
          </p:cNvPr>
          <p:cNvSpPr>
            <a:spLocks noGrp="1"/>
          </p:cNvSpPr>
          <p:nvPr>
            <p:ph type="body" sz="quarter" idx="38" hasCustomPrompt="1"/>
          </p:nvPr>
        </p:nvSpPr>
        <p:spPr>
          <a:xfrm>
            <a:off x="4584225"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3" name="Text Placeholder 4">
            <a:extLst>
              <a:ext uri="{FF2B5EF4-FFF2-40B4-BE49-F238E27FC236}">
                <a16:creationId xmlns:a16="http://schemas.microsoft.com/office/drawing/2014/main" id="{53380A8B-7F17-439A-8354-21DFC70E9C2C}"/>
              </a:ext>
            </a:extLst>
          </p:cNvPr>
          <p:cNvSpPr>
            <a:spLocks noGrp="1"/>
          </p:cNvSpPr>
          <p:nvPr>
            <p:ph type="body" sz="quarter" idx="39" hasCustomPrompt="1"/>
          </p:nvPr>
        </p:nvSpPr>
        <p:spPr>
          <a:xfrm>
            <a:off x="4584225"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4" name="Text Placeholder 4">
            <a:extLst>
              <a:ext uri="{FF2B5EF4-FFF2-40B4-BE49-F238E27FC236}">
                <a16:creationId xmlns:a16="http://schemas.microsoft.com/office/drawing/2014/main" id="{513C2DAE-4920-4C2B-B86B-B78285C9A838}"/>
              </a:ext>
            </a:extLst>
          </p:cNvPr>
          <p:cNvSpPr>
            <a:spLocks noGrp="1"/>
          </p:cNvSpPr>
          <p:nvPr>
            <p:ph type="body" sz="quarter" idx="40" hasCustomPrompt="1"/>
          </p:nvPr>
        </p:nvSpPr>
        <p:spPr>
          <a:xfrm>
            <a:off x="4584225"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5" name="Text Placeholder 4">
            <a:extLst>
              <a:ext uri="{FF2B5EF4-FFF2-40B4-BE49-F238E27FC236}">
                <a16:creationId xmlns:a16="http://schemas.microsoft.com/office/drawing/2014/main" id="{E1679746-49F9-4DC5-AC35-5BDFDC64D494}"/>
              </a:ext>
            </a:extLst>
          </p:cNvPr>
          <p:cNvSpPr>
            <a:spLocks noGrp="1"/>
          </p:cNvSpPr>
          <p:nvPr>
            <p:ph type="body" sz="quarter" idx="41" hasCustomPrompt="1"/>
          </p:nvPr>
        </p:nvSpPr>
        <p:spPr>
          <a:xfrm>
            <a:off x="8682983"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6" name="Text Placeholder 4">
            <a:extLst>
              <a:ext uri="{FF2B5EF4-FFF2-40B4-BE49-F238E27FC236}">
                <a16:creationId xmlns:a16="http://schemas.microsoft.com/office/drawing/2014/main" id="{9A278724-AD09-4886-8AEE-61F17EE191E4}"/>
              </a:ext>
            </a:extLst>
          </p:cNvPr>
          <p:cNvSpPr>
            <a:spLocks noGrp="1"/>
          </p:cNvSpPr>
          <p:nvPr>
            <p:ph type="body" sz="quarter" idx="42" hasCustomPrompt="1"/>
          </p:nvPr>
        </p:nvSpPr>
        <p:spPr>
          <a:xfrm>
            <a:off x="8682983"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7" name="Text Placeholder 4">
            <a:extLst>
              <a:ext uri="{FF2B5EF4-FFF2-40B4-BE49-F238E27FC236}">
                <a16:creationId xmlns:a16="http://schemas.microsoft.com/office/drawing/2014/main" id="{84AF4F70-4DE3-4DAC-8CD4-CA66986D53CC}"/>
              </a:ext>
            </a:extLst>
          </p:cNvPr>
          <p:cNvSpPr>
            <a:spLocks noGrp="1"/>
          </p:cNvSpPr>
          <p:nvPr>
            <p:ph type="body" sz="quarter" idx="43" hasCustomPrompt="1"/>
          </p:nvPr>
        </p:nvSpPr>
        <p:spPr>
          <a:xfrm>
            <a:off x="8682983"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8" name="Text Placeholder 4">
            <a:extLst>
              <a:ext uri="{FF2B5EF4-FFF2-40B4-BE49-F238E27FC236}">
                <a16:creationId xmlns:a16="http://schemas.microsoft.com/office/drawing/2014/main" id="{09043932-7646-46BE-876C-2D4402B2B43A}"/>
              </a:ext>
            </a:extLst>
          </p:cNvPr>
          <p:cNvSpPr>
            <a:spLocks noGrp="1"/>
          </p:cNvSpPr>
          <p:nvPr>
            <p:ph type="body" sz="quarter" idx="44" hasCustomPrompt="1"/>
          </p:nvPr>
        </p:nvSpPr>
        <p:spPr>
          <a:xfrm>
            <a:off x="8682983"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69" name="Text Placeholder 4">
            <a:extLst>
              <a:ext uri="{FF2B5EF4-FFF2-40B4-BE49-F238E27FC236}">
                <a16:creationId xmlns:a16="http://schemas.microsoft.com/office/drawing/2014/main" id="{27421D64-8187-4443-9600-C9B9549FCE7A}"/>
              </a:ext>
            </a:extLst>
          </p:cNvPr>
          <p:cNvSpPr>
            <a:spLocks noGrp="1"/>
          </p:cNvSpPr>
          <p:nvPr>
            <p:ph type="body" sz="quarter" idx="45" hasCustomPrompt="1"/>
          </p:nvPr>
        </p:nvSpPr>
        <p:spPr>
          <a:xfrm>
            <a:off x="8682983"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70" name="Text Placeholder 4">
            <a:extLst>
              <a:ext uri="{FF2B5EF4-FFF2-40B4-BE49-F238E27FC236}">
                <a16:creationId xmlns:a16="http://schemas.microsoft.com/office/drawing/2014/main" id="{204C7B53-E469-4E88-8D5C-6B2D2FFFA119}"/>
              </a:ext>
            </a:extLst>
          </p:cNvPr>
          <p:cNvSpPr>
            <a:spLocks noGrp="1"/>
          </p:cNvSpPr>
          <p:nvPr>
            <p:ph type="body" sz="quarter" idx="46" hasCustomPrompt="1"/>
          </p:nvPr>
        </p:nvSpPr>
        <p:spPr>
          <a:xfrm>
            <a:off x="8682983"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dirty="0"/>
              <a:t>Click to insert the topic</a:t>
            </a:r>
          </a:p>
        </p:txBody>
      </p:sp>
      <p:sp>
        <p:nvSpPr>
          <p:cNvPr id="3" name="TextBox 2">
            <a:extLst>
              <a:ext uri="{FF2B5EF4-FFF2-40B4-BE49-F238E27FC236}">
                <a16:creationId xmlns:a16="http://schemas.microsoft.com/office/drawing/2014/main" id="{3EC51624-EFE5-77AC-2E0F-28E57116DCF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6" name="Text Placeholder 5">
            <a:extLst>
              <a:ext uri="{FF2B5EF4-FFF2-40B4-BE49-F238E27FC236}">
                <a16:creationId xmlns:a16="http://schemas.microsoft.com/office/drawing/2014/main" id="{740A43C1-7D5A-66E1-3C0E-737764CD34F8}"/>
              </a:ext>
            </a:extLst>
          </p:cNvPr>
          <p:cNvSpPr>
            <a:spLocks noGrp="1"/>
          </p:cNvSpPr>
          <p:nvPr>
            <p:ph type="body" sz="quarter" idx="47" hasCustomPrompt="1"/>
          </p:nvPr>
        </p:nvSpPr>
        <p:spPr>
          <a:xfrm>
            <a:off x="794" y="559246"/>
            <a:ext cx="3313905" cy="1171575"/>
          </a:xfrm>
        </p:spPr>
        <p:txBody>
          <a:bodyPr anchor="ctr"/>
          <a:lstStyle>
            <a:lvl1pPr marL="0" indent="0" algn="ctr">
              <a:buNone/>
              <a:defRPr sz="4200" b="1">
                <a:solidFill>
                  <a:schemeClr val="bg1"/>
                </a:solidFill>
                <a:latin typeface="Inter" panose="02000503000000020004" pitchFamily="2"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Contents</a:t>
            </a:r>
            <a:endParaRPr lang="fi-FI" dirty="0"/>
          </a:p>
        </p:txBody>
      </p:sp>
    </p:spTree>
    <p:extLst>
      <p:ext uri="{BB962C8B-B14F-4D97-AF65-F5344CB8AC3E}">
        <p14:creationId xmlns:p14="http://schemas.microsoft.com/office/powerpoint/2010/main" val="6154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D2062-FD07-480B-BF40-72C67654E161}"/>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US"/>
              <a:t>Click to edit Master title style</a:t>
            </a:r>
            <a:endParaRPr lang="fi-FI" dirty="0"/>
          </a:p>
        </p:txBody>
      </p:sp>
      <p:sp>
        <p:nvSpPr>
          <p:cNvPr id="3" name="Text Placeholder 2">
            <a:extLst>
              <a:ext uri="{FF2B5EF4-FFF2-40B4-BE49-F238E27FC236}">
                <a16:creationId xmlns:a16="http://schemas.microsoft.com/office/drawing/2014/main" id="{9E5D2406-009D-47EB-AD45-06EFF1B28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E4C40417-2048-73F2-51FE-1211C63312A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dirty="0">
              <a:solidFill>
                <a:schemeClr val="tx2">
                  <a:lumMod val="40000"/>
                  <a:lumOff val="60000"/>
                </a:schemeClr>
              </a:solidFill>
            </a:endParaRPr>
          </a:p>
        </p:txBody>
      </p:sp>
      <p:sp>
        <p:nvSpPr>
          <p:cNvPr id="6" name="TextBox 5">
            <a:extLst>
              <a:ext uri="{FF2B5EF4-FFF2-40B4-BE49-F238E27FC236}">
                <a16:creationId xmlns:a16="http://schemas.microsoft.com/office/drawing/2014/main" id="{DF472B8A-017B-F8A8-D760-E5730E19842A}"/>
              </a:ext>
            </a:extLst>
          </p:cNvPr>
          <p:cNvSpPr txBox="1"/>
          <p:nvPr userDrawn="1">
            <p:extLst>
              <p:ext uri="{1162E1C5-73C7-4A58-AE30-91384D911F3F}">
                <p184:classification xmlns:p184="http://schemas.microsoft.com/office/powerpoint/2018/4/main" val="ftr"/>
              </p:ext>
            </p:extLst>
          </p:nvPr>
        </p:nvSpPr>
        <p:spPr>
          <a:xfrm>
            <a:off x="11118850" y="6642100"/>
            <a:ext cx="1038225" cy="152400"/>
          </a:xfrm>
          <a:prstGeom prst="rect">
            <a:avLst/>
          </a:prstGeom>
        </p:spPr>
        <p:txBody>
          <a:bodyPr horzOverflow="overflow" lIns="0" tIns="0" rIns="0" bIns="0">
            <a:spAutoFit/>
          </a:bodyPr>
          <a:lstStyle/>
          <a:p>
            <a:pPr algn="l"/>
            <a:r>
              <a:rPr lang="en-BE" sz="1000">
                <a:solidFill>
                  <a:srgbClr val="000000"/>
                </a:solidFill>
                <a:latin typeface="Calibri" panose="020F0502020204030204" pitchFamily="34" charset="0"/>
                <a:cs typeface="Calibri" panose="020F0502020204030204" pitchFamily="34" charset="0"/>
              </a:rPr>
              <a:t>Classified as Private</a:t>
            </a:r>
          </a:p>
        </p:txBody>
      </p:sp>
    </p:spTree>
    <p:extLst>
      <p:ext uri="{BB962C8B-B14F-4D97-AF65-F5344CB8AC3E}">
        <p14:creationId xmlns:p14="http://schemas.microsoft.com/office/powerpoint/2010/main" val="30699681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737" r:id="rId5"/>
    <p:sldLayoutId id="2147483739" r:id="rId6"/>
    <p:sldLayoutId id="2147483741" r:id="rId7"/>
    <p:sldLayoutId id="2147483744" r:id="rId8"/>
    <p:sldLayoutId id="2147483650" r:id="rId9"/>
    <p:sldLayoutId id="2147483718" r:id="rId10"/>
    <p:sldLayoutId id="2147483676" r:id="rId11"/>
    <p:sldLayoutId id="2147483677" r:id="rId12"/>
    <p:sldLayoutId id="2147483678" r:id="rId13"/>
    <p:sldLayoutId id="2147483679" r:id="rId14"/>
    <p:sldLayoutId id="2147483652" r:id="rId15"/>
    <p:sldLayoutId id="2147483724" r:id="rId16"/>
    <p:sldLayoutId id="2147483680" r:id="rId17"/>
    <p:sldLayoutId id="2147483725" r:id="rId18"/>
    <p:sldLayoutId id="2147483746" r:id="rId19"/>
    <p:sldLayoutId id="2147483747" r:id="rId20"/>
    <p:sldLayoutId id="2147483748" r:id="rId21"/>
    <p:sldLayoutId id="2147483749" r:id="rId22"/>
    <p:sldLayoutId id="2147483685" r:id="rId23"/>
    <p:sldLayoutId id="2147483726" r:id="rId24"/>
    <p:sldLayoutId id="2147483719" r:id="rId25"/>
    <p:sldLayoutId id="2147483720" r:id="rId26"/>
    <p:sldLayoutId id="2147483731" r:id="rId27"/>
    <p:sldLayoutId id="2147483734" r:id="rId28"/>
    <p:sldLayoutId id="2147483735" r:id="rId29"/>
    <p:sldLayoutId id="2147483686" r:id="rId30"/>
    <p:sldLayoutId id="2147483687" r:id="rId31"/>
    <p:sldLayoutId id="2147483688" r:id="rId32"/>
    <p:sldLayoutId id="2147483689" r:id="rId33"/>
    <p:sldLayoutId id="2147483696" r:id="rId34"/>
    <p:sldLayoutId id="2147483697" r:id="rId35"/>
    <p:sldLayoutId id="2147483698" r:id="rId36"/>
    <p:sldLayoutId id="2147483700" r:id="rId37"/>
    <p:sldLayoutId id="2147483701" r:id="rId38"/>
    <p:sldLayoutId id="2147483710" r:id="rId39"/>
    <p:sldLayoutId id="2147483721" r:id="rId40"/>
    <p:sldLayoutId id="2147483702" r:id="rId41"/>
    <p:sldLayoutId id="2147483703" r:id="rId42"/>
    <p:sldLayoutId id="2147483704" r:id="rId43"/>
    <p:sldLayoutId id="2147483715" r:id="rId44"/>
    <p:sldLayoutId id="2147483723" r:id="rId45"/>
    <p:sldLayoutId id="2147483727" r:id="rId46"/>
    <p:sldLayoutId id="2147483729" r:id="rId47"/>
    <p:sldLayoutId id="2147483728" r:id="rId48"/>
    <p:sldLayoutId id="2147483730" r:id="rId49"/>
    <p:sldLayoutId id="2147483711" r:id="rId50"/>
    <p:sldLayoutId id="2147483712" r:id="rId51"/>
    <p:sldLayoutId id="2147483713" r:id="rId52"/>
    <p:sldLayoutId id="2147483714"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4200" b="1" kern="1200">
          <a:solidFill>
            <a:schemeClr val="tx1"/>
          </a:solidFill>
          <a:latin typeface="Inter" panose="02000503000000020004" pitchFamily="2" charset="0"/>
          <a:ea typeface="+mj-ea"/>
          <a:cs typeface="+mj-cs"/>
        </a:defRPr>
      </a:lvl1pPr>
    </p:titleStyle>
    <p:body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0.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0.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0.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0.xml"/><Relationship Id="rId1" Type="http://schemas.openxmlformats.org/officeDocument/2006/relationships/tags" Target="../tags/tag13.xml"/><Relationship Id="rId5" Type="http://schemas.openxmlformats.org/officeDocument/2006/relationships/image" Target="../media/image74.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0.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0.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0.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0.xml"/><Relationship Id="rId1" Type="http://schemas.openxmlformats.org/officeDocument/2006/relationships/tags" Target="../tags/tag1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0.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0.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0.xml"/><Relationship Id="rId1" Type="http://schemas.openxmlformats.org/officeDocument/2006/relationships/tags" Target="../tags/tag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0.xml"/><Relationship Id="rId1" Type="http://schemas.openxmlformats.org/officeDocument/2006/relationships/tags" Target="../tags/tag7.xml"/><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0.xml"/><Relationship Id="rId1" Type="http://schemas.openxmlformats.org/officeDocument/2006/relationships/tags" Target="../tags/tag8.xml"/><Relationship Id="rId5" Type="http://schemas.openxmlformats.org/officeDocument/2006/relationships/image" Target="../media/image67.pn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0.xml"/><Relationship Id="rId1" Type="http://schemas.openxmlformats.org/officeDocument/2006/relationships/tags" Target="../tags/tag9.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E3A966-B909-8D4A-6E22-D2785416E092}"/>
              </a:ext>
            </a:extLst>
          </p:cNvPr>
          <p:cNvSpPr>
            <a:spLocks noGrp="1"/>
          </p:cNvSpPr>
          <p:nvPr>
            <p:ph type="ctrTitle"/>
          </p:nvPr>
        </p:nvSpPr>
        <p:spPr/>
        <p:txBody>
          <a:bodyPr/>
          <a:lstStyle/>
          <a:p>
            <a:r>
              <a:rPr lang="en-BE"/>
              <a:t>Data &amp; Spend Discovery</a:t>
            </a:r>
          </a:p>
        </p:txBody>
      </p:sp>
      <p:sp>
        <p:nvSpPr>
          <p:cNvPr id="2" name="Rectangle: Rounded Corners 1">
            <a:extLst>
              <a:ext uri="{FF2B5EF4-FFF2-40B4-BE49-F238E27FC236}">
                <a16:creationId xmlns:a16="http://schemas.microsoft.com/office/drawing/2014/main" id="{978BBDAD-0A40-639C-5E09-045FC2974D1E}"/>
              </a:ext>
            </a:extLst>
          </p:cNvPr>
          <p:cNvSpPr/>
          <p:nvPr/>
        </p:nvSpPr>
        <p:spPr>
          <a:xfrm>
            <a:off x="10624558" y="161554"/>
            <a:ext cx="1390116" cy="51509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120A48"/>
                </a:solidFill>
                <a:effectLst/>
                <a:uLnTx/>
                <a:uFillTx/>
                <a:latin typeface="Inter"/>
                <a:ea typeface="+mn-ea"/>
                <a:cs typeface="+mn-cs"/>
              </a:rPr>
              <a:t>Insights Essentials</a:t>
            </a:r>
          </a:p>
        </p:txBody>
      </p:sp>
      <p:sp>
        <p:nvSpPr>
          <p:cNvPr id="4" name="Rectangle: Rounded Corners 3">
            <a:extLst>
              <a:ext uri="{FF2B5EF4-FFF2-40B4-BE49-F238E27FC236}">
                <a16:creationId xmlns:a16="http://schemas.microsoft.com/office/drawing/2014/main" id="{ED88F5DA-F8C8-1434-1047-5E394D24B982}"/>
              </a:ext>
            </a:extLst>
          </p:cNvPr>
          <p:cNvSpPr/>
          <p:nvPr/>
        </p:nvSpPr>
        <p:spPr>
          <a:xfrm>
            <a:off x="9100558" y="161554"/>
            <a:ext cx="1390116" cy="51509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120A48"/>
                </a:solidFill>
                <a:effectLst/>
                <a:uLnTx/>
                <a:uFillTx/>
                <a:latin typeface="Inter"/>
                <a:ea typeface="+mn-ea"/>
                <a:cs typeface="+mn-cs"/>
              </a:rPr>
              <a:t>Insights </a:t>
            </a:r>
            <a:r>
              <a:rPr kumimoji="0" lang="fi-FI" sz="1400" b="0" i="0" u="none" strike="noStrike" kern="1200" cap="none" spc="0" normalizeH="0" baseline="0" noProof="0">
                <a:ln>
                  <a:noFill/>
                </a:ln>
                <a:solidFill>
                  <a:srgbClr val="120A48"/>
                </a:solidFill>
                <a:effectLst/>
                <a:uLnTx/>
                <a:uFillTx/>
                <a:latin typeface="Inter"/>
                <a:ea typeface="+mn-ea"/>
                <a:cs typeface="+mn-cs"/>
              </a:rPr>
              <a:t>Pro</a:t>
            </a:r>
            <a:endParaRPr kumimoji="0" lang="en-BE" sz="1400" b="0" i="0" u="none" strike="noStrike" kern="1200" cap="none" spc="0" normalizeH="0" baseline="0" noProof="0">
              <a:ln>
                <a:noFill/>
              </a:ln>
              <a:solidFill>
                <a:srgbClr val="120A48"/>
              </a:solidFill>
              <a:effectLst/>
              <a:uLnTx/>
              <a:uFillTx/>
              <a:latin typeface="Inter"/>
              <a:ea typeface="+mn-ea"/>
              <a:cs typeface="+mn-cs"/>
            </a:endParaRPr>
          </a:p>
        </p:txBody>
      </p:sp>
    </p:spTree>
    <p:custDataLst>
      <p:tags r:id="rId1"/>
    </p:custDataLst>
    <p:extLst>
      <p:ext uri="{BB962C8B-B14F-4D97-AF65-F5344CB8AC3E}">
        <p14:creationId xmlns:p14="http://schemas.microsoft.com/office/powerpoint/2010/main" val="3698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5115-B8A1-F7D4-9703-53B379E42FB1}"/>
              </a:ext>
            </a:extLst>
          </p:cNvPr>
          <p:cNvSpPr>
            <a:spLocks noGrp="1"/>
          </p:cNvSpPr>
          <p:nvPr>
            <p:ph type="title"/>
          </p:nvPr>
        </p:nvSpPr>
        <p:spPr/>
        <p:txBody>
          <a:bodyPr/>
          <a:lstStyle/>
          <a:p>
            <a:r>
              <a:rPr lang="en-BE"/>
              <a:t>Invoice Data Discovery Details</a:t>
            </a:r>
          </a:p>
        </p:txBody>
      </p:sp>
      <p:sp>
        <p:nvSpPr>
          <p:cNvPr id="3" name="Content Placeholder 2">
            <a:extLst>
              <a:ext uri="{FF2B5EF4-FFF2-40B4-BE49-F238E27FC236}">
                <a16:creationId xmlns:a16="http://schemas.microsoft.com/office/drawing/2014/main" id="{505C6E67-C1AD-EC2B-64E7-0599A716A937}"/>
              </a:ext>
            </a:extLst>
          </p:cNvPr>
          <p:cNvSpPr>
            <a:spLocks noGrp="1"/>
          </p:cNvSpPr>
          <p:nvPr>
            <p:ph sz="half" idx="1"/>
          </p:nvPr>
        </p:nvSpPr>
        <p:spPr/>
        <p:txBody>
          <a:bodyPr/>
          <a:lstStyle/>
          <a:p>
            <a:r>
              <a:rPr lang="en-BE" sz="1800"/>
              <a:t>You can choose to show only Basware’s Default fields, or show all fields, which will expand the data to show all custom fields configured in your AP automation solution</a:t>
            </a:r>
          </a:p>
          <a:p>
            <a:r>
              <a:rPr lang="en-BE" sz="1800"/>
              <a:t>All of this data can be easily downloaded</a:t>
            </a:r>
          </a:p>
        </p:txBody>
      </p:sp>
      <p:sp>
        <p:nvSpPr>
          <p:cNvPr id="4" name="Text Placeholder 3">
            <a:extLst>
              <a:ext uri="{FF2B5EF4-FFF2-40B4-BE49-F238E27FC236}">
                <a16:creationId xmlns:a16="http://schemas.microsoft.com/office/drawing/2014/main" id="{98A608C5-5A95-627E-1C07-137786E4951E}"/>
              </a:ext>
            </a:extLst>
          </p:cNvPr>
          <p:cNvSpPr>
            <a:spLocks noGrp="1"/>
          </p:cNvSpPr>
          <p:nvPr>
            <p:ph type="body" sz="quarter" idx="13"/>
          </p:nvPr>
        </p:nvSpPr>
        <p:spPr/>
        <p:txBody>
          <a:bodyPr/>
          <a:lstStyle/>
          <a:p>
            <a:r>
              <a:rPr lang="en-BE"/>
              <a:t>Invoice List</a:t>
            </a:r>
          </a:p>
        </p:txBody>
      </p:sp>
      <p:pic>
        <p:nvPicPr>
          <p:cNvPr id="6" name="Picture 5">
            <a:extLst>
              <a:ext uri="{FF2B5EF4-FFF2-40B4-BE49-F238E27FC236}">
                <a16:creationId xmlns:a16="http://schemas.microsoft.com/office/drawing/2014/main" id="{FC7FFA91-FBF9-1B62-CA33-CCB9BE2DD5BA}"/>
              </a:ext>
            </a:extLst>
          </p:cNvPr>
          <p:cNvPicPr>
            <a:picLocks noChangeAspect="1"/>
          </p:cNvPicPr>
          <p:nvPr/>
        </p:nvPicPr>
        <p:blipFill>
          <a:blip r:embed="rId3"/>
          <a:stretch>
            <a:fillRect/>
          </a:stretch>
        </p:blipFill>
        <p:spPr>
          <a:xfrm>
            <a:off x="0" y="2299030"/>
            <a:ext cx="12192000" cy="2259940"/>
          </a:xfrm>
          <a:prstGeom prst="rect">
            <a:avLst/>
          </a:prstGeom>
        </p:spPr>
      </p:pic>
    </p:spTree>
    <p:custDataLst>
      <p:tags r:id="rId1"/>
    </p:custDataLst>
    <p:extLst>
      <p:ext uri="{BB962C8B-B14F-4D97-AF65-F5344CB8AC3E}">
        <p14:creationId xmlns:p14="http://schemas.microsoft.com/office/powerpoint/2010/main" val="107033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41B85-F49B-36F5-1163-805F6DBACACB}"/>
              </a:ext>
            </a:extLst>
          </p:cNvPr>
          <p:cNvSpPr>
            <a:spLocks noGrp="1"/>
          </p:cNvSpPr>
          <p:nvPr>
            <p:ph type="title"/>
          </p:nvPr>
        </p:nvSpPr>
        <p:spPr/>
        <p:txBody>
          <a:bodyPr/>
          <a:lstStyle/>
          <a:p>
            <a:r>
              <a:rPr lang="en-BE"/>
              <a:t>Spend Data Discovery</a:t>
            </a:r>
          </a:p>
        </p:txBody>
      </p:sp>
      <p:sp>
        <p:nvSpPr>
          <p:cNvPr id="3" name="Content Placeholder 2">
            <a:extLst>
              <a:ext uri="{FF2B5EF4-FFF2-40B4-BE49-F238E27FC236}">
                <a16:creationId xmlns:a16="http://schemas.microsoft.com/office/drawing/2014/main" id="{E3BF2973-7D4E-AF61-D90B-6010340EE16F}"/>
              </a:ext>
            </a:extLst>
          </p:cNvPr>
          <p:cNvSpPr>
            <a:spLocks noGrp="1"/>
          </p:cNvSpPr>
          <p:nvPr>
            <p:ph sz="half" idx="1"/>
          </p:nvPr>
        </p:nvSpPr>
        <p:spPr/>
        <p:txBody>
          <a:bodyPr/>
          <a:lstStyle/>
          <a:p>
            <a:endParaRPr lang="en-FI"/>
          </a:p>
        </p:txBody>
      </p:sp>
      <p:sp>
        <p:nvSpPr>
          <p:cNvPr id="5" name="Text Placeholder 4">
            <a:extLst>
              <a:ext uri="{FF2B5EF4-FFF2-40B4-BE49-F238E27FC236}">
                <a16:creationId xmlns:a16="http://schemas.microsoft.com/office/drawing/2014/main" id="{D1CD603A-DE43-0AAC-61CB-1AF73F39879A}"/>
              </a:ext>
            </a:extLst>
          </p:cNvPr>
          <p:cNvSpPr>
            <a:spLocks noGrp="1"/>
          </p:cNvSpPr>
          <p:nvPr>
            <p:ph type="body" sz="quarter" idx="13"/>
          </p:nvPr>
        </p:nvSpPr>
        <p:spPr/>
        <p:txBody>
          <a:bodyPr/>
          <a:lstStyle/>
          <a:p>
            <a:endParaRPr lang="en-FI"/>
          </a:p>
        </p:txBody>
      </p:sp>
      <p:pic>
        <p:nvPicPr>
          <p:cNvPr id="4" name="Picture 3">
            <a:extLst>
              <a:ext uri="{FF2B5EF4-FFF2-40B4-BE49-F238E27FC236}">
                <a16:creationId xmlns:a16="http://schemas.microsoft.com/office/drawing/2014/main" id="{A76CC8C1-0883-8B7F-1C78-299D8D49EFD7}"/>
              </a:ext>
            </a:extLst>
          </p:cNvPr>
          <p:cNvPicPr>
            <a:picLocks noChangeAspect="1"/>
          </p:cNvPicPr>
          <p:nvPr/>
        </p:nvPicPr>
        <p:blipFill>
          <a:blip r:embed="rId3"/>
          <a:stretch>
            <a:fillRect/>
          </a:stretch>
        </p:blipFill>
        <p:spPr>
          <a:xfrm>
            <a:off x="938306" y="1302870"/>
            <a:ext cx="9833718" cy="4933325"/>
          </a:xfrm>
          <a:prstGeom prst="rect">
            <a:avLst/>
          </a:prstGeom>
        </p:spPr>
      </p:pic>
    </p:spTree>
    <p:custDataLst>
      <p:tags r:id="rId1"/>
    </p:custDataLst>
    <p:extLst>
      <p:ext uri="{BB962C8B-B14F-4D97-AF65-F5344CB8AC3E}">
        <p14:creationId xmlns:p14="http://schemas.microsoft.com/office/powerpoint/2010/main" val="78870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094E-2C64-00F2-CBB4-628CCF85BEE7}"/>
              </a:ext>
            </a:extLst>
          </p:cNvPr>
          <p:cNvSpPr>
            <a:spLocks noGrp="1"/>
          </p:cNvSpPr>
          <p:nvPr>
            <p:ph type="title"/>
          </p:nvPr>
        </p:nvSpPr>
        <p:spPr/>
        <p:txBody>
          <a:bodyPr/>
          <a:lstStyle/>
          <a:p>
            <a:r>
              <a:rPr lang="en-BE"/>
              <a:t>Spend Data Discovery Controls</a:t>
            </a:r>
          </a:p>
        </p:txBody>
      </p:sp>
      <p:sp>
        <p:nvSpPr>
          <p:cNvPr id="3" name="Content Placeholder 2">
            <a:extLst>
              <a:ext uri="{FF2B5EF4-FFF2-40B4-BE49-F238E27FC236}">
                <a16:creationId xmlns:a16="http://schemas.microsoft.com/office/drawing/2014/main" id="{64D7D7B6-80E0-CF65-BFEC-20761C96563A}"/>
              </a:ext>
            </a:extLst>
          </p:cNvPr>
          <p:cNvSpPr>
            <a:spLocks noGrp="1"/>
          </p:cNvSpPr>
          <p:nvPr>
            <p:ph sz="half" idx="1"/>
          </p:nvPr>
        </p:nvSpPr>
        <p:spPr/>
        <p:txBody>
          <a:bodyPr/>
          <a:lstStyle/>
          <a:p>
            <a:endParaRPr lang="en-FI"/>
          </a:p>
        </p:txBody>
      </p:sp>
      <p:sp>
        <p:nvSpPr>
          <p:cNvPr id="4" name="Text Placeholder 3">
            <a:extLst>
              <a:ext uri="{FF2B5EF4-FFF2-40B4-BE49-F238E27FC236}">
                <a16:creationId xmlns:a16="http://schemas.microsoft.com/office/drawing/2014/main" id="{E5A12F73-EBBA-9939-799D-3D29F9751E7F}"/>
              </a:ext>
            </a:extLst>
          </p:cNvPr>
          <p:cNvSpPr>
            <a:spLocks noGrp="1"/>
          </p:cNvSpPr>
          <p:nvPr>
            <p:ph type="body" sz="quarter" idx="13"/>
          </p:nvPr>
        </p:nvSpPr>
        <p:spPr/>
        <p:txBody>
          <a:bodyPr/>
          <a:lstStyle/>
          <a:p>
            <a:endParaRPr lang="en-FI"/>
          </a:p>
        </p:txBody>
      </p:sp>
      <p:sp>
        <p:nvSpPr>
          <p:cNvPr id="8" name="Content Placeholder 3">
            <a:extLst>
              <a:ext uri="{FF2B5EF4-FFF2-40B4-BE49-F238E27FC236}">
                <a16:creationId xmlns:a16="http://schemas.microsoft.com/office/drawing/2014/main" id="{B8A48D9E-2C2D-9324-7C31-B6DDAFC7982D}"/>
              </a:ext>
            </a:extLst>
          </p:cNvPr>
          <p:cNvSpPr txBox="1">
            <a:spLocks/>
          </p:cNvSpPr>
          <p:nvPr/>
        </p:nvSpPr>
        <p:spPr>
          <a:xfrm>
            <a:off x="396961" y="3627725"/>
            <a:ext cx="5699039" cy="278624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fi-FI" sz="1100" b="1" i="0" u="none" strike="noStrike" kern="1200" cap="none" spc="0" normalizeH="0" baseline="0" noProof="0">
                <a:ln>
                  <a:noFill/>
                </a:ln>
                <a:solidFill>
                  <a:srgbClr val="120A48"/>
                </a:solidFill>
                <a:effectLst/>
                <a:uLnTx/>
                <a:uFillTx/>
                <a:latin typeface="Inter"/>
                <a:ea typeface="+mn-ea"/>
                <a:cs typeface="+mn-cs"/>
              </a:rPr>
              <a:t>Organization</a:t>
            </a:r>
            <a:r>
              <a:rPr kumimoji="0" lang="en-BE" sz="1100" b="1" i="0" u="none" strike="noStrike" kern="1200" cap="none" spc="0" normalizeH="0" baseline="0" noProof="0">
                <a:ln>
                  <a:noFill/>
                </a:ln>
                <a:solidFill>
                  <a:srgbClr val="120A48"/>
                </a:solidFill>
                <a:effectLst/>
                <a:uLnTx/>
                <a:uFillTx/>
                <a:latin typeface="Inter"/>
                <a:ea typeface="+mn-ea"/>
                <a:cs typeface="+mn-cs"/>
              </a:rPr>
              <a:t>: </a:t>
            </a:r>
            <a:r>
              <a:rPr kumimoji="0" lang="fi-FI" sz="1100" b="0" i="0" u="none" strike="noStrike" kern="1200" cap="none" spc="0" normalizeH="0" baseline="0" noProof="0">
                <a:ln>
                  <a:noFill/>
                </a:ln>
                <a:solidFill>
                  <a:srgbClr val="120A48"/>
                </a:solidFill>
                <a:effectLst/>
                <a:uLnTx/>
                <a:uFillTx/>
                <a:latin typeface="Inter"/>
                <a:ea typeface="+mn-ea"/>
                <a:cs typeface="+mn-cs"/>
              </a:rPr>
              <a:t>Filter data by</a:t>
            </a:r>
            <a:r>
              <a:rPr kumimoji="0" lang="en-BE" sz="1100" b="0" i="0" u="none" strike="noStrike" kern="1200" cap="none" spc="0" normalizeH="0" baseline="0" noProof="0">
                <a:ln>
                  <a:noFill/>
                </a:ln>
                <a:solidFill>
                  <a:srgbClr val="120A48"/>
                </a:solidFill>
                <a:effectLst/>
                <a:uLnTx/>
                <a:uFillTx/>
                <a:latin typeface="Inter"/>
                <a:ea typeface="+mn-ea"/>
                <a:cs typeface="+mn-cs"/>
              </a:rPr>
              <a:t> your company</a:t>
            </a:r>
            <a:r>
              <a:rPr kumimoji="0" lang="fi-FI" sz="1100" b="0" i="0" u="none" strike="noStrike" kern="1200" cap="none" spc="0" normalizeH="0" baseline="0" noProof="0">
                <a:ln>
                  <a:noFill/>
                </a:ln>
                <a:solidFill>
                  <a:srgbClr val="120A48"/>
                </a:solidFill>
                <a:effectLst/>
                <a:uLnTx/>
                <a:uFillTx/>
                <a:latin typeface="Inter"/>
                <a:ea typeface="+mn-ea"/>
                <a:cs typeface="+mn-cs"/>
              </a:rPr>
              <a:t> organizations.</a:t>
            </a: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Supplier: </a:t>
            </a:r>
            <a:r>
              <a:rPr kumimoji="0" lang="fi-FI" sz="1100" b="0" i="0" u="none" strike="noStrike" kern="1200" cap="none" spc="0" normalizeH="0" baseline="0" noProof="0">
                <a:ln>
                  <a:noFill/>
                </a:ln>
                <a:solidFill>
                  <a:srgbClr val="120A48"/>
                </a:solidFill>
                <a:effectLst/>
                <a:uLnTx/>
                <a:uFillTx/>
                <a:latin typeface="Inter"/>
                <a:ea typeface="+mn-ea"/>
                <a:cs typeface="+mn-cs"/>
              </a:rPr>
              <a:t>Filter data by suppliers.</a:t>
            </a: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Invoice Association: </a:t>
            </a:r>
            <a:r>
              <a:rPr kumimoji="0" lang="en-US" sz="1100" b="0" i="0" u="none" strike="noStrike" kern="1200" cap="none" spc="0" normalizeH="0" baseline="0" noProof="0">
                <a:ln>
                  <a:noFill/>
                </a:ln>
                <a:solidFill>
                  <a:srgbClr val="120A48"/>
                </a:solidFill>
                <a:effectLst/>
                <a:uLnTx/>
                <a:uFillTx/>
                <a:latin typeface="Inter"/>
                <a:ea typeface="+mn-ea"/>
                <a:cs typeface="+mn-cs"/>
              </a:rPr>
              <a:t>Filter data </a:t>
            </a:r>
            <a:r>
              <a:rPr kumimoji="0" lang="en-BE" sz="1100" b="0" i="0" u="none" strike="noStrike" kern="1200" cap="none" spc="0" normalizeH="0" baseline="0" noProof="0">
                <a:ln>
                  <a:noFill/>
                </a:ln>
                <a:solidFill>
                  <a:srgbClr val="120A48"/>
                </a:solidFill>
                <a:effectLst/>
                <a:uLnTx/>
                <a:uFillTx/>
                <a:latin typeface="Inter"/>
                <a:ea typeface="+mn-ea"/>
                <a:cs typeface="+mn-cs"/>
              </a:rPr>
              <a:t>based on whether the invoices are</a:t>
            </a:r>
            <a:r>
              <a:rPr kumimoji="0" lang="en-US" sz="1100" b="0" i="0" u="none" strike="noStrike" kern="1200" cap="none" spc="0" normalizeH="0" baseline="0" noProof="0">
                <a:ln>
                  <a:noFill/>
                </a:ln>
                <a:solidFill>
                  <a:srgbClr val="120A48"/>
                </a:solidFill>
                <a:effectLst/>
                <a:uLnTx/>
                <a:uFillTx/>
                <a:latin typeface="Inter"/>
                <a:ea typeface="+mn-ea"/>
                <a:cs typeface="+mn-cs"/>
              </a:rPr>
              <a:t> </a:t>
            </a:r>
            <a:r>
              <a:rPr kumimoji="0" lang="en-BE" sz="1100" b="0" i="0" u="none" strike="noStrike" kern="1200" cap="none" spc="0" normalizeH="0" baseline="0" noProof="0">
                <a:ln>
                  <a:noFill/>
                </a:ln>
                <a:solidFill>
                  <a:srgbClr val="120A48"/>
                </a:solidFill>
                <a:effectLst/>
                <a:uLnTx/>
                <a:uFillTx/>
                <a:latin typeface="Inter"/>
                <a:ea typeface="+mn-ea"/>
                <a:cs typeface="+mn-cs"/>
              </a:rPr>
              <a:t>PO, Spend Plan or Non-PO invoices</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Invoice Type: </a:t>
            </a:r>
            <a:r>
              <a:rPr kumimoji="0" lang="en-US" sz="1100" b="0" i="0" u="none" strike="noStrike" kern="1200" cap="none" spc="0" normalizeH="0" baseline="0" noProof="0">
                <a:ln>
                  <a:noFill/>
                </a:ln>
                <a:solidFill>
                  <a:srgbClr val="120A48"/>
                </a:solidFill>
                <a:effectLst/>
                <a:uLnTx/>
                <a:uFillTx/>
                <a:latin typeface="Inter"/>
                <a:ea typeface="+mn-ea"/>
                <a:cs typeface="+mn-cs"/>
              </a:rPr>
              <a:t>Filter data by invoice type.</a:t>
            </a: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Invoice Origin: </a:t>
            </a:r>
            <a:r>
              <a:rPr kumimoji="0" lang="en-US" sz="1100" b="0" i="0" u="none" strike="noStrike" kern="1200" cap="none" spc="0" normalizeH="0" baseline="0" noProof="0">
                <a:ln>
                  <a:noFill/>
                </a:ln>
                <a:solidFill>
                  <a:srgbClr val="120A48"/>
                </a:solidFill>
                <a:effectLst/>
                <a:uLnTx/>
                <a:uFillTx/>
                <a:latin typeface="Inter"/>
                <a:ea typeface="+mn-ea"/>
                <a:cs typeface="+mn-cs"/>
              </a:rPr>
              <a:t>Filter data by invoice origin</a:t>
            </a: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Invoice Value:  </a:t>
            </a:r>
            <a:r>
              <a:rPr kumimoji="0" lang="en-BE" sz="1100" b="0" i="0" u="none" strike="noStrike" kern="1200" cap="none" spc="0" normalizeH="0" baseline="0" noProof="0">
                <a:ln>
                  <a:noFill/>
                </a:ln>
                <a:solidFill>
                  <a:srgbClr val="120A48"/>
                </a:solidFill>
                <a:effectLst/>
                <a:uLnTx/>
                <a:uFillTx/>
                <a:latin typeface="Inter"/>
                <a:ea typeface="+mn-ea"/>
                <a:cs typeface="+mn-cs"/>
              </a:rPr>
              <a:t>Shows data based on Net Sum or Gross Sum</a:t>
            </a:r>
            <a:br>
              <a:rPr kumimoji="0" lang="en-BE" sz="1100" b="0" i="0" u="none" strike="noStrike" kern="1200" cap="none" spc="0" normalizeH="0" baseline="0" noProof="0">
                <a:ln>
                  <a:noFill/>
                </a:ln>
                <a:solidFill>
                  <a:srgbClr val="120A48"/>
                </a:solidFill>
                <a:effectLst/>
                <a:uLnTx/>
                <a:uFillTx/>
                <a:latin typeface="Inter"/>
                <a:ea typeface="+mn-ea"/>
                <a:cs typeface="+mn-cs"/>
              </a:rPr>
            </a:br>
            <a:r>
              <a:rPr kumimoji="0" lang="en-BE" sz="1100" b="0" i="0" u="none" strike="noStrike" kern="1200" cap="none" spc="0" normalizeH="0" baseline="0" noProof="0">
                <a:ln>
                  <a:noFill/>
                </a:ln>
                <a:solidFill>
                  <a:srgbClr val="120A48"/>
                </a:solidFill>
                <a:effectLst/>
                <a:uLnTx/>
                <a:uFillTx/>
                <a:latin typeface="Inter"/>
                <a:ea typeface="+mn-ea"/>
                <a:cs typeface="+mn-cs"/>
              </a:rPr>
              <a:t>but this time also per organization or for the company</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Account: </a:t>
            </a:r>
            <a:r>
              <a:rPr kumimoji="0" lang="en-US" sz="1100" b="0" i="0" u="none" strike="noStrike" kern="1200" cap="none" spc="0" normalizeH="0" baseline="0" noProof="0">
                <a:ln>
                  <a:noFill/>
                </a:ln>
                <a:solidFill>
                  <a:srgbClr val="120A48"/>
                </a:solidFill>
                <a:effectLst/>
                <a:uLnTx/>
                <a:uFillTx/>
                <a:latin typeface="Inter"/>
                <a:ea typeface="+mn-ea"/>
                <a:cs typeface="+mn-cs"/>
              </a:rPr>
              <a:t>F</a:t>
            </a:r>
            <a:r>
              <a:rPr kumimoji="0" lang="en-BE" sz="1100" b="0" i="0" u="none" strike="noStrike" kern="1200" cap="none" spc="0" normalizeH="0" baseline="0" noProof="0" err="1">
                <a:ln>
                  <a:noFill/>
                </a:ln>
                <a:solidFill>
                  <a:srgbClr val="120A48"/>
                </a:solidFill>
                <a:effectLst/>
                <a:uLnTx/>
                <a:uFillTx/>
                <a:latin typeface="Inter"/>
                <a:ea typeface="+mn-ea"/>
                <a:cs typeface="+mn-cs"/>
              </a:rPr>
              <a:t>ilter</a:t>
            </a:r>
            <a:r>
              <a:rPr kumimoji="0" lang="en-BE" sz="1100" b="0" i="0" u="none" strike="noStrike" kern="1200" cap="none" spc="0" normalizeH="0" baseline="0" noProof="0">
                <a:ln>
                  <a:noFill/>
                </a:ln>
                <a:solidFill>
                  <a:srgbClr val="120A48"/>
                </a:solidFill>
                <a:effectLst/>
                <a:uLnTx/>
                <a:uFillTx/>
                <a:latin typeface="Inter"/>
                <a:ea typeface="+mn-ea"/>
                <a:cs typeface="+mn-cs"/>
              </a:rPr>
              <a:t> data by specific internal account</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Cost </a:t>
            </a:r>
            <a:r>
              <a:rPr kumimoji="0" lang="en-BE" sz="1100" b="1" i="0" u="none" strike="noStrike" kern="1200" cap="none" spc="0" normalizeH="0" baseline="0" noProof="0" err="1">
                <a:ln>
                  <a:noFill/>
                </a:ln>
                <a:solidFill>
                  <a:srgbClr val="120A48"/>
                </a:solidFill>
                <a:effectLst/>
                <a:uLnTx/>
                <a:uFillTx/>
                <a:latin typeface="Inter"/>
                <a:ea typeface="+mn-ea"/>
                <a:cs typeface="+mn-cs"/>
              </a:rPr>
              <a:t>Center</a:t>
            </a:r>
            <a:r>
              <a:rPr kumimoji="0" lang="en-BE" sz="1100" b="0" i="0" u="none" strike="noStrike" kern="1200" cap="none" spc="0" normalizeH="0" baseline="0" noProof="0">
                <a:ln>
                  <a:noFill/>
                </a:ln>
                <a:solidFill>
                  <a:srgbClr val="120A48"/>
                </a:solidFill>
                <a:effectLst/>
                <a:uLnTx/>
                <a:uFillTx/>
                <a:latin typeface="Inter"/>
                <a:ea typeface="+mn-ea"/>
                <a:cs typeface="+mn-cs"/>
              </a:rPr>
              <a:t>: Filter Data by cost </a:t>
            </a:r>
            <a:r>
              <a:rPr kumimoji="0" lang="en-BE" sz="1100" b="0" i="0" u="none" strike="noStrike" kern="1200" cap="none" spc="0" normalizeH="0" baseline="0" noProof="0" err="1">
                <a:ln>
                  <a:noFill/>
                </a:ln>
                <a:solidFill>
                  <a:srgbClr val="120A48"/>
                </a:solidFill>
                <a:effectLst/>
                <a:uLnTx/>
                <a:uFillTx/>
                <a:latin typeface="Inter"/>
                <a:ea typeface="+mn-ea"/>
                <a:cs typeface="+mn-cs"/>
              </a:rPr>
              <a:t>center</a:t>
            </a: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BE" sz="1100" b="0" i="0" u="none" strike="noStrike" kern="1200" cap="none" spc="0" normalizeH="0" baseline="0" noProof="0">
              <a:ln>
                <a:noFill/>
              </a:ln>
              <a:solidFill>
                <a:srgbClr val="120A48"/>
              </a:solidFill>
              <a:effectLst/>
              <a:uLnTx/>
              <a:uFillTx/>
              <a:latin typeface="Inter"/>
              <a:ea typeface="+mn-ea"/>
              <a:cs typeface="+mn-cs"/>
            </a:endParaRPr>
          </a:p>
        </p:txBody>
      </p:sp>
      <p:pic>
        <p:nvPicPr>
          <p:cNvPr id="5" name="Picture 4">
            <a:extLst>
              <a:ext uri="{FF2B5EF4-FFF2-40B4-BE49-F238E27FC236}">
                <a16:creationId xmlns:a16="http://schemas.microsoft.com/office/drawing/2014/main" id="{C00F01E4-F414-3669-9557-77696568DF9C}"/>
              </a:ext>
            </a:extLst>
          </p:cNvPr>
          <p:cNvPicPr>
            <a:picLocks noChangeAspect="1"/>
          </p:cNvPicPr>
          <p:nvPr/>
        </p:nvPicPr>
        <p:blipFill>
          <a:blip r:embed="rId3"/>
          <a:stretch>
            <a:fillRect/>
          </a:stretch>
        </p:blipFill>
        <p:spPr>
          <a:xfrm>
            <a:off x="0" y="1315040"/>
            <a:ext cx="12192000" cy="2052484"/>
          </a:xfrm>
          <a:prstGeom prst="rect">
            <a:avLst/>
          </a:prstGeom>
        </p:spPr>
      </p:pic>
      <p:sp>
        <p:nvSpPr>
          <p:cNvPr id="6" name="Content Placeholder 3">
            <a:extLst>
              <a:ext uri="{FF2B5EF4-FFF2-40B4-BE49-F238E27FC236}">
                <a16:creationId xmlns:a16="http://schemas.microsoft.com/office/drawing/2014/main" id="{7186B88E-3BE6-4180-A2FE-6686576AE57E}"/>
              </a:ext>
            </a:extLst>
          </p:cNvPr>
          <p:cNvSpPr txBox="1">
            <a:spLocks/>
          </p:cNvSpPr>
          <p:nvPr/>
        </p:nvSpPr>
        <p:spPr>
          <a:xfrm>
            <a:off x="6096000" y="3627725"/>
            <a:ext cx="5618828"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Project</a:t>
            </a:r>
            <a:r>
              <a:rPr kumimoji="0" lang="en-BE" sz="1100" b="0" i="0" u="none" strike="noStrike" kern="1200" cap="none" spc="0" normalizeH="0" baseline="0" noProof="0">
                <a:ln>
                  <a:noFill/>
                </a:ln>
                <a:solidFill>
                  <a:srgbClr val="120A48"/>
                </a:solidFill>
                <a:effectLst/>
                <a:uLnTx/>
                <a:uFillTx/>
                <a:latin typeface="Inter"/>
                <a:ea typeface="+mn-ea"/>
                <a:cs typeface="+mn-cs"/>
              </a:rPr>
              <a:t>: Filter Data by internal project</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SSC name</a:t>
            </a:r>
            <a:r>
              <a:rPr kumimoji="0" lang="en-BE" sz="1100" b="0" i="0" u="none" strike="noStrike" kern="1200" cap="none" spc="0" normalizeH="0" baseline="0" noProof="0">
                <a:ln>
                  <a:noFill/>
                </a:ln>
                <a:solidFill>
                  <a:srgbClr val="120A48"/>
                </a:solidFill>
                <a:effectLst/>
                <a:uLnTx/>
                <a:uFillTx/>
                <a:latin typeface="Inter"/>
                <a:ea typeface="+mn-ea"/>
                <a:cs typeface="+mn-cs"/>
              </a:rPr>
              <a:t>: Filter per your defined Shared Service </a:t>
            </a:r>
            <a:r>
              <a:rPr kumimoji="0" lang="en-BE" sz="1100" b="0" i="0" u="none" strike="noStrike" kern="1200" cap="none" spc="0" normalizeH="0" baseline="0" noProof="0" err="1">
                <a:ln>
                  <a:noFill/>
                </a:ln>
                <a:solidFill>
                  <a:srgbClr val="120A48"/>
                </a:solidFill>
                <a:effectLst/>
                <a:uLnTx/>
                <a:uFillTx/>
                <a:latin typeface="Inter"/>
                <a:ea typeface="+mn-ea"/>
                <a:cs typeface="+mn-cs"/>
              </a:rPr>
              <a:t>Center</a:t>
            </a: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Organization Level 1: </a:t>
            </a:r>
            <a:r>
              <a:rPr kumimoji="0" lang="en-BE" sz="1100" b="0" i="0" u="none" strike="noStrike" kern="1200" cap="none" spc="0" normalizeH="0" baseline="0" noProof="0">
                <a:ln>
                  <a:noFill/>
                </a:ln>
                <a:solidFill>
                  <a:srgbClr val="120A48"/>
                </a:solidFill>
                <a:effectLst/>
                <a:uLnTx/>
                <a:uFillTx/>
                <a:latin typeface="Inter"/>
                <a:ea typeface="+mn-ea"/>
                <a:cs typeface="+mn-cs"/>
              </a:rPr>
              <a:t>Filter on the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Organization Level 2: </a:t>
            </a:r>
            <a:r>
              <a:rPr kumimoji="0" lang="en-BE" sz="1100" b="0" i="0" u="none" strike="noStrike" kern="1200" cap="none" spc="0" normalizeH="0" baseline="0" noProof="0">
                <a:ln>
                  <a:noFill/>
                </a:ln>
                <a:solidFill>
                  <a:srgbClr val="120A48"/>
                </a:solidFill>
                <a:effectLst/>
                <a:uLnTx/>
                <a:uFillTx/>
                <a:latin typeface="Inter"/>
                <a:ea typeface="+mn-ea"/>
                <a:cs typeface="+mn-cs"/>
              </a:rPr>
              <a:t>Filter on the Second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Organization Level 3</a:t>
            </a:r>
            <a:r>
              <a:rPr kumimoji="0" lang="en-BE" sz="1100" b="0" i="0" u="none" strike="noStrike" kern="1200" cap="none" spc="0" normalizeH="0" baseline="0" noProof="0">
                <a:ln>
                  <a:noFill/>
                </a:ln>
                <a:solidFill>
                  <a:srgbClr val="120A48"/>
                </a:solidFill>
                <a:effectLst/>
                <a:uLnTx/>
                <a:uFillTx/>
                <a:latin typeface="Inter"/>
                <a:ea typeface="+mn-ea"/>
                <a:cs typeface="+mn-cs"/>
              </a:rPr>
              <a:t>: Filter on the Third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Organization Level 4: </a:t>
            </a:r>
            <a:r>
              <a:rPr kumimoji="0" lang="en-BE" sz="1100" b="0" i="0" u="none" strike="noStrike" kern="1200" cap="none" spc="0" normalizeH="0" baseline="0" noProof="0">
                <a:ln>
                  <a:noFill/>
                </a:ln>
                <a:solidFill>
                  <a:srgbClr val="120A48"/>
                </a:solidFill>
                <a:effectLst/>
                <a:uLnTx/>
                <a:uFillTx/>
                <a:latin typeface="Inter"/>
                <a:ea typeface="+mn-ea"/>
                <a:cs typeface="+mn-cs"/>
              </a:rPr>
              <a:t>Filter on the Fourth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Organization Level 5</a:t>
            </a:r>
            <a:r>
              <a:rPr kumimoji="0" lang="en-BE" sz="1100" b="0" i="0" u="none" strike="noStrike" kern="1200" cap="none" spc="0" normalizeH="0" baseline="0" noProof="0">
                <a:ln>
                  <a:noFill/>
                </a:ln>
                <a:solidFill>
                  <a:srgbClr val="120A48"/>
                </a:solidFill>
                <a:effectLst/>
                <a:uLnTx/>
                <a:uFillTx/>
                <a:latin typeface="Inter"/>
                <a:ea typeface="+mn-ea"/>
                <a:cs typeface="+mn-cs"/>
              </a:rPr>
              <a:t>: Filter on the Fifth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S</a:t>
            </a:r>
            <a:r>
              <a:rPr kumimoji="0" lang="fi-FI" sz="1100" b="1" i="0" u="none" strike="noStrike" kern="1200" cap="none" spc="0" normalizeH="0" baseline="0" noProof="0">
                <a:ln>
                  <a:noFill/>
                </a:ln>
                <a:solidFill>
                  <a:srgbClr val="120A48"/>
                </a:solidFill>
                <a:effectLst/>
                <a:uLnTx/>
                <a:uFillTx/>
                <a:latin typeface="Inter"/>
                <a:ea typeface="+mn-ea"/>
                <a:cs typeface="+mn-cs"/>
              </a:rPr>
              <a:t>h</a:t>
            </a:r>
            <a:r>
              <a:rPr kumimoji="0" lang="en-BE" sz="1100" b="1" i="0" u="none" strike="noStrike" kern="1200" cap="none" spc="0" normalizeH="0" baseline="0" noProof="0">
                <a:ln>
                  <a:noFill/>
                </a:ln>
                <a:solidFill>
                  <a:srgbClr val="120A48"/>
                </a:solidFill>
                <a:effectLst/>
                <a:uLnTx/>
                <a:uFillTx/>
                <a:latin typeface="Inter"/>
                <a:ea typeface="+mn-ea"/>
                <a:cs typeface="+mn-cs"/>
              </a:rPr>
              <a:t>ow Invoice List: </a:t>
            </a:r>
            <a:r>
              <a:rPr kumimoji="0" lang="en-BE" sz="1100" b="0" i="0" u="none" strike="noStrike" kern="1200" cap="none" spc="0" normalizeH="0" baseline="0" noProof="0">
                <a:ln>
                  <a:noFill/>
                </a:ln>
                <a:solidFill>
                  <a:srgbClr val="120A48"/>
                </a:solidFill>
                <a:effectLst/>
                <a:uLnTx/>
                <a:uFillTx/>
                <a:latin typeface="Inter"/>
                <a:ea typeface="+mn-ea"/>
                <a:cs typeface="+mn-cs"/>
              </a:rPr>
              <a:t>S</a:t>
            </a:r>
            <a:r>
              <a:rPr kumimoji="0" lang="fi-FI" sz="1100" b="0" i="0" u="none" strike="noStrike" kern="1200" cap="none" spc="0" normalizeH="0" baseline="0" noProof="0">
                <a:ln>
                  <a:noFill/>
                </a:ln>
                <a:solidFill>
                  <a:srgbClr val="120A48"/>
                </a:solidFill>
                <a:effectLst/>
                <a:uLnTx/>
                <a:uFillTx/>
                <a:latin typeface="Inter"/>
                <a:ea typeface="+mn-ea"/>
                <a:cs typeface="+mn-cs"/>
              </a:rPr>
              <a:t>h</a:t>
            </a:r>
            <a:r>
              <a:rPr kumimoji="0" lang="en-BE" sz="1100" b="0" i="0" u="none" strike="noStrike" kern="1200" cap="none" spc="0" normalizeH="0" baseline="0" noProof="0">
                <a:ln>
                  <a:noFill/>
                </a:ln>
                <a:solidFill>
                  <a:srgbClr val="120A48"/>
                </a:solidFill>
                <a:effectLst/>
                <a:uLnTx/>
                <a:uFillTx/>
                <a:latin typeface="Inter"/>
                <a:ea typeface="+mn-ea"/>
                <a:cs typeface="+mn-cs"/>
              </a:rPr>
              <a:t>ow the list of Invoices for the data selected in the dashboard</a:t>
            </a:r>
          </a:p>
        </p:txBody>
      </p:sp>
    </p:spTree>
    <p:custDataLst>
      <p:tags r:id="rId1"/>
    </p:custDataLst>
    <p:extLst>
      <p:ext uri="{BB962C8B-B14F-4D97-AF65-F5344CB8AC3E}">
        <p14:creationId xmlns:p14="http://schemas.microsoft.com/office/powerpoint/2010/main" val="63539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2D09-72B0-21AB-E4B5-C9E7B96BCCAF}"/>
              </a:ext>
            </a:extLst>
          </p:cNvPr>
          <p:cNvSpPr>
            <a:spLocks noGrp="1"/>
          </p:cNvSpPr>
          <p:nvPr>
            <p:ph type="title"/>
          </p:nvPr>
        </p:nvSpPr>
        <p:spPr/>
        <p:txBody>
          <a:bodyPr/>
          <a:lstStyle/>
          <a:p>
            <a:r>
              <a:rPr lang="en-BE"/>
              <a:t>Spend Data Discovery</a:t>
            </a:r>
          </a:p>
        </p:txBody>
      </p:sp>
      <p:sp>
        <p:nvSpPr>
          <p:cNvPr id="3" name="Content Placeholder 2">
            <a:extLst>
              <a:ext uri="{FF2B5EF4-FFF2-40B4-BE49-F238E27FC236}">
                <a16:creationId xmlns:a16="http://schemas.microsoft.com/office/drawing/2014/main" id="{24E7A93A-F39F-E2B6-A383-10E6BFF49745}"/>
              </a:ext>
            </a:extLst>
          </p:cNvPr>
          <p:cNvSpPr>
            <a:spLocks noGrp="1"/>
          </p:cNvSpPr>
          <p:nvPr>
            <p:ph sz="half" idx="1"/>
          </p:nvPr>
        </p:nvSpPr>
        <p:spPr/>
        <p:txBody>
          <a:bodyPr/>
          <a:lstStyle/>
          <a:p>
            <a:r>
              <a:rPr lang="en-BE" b="1"/>
              <a:t>Invoice count</a:t>
            </a:r>
            <a:r>
              <a:rPr lang="en-BE"/>
              <a:t>: Total number of Invoices</a:t>
            </a:r>
          </a:p>
          <a:p>
            <a:r>
              <a:rPr lang="en-BE" b="1"/>
              <a:t>Supplier Count</a:t>
            </a:r>
            <a:r>
              <a:rPr lang="en-BE"/>
              <a:t>: Total number of suppliers</a:t>
            </a:r>
          </a:p>
          <a:p>
            <a:r>
              <a:rPr lang="en-BE" b="1"/>
              <a:t>Invoice Value</a:t>
            </a:r>
            <a:r>
              <a:rPr lang="en-BE"/>
              <a:t>: Total invoice value per Currency</a:t>
            </a:r>
          </a:p>
          <a:p>
            <a:r>
              <a:rPr lang="en-BE" b="1"/>
              <a:t>Dimension 1</a:t>
            </a:r>
            <a:r>
              <a:rPr lang="en-BE"/>
              <a:t>: Select the first dimension to represent the data in the column to the right</a:t>
            </a:r>
          </a:p>
          <a:p>
            <a:r>
              <a:rPr lang="en-BE" b="1"/>
              <a:t>Dimension 2</a:t>
            </a:r>
            <a:r>
              <a:rPr lang="en-BE"/>
              <a:t>: Select the second dimension to represent the data in the column to the right</a:t>
            </a:r>
          </a:p>
          <a:p>
            <a:endParaRPr lang="en-BE"/>
          </a:p>
        </p:txBody>
      </p:sp>
      <p:sp>
        <p:nvSpPr>
          <p:cNvPr id="4" name="Text Placeholder 3">
            <a:extLst>
              <a:ext uri="{FF2B5EF4-FFF2-40B4-BE49-F238E27FC236}">
                <a16:creationId xmlns:a16="http://schemas.microsoft.com/office/drawing/2014/main" id="{975F3429-5C51-9990-0D82-1F35645813FA}"/>
              </a:ext>
            </a:extLst>
          </p:cNvPr>
          <p:cNvSpPr>
            <a:spLocks noGrp="1"/>
          </p:cNvSpPr>
          <p:nvPr>
            <p:ph type="body" sz="quarter" idx="13"/>
          </p:nvPr>
        </p:nvSpPr>
        <p:spPr/>
        <p:txBody>
          <a:bodyPr/>
          <a:lstStyle/>
          <a:p>
            <a:r>
              <a:rPr lang="en-BE"/>
              <a:t>Main KPI</a:t>
            </a:r>
          </a:p>
        </p:txBody>
      </p:sp>
      <p:pic>
        <p:nvPicPr>
          <p:cNvPr id="6" name="Picture 5">
            <a:extLst>
              <a:ext uri="{FF2B5EF4-FFF2-40B4-BE49-F238E27FC236}">
                <a16:creationId xmlns:a16="http://schemas.microsoft.com/office/drawing/2014/main" id="{69E5DC35-5596-CFD0-8190-1E783B4FB33D}"/>
              </a:ext>
            </a:extLst>
          </p:cNvPr>
          <p:cNvPicPr>
            <a:picLocks noChangeAspect="1"/>
          </p:cNvPicPr>
          <p:nvPr/>
        </p:nvPicPr>
        <p:blipFill>
          <a:blip r:embed="rId3"/>
          <a:srcRect t="2380" r="1262"/>
          <a:stretch/>
        </p:blipFill>
        <p:spPr>
          <a:xfrm>
            <a:off x="407946" y="1980994"/>
            <a:ext cx="4552526" cy="3822115"/>
          </a:xfrm>
          <a:prstGeom prst="rect">
            <a:avLst/>
          </a:prstGeom>
        </p:spPr>
      </p:pic>
      <p:pic>
        <p:nvPicPr>
          <p:cNvPr id="5" name="Picture 4">
            <a:extLst>
              <a:ext uri="{FF2B5EF4-FFF2-40B4-BE49-F238E27FC236}">
                <a16:creationId xmlns:a16="http://schemas.microsoft.com/office/drawing/2014/main" id="{BFE8BC3D-C0E1-438F-05DC-5B1A83513032}"/>
              </a:ext>
            </a:extLst>
          </p:cNvPr>
          <p:cNvPicPr>
            <a:picLocks noChangeAspect="1"/>
          </p:cNvPicPr>
          <p:nvPr/>
        </p:nvPicPr>
        <p:blipFill>
          <a:blip r:embed="rId4"/>
          <a:stretch>
            <a:fillRect/>
          </a:stretch>
        </p:blipFill>
        <p:spPr>
          <a:xfrm>
            <a:off x="3173506" y="2517484"/>
            <a:ext cx="1456992" cy="1306269"/>
          </a:xfrm>
          <a:prstGeom prst="rect">
            <a:avLst/>
          </a:prstGeom>
        </p:spPr>
      </p:pic>
      <p:pic>
        <p:nvPicPr>
          <p:cNvPr id="7" name="Picture 6">
            <a:extLst>
              <a:ext uri="{FF2B5EF4-FFF2-40B4-BE49-F238E27FC236}">
                <a16:creationId xmlns:a16="http://schemas.microsoft.com/office/drawing/2014/main" id="{2D9677F1-065B-DABB-E30E-B22B810B2268}"/>
              </a:ext>
            </a:extLst>
          </p:cNvPr>
          <p:cNvPicPr>
            <a:picLocks noChangeAspect="1"/>
          </p:cNvPicPr>
          <p:nvPr/>
        </p:nvPicPr>
        <p:blipFill>
          <a:blip r:embed="rId5"/>
          <a:stretch>
            <a:fillRect/>
          </a:stretch>
        </p:blipFill>
        <p:spPr>
          <a:xfrm>
            <a:off x="3220051" y="4550789"/>
            <a:ext cx="1410447" cy="1452550"/>
          </a:xfrm>
          <a:prstGeom prst="rect">
            <a:avLst/>
          </a:prstGeom>
        </p:spPr>
      </p:pic>
    </p:spTree>
    <p:custDataLst>
      <p:tags r:id="rId1"/>
    </p:custDataLst>
    <p:extLst>
      <p:ext uri="{BB962C8B-B14F-4D97-AF65-F5344CB8AC3E}">
        <p14:creationId xmlns:p14="http://schemas.microsoft.com/office/powerpoint/2010/main" val="375407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53A0E-C808-AAD7-0453-03AE3B383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1E88D-855D-8595-F48B-03E96F0A2BD4}"/>
              </a:ext>
            </a:extLst>
          </p:cNvPr>
          <p:cNvSpPr>
            <a:spLocks noGrp="1"/>
          </p:cNvSpPr>
          <p:nvPr>
            <p:ph type="title"/>
          </p:nvPr>
        </p:nvSpPr>
        <p:spPr/>
        <p:txBody>
          <a:bodyPr/>
          <a:lstStyle/>
          <a:p>
            <a:r>
              <a:rPr lang="en-BE"/>
              <a:t>Spend Data Discovery</a:t>
            </a:r>
          </a:p>
        </p:txBody>
      </p:sp>
      <p:sp>
        <p:nvSpPr>
          <p:cNvPr id="3" name="Content Placeholder 2">
            <a:extLst>
              <a:ext uri="{FF2B5EF4-FFF2-40B4-BE49-F238E27FC236}">
                <a16:creationId xmlns:a16="http://schemas.microsoft.com/office/drawing/2014/main" id="{3370531B-939D-F4B0-0089-5D02FF52F0F4}"/>
              </a:ext>
            </a:extLst>
          </p:cNvPr>
          <p:cNvSpPr>
            <a:spLocks noGrp="1"/>
          </p:cNvSpPr>
          <p:nvPr>
            <p:ph sz="half" idx="1"/>
          </p:nvPr>
        </p:nvSpPr>
        <p:spPr/>
        <p:txBody>
          <a:bodyPr/>
          <a:lstStyle/>
          <a:p>
            <a:r>
              <a:rPr lang="en-BE"/>
              <a:t>You can choose to show only Basware’s Default fields, or show all fields, which will expand the data to show all custom fields configured in your AP automation solution</a:t>
            </a:r>
          </a:p>
        </p:txBody>
      </p:sp>
      <p:sp>
        <p:nvSpPr>
          <p:cNvPr id="4" name="Text Placeholder 3">
            <a:extLst>
              <a:ext uri="{FF2B5EF4-FFF2-40B4-BE49-F238E27FC236}">
                <a16:creationId xmlns:a16="http://schemas.microsoft.com/office/drawing/2014/main" id="{B029B7AA-7ADD-91BA-D960-B82204C78456}"/>
              </a:ext>
            </a:extLst>
          </p:cNvPr>
          <p:cNvSpPr>
            <a:spLocks noGrp="1"/>
          </p:cNvSpPr>
          <p:nvPr>
            <p:ph type="body" sz="quarter" idx="13"/>
          </p:nvPr>
        </p:nvSpPr>
        <p:spPr/>
        <p:txBody>
          <a:bodyPr/>
          <a:lstStyle/>
          <a:p>
            <a:r>
              <a:rPr lang="en-BE"/>
              <a:t>Invoice List</a:t>
            </a:r>
          </a:p>
        </p:txBody>
      </p:sp>
      <p:pic>
        <p:nvPicPr>
          <p:cNvPr id="6" name="Picture 5">
            <a:extLst>
              <a:ext uri="{FF2B5EF4-FFF2-40B4-BE49-F238E27FC236}">
                <a16:creationId xmlns:a16="http://schemas.microsoft.com/office/drawing/2014/main" id="{0E2FAEBF-A789-C545-D64B-F8751CE396F3}"/>
              </a:ext>
            </a:extLst>
          </p:cNvPr>
          <p:cNvPicPr>
            <a:picLocks noChangeAspect="1"/>
          </p:cNvPicPr>
          <p:nvPr/>
        </p:nvPicPr>
        <p:blipFill>
          <a:blip r:embed="rId3"/>
          <a:stretch>
            <a:fillRect/>
          </a:stretch>
        </p:blipFill>
        <p:spPr>
          <a:xfrm>
            <a:off x="0" y="2299030"/>
            <a:ext cx="12192000" cy="2259940"/>
          </a:xfrm>
          <a:prstGeom prst="rect">
            <a:avLst/>
          </a:prstGeom>
        </p:spPr>
      </p:pic>
    </p:spTree>
    <p:custDataLst>
      <p:tags r:id="rId1"/>
    </p:custDataLst>
    <p:extLst>
      <p:ext uri="{BB962C8B-B14F-4D97-AF65-F5344CB8AC3E}">
        <p14:creationId xmlns:p14="http://schemas.microsoft.com/office/powerpoint/2010/main" val="319713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2B519-248D-2C77-4BF3-30E6EDD64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7B9C6-1B9B-784A-EDEB-21292689A048}"/>
              </a:ext>
            </a:extLst>
          </p:cNvPr>
          <p:cNvSpPr>
            <a:spLocks noGrp="1"/>
          </p:cNvSpPr>
          <p:nvPr>
            <p:ph type="title"/>
          </p:nvPr>
        </p:nvSpPr>
        <p:spPr/>
        <p:txBody>
          <a:bodyPr/>
          <a:lstStyle/>
          <a:p>
            <a:r>
              <a:rPr lang="en-BE"/>
              <a:t>Purchase Data Discovery</a:t>
            </a:r>
          </a:p>
        </p:txBody>
      </p:sp>
      <p:sp>
        <p:nvSpPr>
          <p:cNvPr id="3" name="Content Placeholder 2">
            <a:extLst>
              <a:ext uri="{FF2B5EF4-FFF2-40B4-BE49-F238E27FC236}">
                <a16:creationId xmlns:a16="http://schemas.microsoft.com/office/drawing/2014/main" id="{A6323540-A5EC-801E-9C22-9EA7FE5CF375}"/>
              </a:ext>
            </a:extLst>
          </p:cNvPr>
          <p:cNvSpPr>
            <a:spLocks noGrp="1"/>
          </p:cNvSpPr>
          <p:nvPr>
            <p:ph sz="half" idx="1"/>
          </p:nvPr>
        </p:nvSpPr>
        <p:spPr/>
        <p:txBody>
          <a:bodyPr/>
          <a:lstStyle/>
          <a:p>
            <a:endParaRPr lang="en-FI"/>
          </a:p>
        </p:txBody>
      </p:sp>
      <p:sp>
        <p:nvSpPr>
          <p:cNvPr id="4" name="Text Placeholder 3">
            <a:extLst>
              <a:ext uri="{FF2B5EF4-FFF2-40B4-BE49-F238E27FC236}">
                <a16:creationId xmlns:a16="http://schemas.microsoft.com/office/drawing/2014/main" id="{F0A0CF5B-8241-5709-39D9-C5B8FBEFA571}"/>
              </a:ext>
            </a:extLst>
          </p:cNvPr>
          <p:cNvSpPr>
            <a:spLocks noGrp="1"/>
          </p:cNvSpPr>
          <p:nvPr>
            <p:ph type="body" sz="quarter" idx="13"/>
          </p:nvPr>
        </p:nvSpPr>
        <p:spPr/>
        <p:txBody>
          <a:bodyPr/>
          <a:lstStyle/>
          <a:p>
            <a:endParaRPr lang="en-FI"/>
          </a:p>
        </p:txBody>
      </p:sp>
      <p:pic>
        <p:nvPicPr>
          <p:cNvPr id="5" name="Picture 4">
            <a:extLst>
              <a:ext uri="{FF2B5EF4-FFF2-40B4-BE49-F238E27FC236}">
                <a16:creationId xmlns:a16="http://schemas.microsoft.com/office/drawing/2014/main" id="{97188ED2-BB47-147B-9F9D-E1BE7DAF35CD}"/>
              </a:ext>
            </a:extLst>
          </p:cNvPr>
          <p:cNvPicPr>
            <a:picLocks noChangeAspect="1"/>
          </p:cNvPicPr>
          <p:nvPr/>
        </p:nvPicPr>
        <p:blipFill>
          <a:blip r:embed="rId3"/>
          <a:stretch>
            <a:fillRect/>
          </a:stretch>
        </p:blipFill>
        <p:spPr>
          <a:xfrm>
            <a:off x="909625" y="1124381"/>
            <a:ext cx="9172681" cy="5295663"/>
          </a:xfrm>
          <a:prstGeom prst="rect">
            <a:avLst/>
          </a:prstGeom>
        </p:spPr>
      </p:pic>
    </p:spTree>
    <p:custDataLst>
      <p:tags r:id="rId1"/>
    </p:custDataLst>
    <p:extLst>
      <p:ext uri="{BB962C8B-B14F-4D97-AF65-F5344CB8AC3E}">
        <p14:creationId xmlns:p14="http://schemas.microsoft.com/office/powerpoint/2010/main" val="293006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580FA-79ED-CAF9-67DE-C6AA46CD3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E9F0B-9FD7-511B-A3B3-66E1C6155863}"/>
              </a:ext>
            </a:extLst>
          </p:cNvPr>
          <p:cNvSpPr>
            <a:spLocks noGrp="1"/>
          </p:cNvSpPr>
          <p:nvPr>
            <p:ph type="title"/>
          </p:nvPr>
        </p:nvSpPr>
        <p:spPr/>
        <p:txBody>
          <a:bodyPr/>
          <a:lstStyle/>
          <a:p>
            <a:r>
              <a:rPr lang="en-BE"/>
              <a:t>Purchase Data Discovery Controls</a:t>
            </a:r>
          </a:p>
        </p:txBody>
      </p:sp>
      <p:sp>
        <p:nvSpPr>
          <p:cNvPr id="3" name="Content Placeholder 2">
            <a:extLst>
              <a:ext uri="{FF2B5EF4-FFF2-40B4-BE49-F238E27FC236}">
                <a16:creationId xmlns:a16="http://schemas.microsoft.com/office/drawing/2014/main" id="{C494479F-BBDC-3B0D-03F4-10169CF7A01D}"/>
              </a:ext>
            </a:extLst>
          </p:cNvPr>
          <p:cNvSpPr>
            <a:spLocks noGrp="1"/>
          </p:cNvSpPr>
          <p:nvPr>
            <p:ph sz="half" idx="1"/>
          </p:nvPr>
        </p:nvSpPr>
        <p:spPr/>
        <p:txBody>
          <a:bodyPr/>
          <a:lstStyle/>
          <a:p>
            <a:endParaRPr lang="en-FI"/>
          </a:p>
        </p:txBody>
      </p:sp>
      <p:sp>
        <p:nvSpPr>
          <p:cNvPr id="4" name="Text Placeholder 3">
            <a:extLst>
              <a:ext uri="{FF2B5EF4-FFF2-40B4-BE49-F238E27FC236}">
                <a16:creationId xmlns:a16="http://schemas.microsoft.com/office/drawing/2014/main" id="{85736B77-E146-5E93-52C3-A275DE454FE9}"/>
              </a:ext>
            </a:extLst>
          </p:cNvPr>
          <p:cNvSpPr>
            <a:spLocks noGrp="1"/>
          </p:cNvSpPr>
          <p:nvPr>
            <p:ph type="body" sz="quarter" idx="13"/>
          </p:nvPr>
        </p:nvSpPr>
        <p:spPr/>
        <p:txBody>
          <a:bodyPr/>
          <a:lstStyle/>
          <a:p>
            <a:endParaRPr lang="en-FI"/>
          </a:p>
        </p:txBody>
      </p:sp>
      <p:sp>
        <p:nvSpPr>
          <p:cNvPr id="8" name="Content Placeholder 3">
            <a:extLst>
              <a:ext uri="{FF2B5EF4-FFF2-40B4-BE49-F238E27FC236}">
                <a16:creationId xmlns:a16="http://schemas.microsoft.com/office/drawing/2014/main" id="{3CD736CA-CF87-57A3-78BB-33B118B183D4}"/>
              </a:ext>
            </a:extLst>
          </p:cNvPr>
          <p:cNvSpPr txBox="1">
            <a:spLocks/>
          </p:cNvSpPr>
          <p:nvPr/>
        </p:nvSpPr>
        <p:spPr>
          <a:xfrm>
            <a:off x="1084254" y="3000827"/>
            <a:ext cx="9344686"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a:ln>
                  <a:noFill/>
                </a:ln>
                <a:solidFill>
                  <a:srgbClr val="120A48"/>
                </a:solidFill>
                <a:effectLst/>
                <a:uLnTx/>
                <a:uFillTx/>
                <a:latin typeface="Inter"/>
                <a:ea typeface="+mn-ea"/>
                <a:cs typeface="+mn-cs"/>
              </a:rPr>
              <a:t>Order/Requisition value: </a:t>
            </a:r>
            <a:r>
              <a:rPr kumimoji="0" lang="fi-FI" sz="1400" b="0" i="0" u="none" strike="noStrike" kern="1200" cap="none" spc="0" normalizeH="0" baseline="0" noProof="0">
                <a:ln>
                  <a:noFill/>
                </a:ln>
                <a:solidFill>
                  <a:srgbClr val="120A48"/>
                </a:solidFill>
                <a:effectLst/>
                <a:uLnTx/>
                <a:uFillTx/>
                <a:latin typeface="Inter"/>
                <a:ea typeface="+mn-ea"/>
                <a:cs typeface="+mn-cs"/>
              </a:rPr>
              <a:t>Filter data o</a:t>
            </a:r>
            <a:r>
              <a:rPr kumimoji="0" lang="en-BE" sz="1400" b="0" i="0" u="none" strike="noStrike" kern="1200" cap="none" spc="0" normalizeH="0" baseline="0" noProof="0">
                <a:ln>
                  <a:noFill/>
                </a:ln>
                <a:solidFill>
                  <a:srgbClr val="120A48"/>
                </a:solidFill>
                <a:effectLst/>
                <a:uLnTx/>
                <a:uFillTx/>
                <a:latin typeface="Inter"/>
                <a:ea typeface="+mn-ea"/>
                <a:cs typeface="+mn-cs"/>
              </a:rPr>
              <a:t>n gross sum per organization/gross sum per company/net sum per company/net sum per organization</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a:ln>
                  <a:noFill/>
                </a:ln>
                <a:solidFill>
                  <a:srgbClr val="120A48"/>
                </a:solidFill>
                <a:effectLst/>
                <a:uLnTx/>
                <a:uFillTx/>
                <a:latin typeface="Inter"/>
                <a:ea typeface="+mn-ea"/>
                <a:cs typeface="+mn-cs"/>
              </a:rPr>
              <a:t>Organization: </a:t>
            </a:r>
            <a:r>
              <a:rPr kumimoji="0" lang="fi-FI" sz="1400" b="0" i="0" u="none" strike="noStrike" kern="1200" cap="none" spc="0" normalizeH="0" baseline="0" noProof="0">
                <a:ln>
                  <a:noFill/>
                </a:ln>
                <a:solidFill>
                  <a:srgbClr val="120A48"/>
                </a:solidFill>
                <a:effectLst/>
                <a:uLnTx/>
                <a:uFillTx/>
                <a:latin typeface="Inter"/>
                <a:ea typeface="+mn-ea"/>
                <a:cs typeface="+mn-cs"/>
              </a:rPr>
              <a:t>Filter data by </a:t>
            </a:r>
            <a:r>
              <a:rPr kumimoji="0" lang="en-BE" sz="1400" b="0" i="0" u="none" strike="noStrike" kern="1200" cap="none" spc="0" normalizeH="0" baseline="0" noProof="0">
                <a:ln>
                  <a:noFill/>
                </a:ln>
                <a:solidFill>
                  <a:srgbClr val="120A48"/>
                </a:solidFill>
                <a:effectLst/>
                <a:uLnTx/>
                <a:uFillTx/>
                <a:latin typeface="Inter"/>
                <a:ea typeface="+mn-ea"/>
                <a:cs typeface="+mn-cs"/>
              </a:rPr>
              <a:t>Organization</a:t>
            </a:r>
            <a:r>
              <a:rPr kumimoji="0" lang="fi-FI" sz="1400" b="0" i="0" u="none" strike="noStrike" kern="1200" cap="none" spc="0" normalizeH="0" baseline="0" noProof="0">
                <a:ln>
                  <a:noFill/>
                </a:ln>
                <a:solidFill>
                  <a:srgbClr val="120A48"/>
                </a:solidFill>
                <a:effectLst/>
                <a:uLnTx/>
                <a:uFillTx/>
                <a:latin typeface="Inter"/>
                <a:ea typeface="+mn-ea"/>
                <a:cs typeface="+mn-cs"/>
              </a:rPr>
              <a:t>.</a:t>
            </a:r>
            <a:endParaRPr kumimoji="0" lang="en-BE" sz="14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a:ln>
                  <a:noFill/>
                </a:ln>
                <a:solidFill>
                  <a:srgbClr val="120A48"/>
                </a:solidFill>
                <a:effectLst/>
                <a:uLnTx/>
                <a:uFillTx/>
                <a:latin typeface="Inter"/>
                <a:ea typeface="+mn-ea"/>
                <a:cs typeface="+mn-cs"/>
              </a:rPr>
              <a:t>Supplier</a:t>
            </a:r>
            <a:r>
              <a:rPr kumimoji="0" lang="en-BE" sz="1400" b="0" i="0" u="none" strike="noStrike" kern="1200" cap="none" spc="0" normalizeH="0" baseline="0" noProof="0">
                <a:ln>
                  <a:noFill/>
                </a:ln>
                <a:solidFill>
                  <a:srgbClr val="120A48"/>
                </a:solidFill>
                <a:effectLst/>
                <a:uLnTx/>
                <a:uFillTx/>
                <a:latin typeface="Inter"/>
                <a:ea typeface="+mn-ea"/>
                <a:cs typeface="+mn-cs"/>
              </a:rPr>
              <a:t>: Filter data on a specific Supplier.</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a:ln>
                  <a:noFill/>
                </a:ln>
                <a:solidFill>
                  <a:srgbClr val="120A48"/>
                </a:solidFill>
                <a:effectLst/>
                <a:uLnTx/>
                <a:uFillTx/>
                <a:latin typeface="Inter"/>
                <a:ea typeface="+mn-ea"/>
                <a:cs typeface="+mn-cs"/>
              </a:rPr>
              <a:t>Organization Level 1: </a:t>
            </a:r>
            <a:r>
              <a:rPr kumimoji="0" lang="en-BE" sz="1400" b="0" i="0" u="none" strike="noStrike" kern="1200" cap="none" spc="0" normalizeH="0" baseline="0" noProof="0">
                <a:ln>
                  <a:noFill/>
                </a:ln>
                <a:solidFill>
                  <a:srgbClr val="120A48"/>
                </a:solidFill>
                <a:effectLst/>
                <a:uLnTx/>
                <a:uFillTx/>
                <a:latin typeface="Inter"/>
                <a:ea typeface="+mn-ea"/>
                <a:cs typeface="+mn-cs"/>
              </a:rPr>
              <a:t>Filter on the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a:ln>
                  <a:noFill/>
                </a:ln>
                <a:solidFill>
                  <a:srgbClr val="120A48"/>
                </a:solidFill>
                <a:effectLst/>
                <a:uLnTx/>
                <a:uFillTx/>
                <a:latin typeface="Inter"/>
                <a:ea typeface="+mn-ea"/>
                <a:cs typeface="+mn-cs"/>
              </a:rPr>
              <a:t>Organization Level 2: </a:t>
            </a:r>
            <a:r>
              <a:rPr kumimoji="0" lang="en-BE" sz="1400" b="0" i="0" u="none" strike="noStrike" kern="1200" cap="none" spc="0" normalizeH="0" baseline="0" noProof="0">
                <a:ln>
                  <a:noFill/>
                </a:ln>
                <a:solidFill>
                  <a:srgbClr val="120A48"/>
                </a:solidFill>
                <a:effectLst/>
                <a:uLnTx/>
                <a:uFillTx/>
                <a:latin typeface="Inter"/>
                <a:ea typeface="+mn-ea"/>
                <a:cs typeface="+mn-cs"/>
              </a:rPr>
              <a:t>Filter on the Second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a:ln>
                  <a:noFill/>
                </a:ln>
                <a:solidFill>
                  <a:srgbClr val="120A48"/>
                </a:solidFill>
                <a:effectLst/>
                <a:uLnTx/>
                <a:uFillTx/>
                <a:latin typeface="Inter"/>
                <a:ea typeface="+mn-ea"/>
                <a:cs typeface="+mn-cs"/>
              </a:rPr>
              <a:t>Organization Level 3</a:t>
            </a:r>
            <a:r>
              <a:rPr kumimoji="0" lang="en-BE" sz="1400" b="0" i="0" u="none" strike="noStrike" kern="1200" cap="none" spc="0" normalizeH="0" baseline="0" noProof="0">
                <a:ln>
                  <a:noFill/>
                </a:ln>
                <a:solidFill>
                  <a:srgbClr val="120A48"/>
                </a:solidFill>
                <a:effectLst/>
                <a:uLnTx/>
                <a:uFillTx/>
                <a:latin typeface="Inter"/>
                <a:ea typeface="+mn-ea"/>
                <a:cs typeface="+mn-cs"/>
              </a:rPr>
              <a:t>: Filter on the Third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a:ln>
                  <a:noFill/>
                </a:ln>
                <a:solidFill>
                  <a:srgbClr val="120A48"/>
                </a:solidFill>
                <a:effectLst/>
                <a:uLnTx/>
                <a:uFillTx/>
                <a:latin typeface="Inter"/>
                <a:ea typeface="+mn-ea"/>
                <a:cs typeface="+mn-cs"/>
              </a:rPr>
              <a:t>Organization Level 4: </a:t>
            </a:r>
            <a:r>
              <a:rPr kumimoji="0" lang="en-BE" sz="1400" b="0" i="0" u="none" strike="noStrike" kern="1200" cap="none" spc="0" normalizeH="0" baseline="0" noProof="0">
                <a:ln>
                  <a:noFill/>
                </a:ln>
                <a:solidFill>
                  <a:srgbClr val="120A48"/>
                </a:solidFill>
                <a:effectLst/>
                <a:uLnTx/>
                <a:uFillTx/>
                <a:latin typeface="Inter"/>
                <a:ea typeface="+mn-ea"/>
                <a:cs typeface="+mn-cs"/>
              </a:rPr>
              <a:t>Filter on the Fourth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a:ln>
                  <a:noFill/>
                </a:ln>
                <a:solidFill>
                  <a:srgbClr val="120A48"/>
                </a:solidFill>
                <a:effectLst/>
                <a:uLnTx/>
                <a:uFillTx/>
                <a:latin typeface="Inter"/>
                <a:ea typeface="+mn-ea"/>
                <a:cs typeface="+mn-cs"/>
              </a:rPr>
              <a:t>Organization Level 5</a:t>
            </a:r>
            <a:r>
              <a:rPr kumimoji="0" lang="en-BE" sz="1400" b="0" i="0" u="none" strike="noStrike" kern="1200" cap="none" spc="0" normalizeH="0" baseline="0" noProof="0">
                <a:ln>
                  <a:noFill/>
                </a:ln>
                <a:solidFill>
                  <a:srgbClr val="120A48"/>
                </a:solidFill>
                <a:effectLst/>
                <a:uLnTx/>
                <a:uFillTx/>
                <a:latin typeface="Inter"/>
                <a:ea typeface="+mn-ea"/>
                <a:cs typeface="+mn-cs"/>
              </a:rPr>
              <a:t>: Filter on the Fifth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a:ln>
                  <a:noFill/>
                </a:ln>
                <a:solidFill>
                  <a:srgbClr val="120A48"/>
                </a:solidFill>
                <a:effectLst/>
                <a:uLnTx/>
                <a:uFillTx/>
                <a:latin typeface="Inter"/>
                <a:ea typeface="+mn-ea"/>
                <a:cs typeface="+mn-cs"/>
              </a:rPr>
              <a:t>S</a:t>
            </a:r>
            <a:r>
              <a:rPr kumimoji="0" lang="fi-FI" sz="1400" b="1" i="0" u="none" strike="noStrike" kern="1200" cap="none" spc="0" normalizeH="0" baseline="0" noProof="0">
                <a:ln>
                  <a:noFill/>
                </a:ln>
                <a:solidFill>
                  <a:srgbClr val="120A48"/>
                </a:solidFill>
                <a:effectLst/>
                <a:uLnTx/>
                <a:uFillTx/>
                <a:latin typeface="Inter"/>
                <a:ea typeface="+mn-ea"/>
                <a:cs typeface="+mn-cs"/>
              </a:rPr>
              <a:t>h</a:t>
            </a:r>
            <a:r>
              <a:rPr kumimoji="0" lang="en-BE" sz="1400" b="1" i="0" u="none" strike="noStrike" kern="1200" cap="none" spc="0" normalizeH="0" baseline="0" noProof="0">
                <a:ln>
                  <a:noFill/>
                </a:ln>
                <a:solidFill>
                  <a:srgbClr val="120A48"/>
                </a:solidFill>
                <a:effectLst/>
                <a:uLnTx/>
                <a:uFillTx/>
                <a:latin typeface="Inter"/>
                <a:ea typeface="+mn-ea"/>
                <a:cs typeface="+mn-cs"/>
              </a:rPr>
              <a:t>ow Invoice List: </a:t>
            </a:r>
            <a:r>
              <a:rPr kumimoji="0" lang="en-BE" sz="1400" b="0" i="0" u="none" strike="noStrike" kern="1200" cap="none" spc="0" normalizeH="0" baseline="0" noProof="0">
                <a:ln>
                  <a:noFill/>
                </a:ln>
                <a:solidFill>
                  <a:srgbClr val="120A48"/>
                </a:solidFill>
                <a:effectLst/>
                <a:uLnTx/>
                <a:uFillTx/>
                <a:latin typeface="Inter"/>
                <a:ea typeface="+mn-ea"/>
                <a:cs typeface="+mn-cs"/>
              </a:rPr>
              <a:t>S</a:t>
            </a:r>
            <a:r>
              <a:rPr kumimoji="0" lang="fi-FI" sz="1400" b="0" i="0" u="none" strike="noStrike" kern="1200" cap="none" spc="0" normalizeH="0" baseline="0" noProof="0">
                <a:ln>
                  <a:noFill/>
                </a:ln>
                <a:solidFill>
                  <a:srgbClr val="120A48"/>
                </a:solidFill>
                <a:effectLst/>
                <a:uLnTx/>
                <a:uFillTx/>
                <a:latin typeface="Inter"/>
                <a:ea typeface="+mn-ea"/>
                <a:cs typeface="+mn-cs"/>
              </a:rPr>
              <a:t>h</a:t>
            </a:r>
            <a:r>
              <a:rPr kumimoji="0" lang="en-BE" sz="1400" b="0" i="0" u="none" strike="noStrike" kern="1200" cap="none" spc="0" normalizeH="0" baseline="0" noProof="0">
                <a:ln>
                  <a:noFill/>
                </a:ln>
                <a:solidFill>
                  <a:srgbClr val="120A48"/>
                </a:solidFill>
                <a:effectLst/>
                <a:uLnTx/>
                <a:uFillTx/>
                <a:latin typeface="Inter"/>
                <a:ea typeface="+mn-ea"/>
                <a:cs typeface="+mn-cs"/>
              </a:rPr>
              <a:t>ow the list of Invoices for the data selected in the dashboard</a:t>
            </a:r>
          </a:p>
        </p:txBody>
      </p:sp>
      <p:pic>
        <p:nvPicPr>
          <p:cNvPr id="5" name="Picture 4">
            <a:extLst>
              <a:ext uri="{FF2B5EF4-FFF2-40B4-BE49-F238E27FC236}">
                <a16:creationId xmlns:a16="http://schemas.microsoft.com/office/drawing/2014/main" id="{1E7D9B7C-BD4B-4DAB-CC83-AD4BD9DF5B39}"/>
              </a:ext>
            </a:extLst>
          </p:cNvPr>
          <p:cNvPicPr>
            <a:picLocks noChangeAspect="1"/>
          </p:cNvPicPr>
          <p:nvPr/>
        </p:nvPicPr>
        <p:blipFill>
          <a:blip r:embed="rId3"/>
          <a:stretch>
            <a:fillRect/>
          </a:stretch>
        </p:blipFill>
        <p:spPr>
          <a:xfrm>
            <a:off x="0" y="1423668"/>
            <a:ext cx="12192000" cy="1237580"/>
          </a:xfrm>
          <a:prstGeom prst="rect">
            <a:avLst/>
          </a:prstGeom>
        </p:spPr>
      </p:pic>
    </p:spTree>
    <p:custDataLst>
      <p:tags r:id="rId1"/>
    </p:custDataLst>
    <p:extLst>
      <p:ext uri="{BB962C8B-B14F-4D97-AF65-F5344CB8AC3E}">
        <p14:creationId xmlns:p14="http://schemas.microsoft.com/office/powerpoint/2010/main" val="148598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B416F-BC49-1FD8-2E46-3ED65E2DC1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4F8E9-AE33-56A8-4994-D5E78F11C4AC}"/>
              </a:ext>
            </a:extLst>
          </p:cNvPr>
          <p:cNvSpPr>
            <a:spLocks noGrp="1"/>
          </p:cNvSpPr>
          <p:nvPr>
            <p:ph type="title"/>
          </p:nvPr>
        </p:nvSpPr>
        <p:spPr/>
        <p:txBody>
          <a:bodyPr/>
          <a:lstStyle/>
          <a:p>
            <a:r>
              <a:rPr lang="en-BE"/>
              <a:t>Purchase Data Discovery</a:t>
            </a:r>
          </a:p>
        </p:txBody>
      </p:sp>
      <p:sp>
        <p:nvSpPr>
          <p:cNvPr id="3" name="Content Placeholder 2">
            <a:extLst>
              <a:ext uri="{FF2B5EF4-FFF2-40B4-BE49-F238E27FC236}">
                <a16:creationId xmlns:a16="http://schemas.microsoft.com/office/drawing/2014/main" id="{D1417C0A-05F4-7602-F175-CA5123E7CC28}"/>
              </a:ext>
            </a:extLst>
          </p:cNvPr>
          <p:cNvSpPr>
            <a:spLocks noGrp="1"/>
          </p:cNvSpPr>
          <p:nvPr>
            <p:ph sz="half" idx="1"/>
          </p:nvPr>
        </p:nvSpPr>
        <p:spPr/>
        <p:txBody>
          <a:bodyPr/>
          <a:lstStyle/>
          <a:p>
            <a:r>
              <a:rPr lang="fi-FI" b="1"/>
              <a:t>Order</a:t>
            </a:r>
            <a:r>
              <a:rPr lang="en-BE" b="1"/>
              <a:t> count</a:t>
            </a:r>
            <a:r>
              <a:rPr lang="en-BE"/>
              <a:t>: Total number of </a:t>
            </a:r>
            <a:r>
              <a:rPr lang="fi-FI"/>
              <a:t>Orders</a:t>
            </a:r>
            <a:endParaRPr lang="en-BE"/>
          </a:p>
          <a:p>
            <a:r>
              <a:rPr lang="en-BE" b="1"/>
              <a:t>Supplier Count</a:t>
            </a:r>
            <a:r>
              <a:rPr lang="en-BE"/>
              <a:t>: Total number of suppliers</a:t>
            </a:r>
          </a:p>
          <a:p>
            <a:r>
              <a:rPr lang="en-BE" b="1"/>
              <a:t>Invoice Value</a:t>
            </a:r>
            <a:r>
              <a:rPr lang="en-BE"/>
              <a:t>: Total </a:t>
            </a:r>
            <a:r>
              <a:rPr lang="fi-FI"/>
              <a:t>order</a:t>
            </a:r>
            <a:r>
              <a:rPr lang="en-BE"/>
              <a:t> value per Currency</a:t>
            </a:r>
          </a:p>
          <a:p>
            <a:r>
              <a:rPr lang="en-BE" b="1"/>
              <a:t>Dimension 1</a:t>
            </a:r>
            <a:r>
              <a:rPr lang="en-BE"/>
              <a:t>: Select the first dimension to represent the data in the column to the right</a:t>
            </a:r>
          </a:p>
          <a:p>
            <a:r>
              <a:rPr lang="en-BE" b="1"/>
              <a:t>Dimension 2</a:t>
            </a:r>
            <a:r>
              <a:rPr lang="en-BE"/>
              <a:t>: Select the second dimension to represent the data in the column to the right</a:t>
            </a:r>
            <a:endParaRPr lang="fi-FI"/>
          </a:p>
          <a:p>
            <a:r>
              <a:rPr lang="fi-FI" b="1"/>
              <a:t>PO he</a:t>
            </a:r>
            <a:r>
              <a:rPr lang="en-BE" b="1"/>
              <a:t>ader text:</a:t>
            </a:r>
            <a:r>
              <a:rPr lang="en-BE"/>
              <a:t> Line numbers</a:t>
            </a:r>
          </a:p>
          <a:p>
            <a:endParaRPr lang="en-BE"/>
          </a:p>
        </p:txBody>
      </p:sp>
      <p:sp>
        <p:nvSpPr>
          <p:cNvPr id="4" name="Text Placeholder 3">
            <a:extLst>
              <a:ext uri="{FF2B5EF4-FFF2-40B4-BE49-F238E27FC236}">
                <a16:creationId xmlns:a16="http://schemas.microsoft.com/office/drawing/2014/main" id="{83BBC351-EB47-2146-AC7C-19661907BFE0}"/>
              </a:ext>
            </a:extLst>
          </p:cNvPr>
          <p:cNvSpPr>
            <a:spLocks noGrp="1"/>
          </p:cNvSpPr>
          <p:nvPr>
            <p:ph type="body" sz="quarter" idx="13"/>
          </p:nvPr>
        </p:nvSpPr>
        <p:spPr/>
        <p:txBody>
          <a:bodyPr/>
          <a:lstStyle/>
          <a:p>
            <a:r>
              <a:rPr lang="en-BE"/>
              <a:t>Main KPI</a:t>
            </a:r>
          </a:p>
        </p:txBody>
      </p:sp>
      <p:grpSp>
        <p:nvGrpSpPr>
          <p:cNvPr id="17" name="Group 16">
            <a:extLst>
              <a:ext uri="{FF2B5EF4-FFF2-40B4-BE49-F238E27FC236}">
                <a16:creationId xmlns:a16="http://schemas.microsoft.com/office/drawing/2014/main" id="{33A15499-1B74-5D7D-66E5-06739F9B6A26}"/>
              </a:ext>
            </a:extLst>
          </p:cNvPr>
          <p:cNvGrpSpPr/>
          <p:nvPr/>
        </p:nvGrpSpPr>
        <p:grpSpPr>
          <a:xfrm>
            <a:off x="294593" y="1445593"/>
            <a:ext cx="5104243" cy="5293376"/>
            <a:chOff x="117890" y="1887788"/>
            <a:chExt cx="5104243" cy="5293376"/>
          </a:xfrm>
        </p:grpSpPr>
        <p:pic>
          <p:nvPicPr>
            <p:cNvPr id="9" name="Picture 8">
              <a:extLst>
                <a:ext uri="{FF2B5EF4-FFF2-40B4-BE49-F238E27FC236}">
                  <a16:creationId xmlns:a16="http://schemas.microsoft.com/office/drawing/2014/main" id="{BEDCF7F2-1CBF-87F0-7670-9EF7FBDE9B2C}"/>
                </a:ext>
              </a:extLst>
            </p:cNvPr>
            <p:cNvPicPr>
              <a:picLocks noChangeAspect="1"/>
            </p:cNvPicPr>
            <p:nvPr/>
          </p:nvPicPr>
          <p:blipFill>
            <a:blip r:embed="rId3"/>
            <a:stretch>
              <a:fillRect/>
            </a:stretch>
          </p:blipFill>
          <p:spPr>
            <a:xfrm>
              <a:off x="117890" y="1887788"/>
              <a:ext cx="5055131" cy="4042522"/>
            </a:xfrm>
            <a:prstGeom prst="rect">
              <a:avLst/>
            </a:prstGeom>
          </p:spPr>
        </p:pic>
        <p:pic>
          <p:nvPicPr>
            <p:cNvPr id="11" name="Picture 10">
              <a:extLst>
                <a:ext uri="{FF2B5EF4-FFF2-40B4-BE49-F238E27FC236}">
                  <a16:creationId xmlns:a16="http://schemas.microsoft.com/office/drawing/2014/main" id="{65420B68-1817-C757-1BD5-E95134F81137}"/>
                </a:ext>
              </a:extLst>
            </p:cNvPr>
            <p:cNvPicPr>
              <a:picLocks noChangeAspect="1"/>
            </p:cNvPicPr>
            <p:nvPr/>
          </p:nvPicPr>
          <p:blipFill>
            <a:blip r:embed="rId4"/>
            <a:stretch>
              <a:fillRect/>
            </a:stretch>
          </p:blipFill>
          <p:spPr>
            <a:xfrm>
              <a:off x="3412663" y="2554967"/>
              <a:ext cx="1045783" cy="1477989"/>
            </a:xfrm>
            <a:prstGeom prst="rect">
              <a:avLst/>
            </a:prstGeom>
          </p:spPr>
        </p:pic>
        <p:pic>
          <p:nvPicPr>
            <p:cNvPr id="12" name="Picture 11">
              <a:extLst>
                <a:ext uri="{FF2B5EF4-FFF2-40B4-BE49-F238E27FC236}">
                  <a16:creationId xmlns:a16="http://schemas.microsoft.com/office/drawing/2014/main" id="{E858B180-01AE-019D-1679-3871F1C3158A}"/>
                </a:ext>
              </a:extLst>
            </p:cNvPr>
            <p:cNvPicPr>
              <a:picLocks noChangeAspect="1"/>
            </p:cNvPicPr>
            <p:nvPr/>
          </p:nvPicPr>
          <p:blipFill>
            <a:blip r:embed="rId4"/>
            <a:stretch>
              <a:fillRect/>
            </a:stretch>
          </p:blipFill>
          <p:spPr>
            <a:xfrm>
              <a:off x="4176350" y="4601908"/>
              <a:ext cx="1045783" cy="1477989"/>
            </a:xfrm>
            <a:prstGeom prst="rect">
              <a:avLst/>
            </a:prstGeom>
          </p:spPr>
        </p:pic>
        <p:pic>
          <p:nvPicPr>
            <p:cNvPr id="14" name="Picture 13">
              <a:extLst>
                <a:ext uri="{FF2B5EF4-FFF2-40B4-BE49-F238E27FC236}">
                  <a16:creationId xmlns:a16="http://schemas.microsoft.com/office/drawing/2014/main" id="{A3AB8ABC-D9E2-F23B-744D-81776D0E8B2B}"/>
                </a:ext>
              </a:extLst>
            </p:cNvPr>
            <p:cNvPicPr>
              <a:picLocks noChangeAspect="1"/>
            </p:cNvPicPr>
            <p:nvPr/>
          </p:nvPicPr>
          <p:blipFill>
            <a:blip r:embed="rId5"/>
            <a:srcRect r="45782"/>
            <a:stretch/>
          </p:blipFill>
          <p:spPr>
            <a:xfrm>
              <a:off x="3500739" y="4963565"/>
              <a:ext cx="577385" cy="1173527"/>
            </a:xfrm>
            <a:prstGeom prst="rect">
              <a:avLst/>
            </a:prstGeom>
          </p:spPr>
        </p:pic>
        <p:pic>
          <p:nvPicPr>
            <p:cNvPr id="16" name="Picture 15">
              <a:extLst>
                <a:ext uri="{FF2B5EF4-FFF2-40B4-BE49-F238E27FC236}">
                  <a16:creationId xmlns:a16="http://schemas.microsoft.com/office/drawing/2014/main" id="{F25F6C04-889A-BCBE-FFA1-ACF7E86E34AE}"/>
                </a:ext>
              </a:extLst>
            </p:cNvPr>
            <p:cNvPicPr>
              <a:picLocks noChangeAspect="1"/>
            </p:cNvPicPr>
            <p:nvPr/>
          </p:nvPicPr>
          <p:blipFill>
            <a:blip r:embed="rId6"/>
            <a:srcRect t="19306" r="10121"/>
            <a:stretch/>
          </p:blipFill>
          <p:spPr>
            <a:xfrm>
              <a:off x="2853917" y="5610065"/>
              <a:ext cx="646822" cy="1571099"/>
            </a:xfrm>
            <a:prstGeom prst="rect">
              <a:avLst/>
            </a:prstGeom>
          </p:spPr>
        </p:pic>
      </p:grpSp>
    </p:spTree>
    <p:custDataLst>
      <p:tags r:id="rId1"/>
    </p:custDataLst>
    <p:extLst>
      <p:ext uri="{BB962C8B-B14F-4D97-AF65-F5344CB8AC3E}">
        <p14:creationId xmlns:p14="http://schemas.microsoft.com/office/powerpoint/2010/main" val="202282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E03C2-9039-372E-6B42-9B9374727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06F41-3B31-30E8-969D-596AD46D810D}"/>
              </a:ext>
            </a:extLst>
          </p:cNvPr>
          <p:cNvSpPr>
            <a:spLocks noGrp="1"/>
          </p:cNvSpPr>
          <p:nvPr>
            <p:ph type="title"/>
          </p:nvPr>
        </p:nvSpPr>
        <p:spPr/>
        <p:txBody>
          <a:bodyPr/>
          <a:lstStyle/>
          <a:p>
            <a:r>
              <a:rPr lang="en-BE"/>
              <a:t>Purchase Data Discovery</a:t>
            </a:r>
          </a:p>
        </p:txBody>
      </p:sp>
      <p:sp>
        <p:nvSpPr>
          <p:cNvPr id="3" name="Content Placeholder 2">
            <a:extLst>
              <a:ext uri="{FF2B5EF4-FFF2-40B4-BE49-F238E27FC236}">
                <a16:creationId xmlns:a16="http://schemas.microsoft.com/office/drawing/2014/main" id="{4B97CA7E-FB16-9CEE-9E0D-2B9BE7FE1131}"/>
              </a:ext>
            </a:extLst>
          </p:cNvPr>
          <p:cNvSpPr>
            <a:spLocks noGrp="1"/>
          </p:cNvSpPr>
          <p:nvPr>
            <p:ph sz="half" idx="1"/>
          </p:nvPr>
        </p:nvSpPr>
        <p:spPr/>
        <p:txBody>
          <a:bodyPr/>
          <a:lstStyle/>
          <a:p>
            <a:r>
              <a:rPr lang="en-BE"/>
              <a:t>You can choose to show only Basware’s Default fields, or show all fields, which will expand the data to show all custom fields configured in your Procurement/ AP automation solution</a:t>
            </a:r>
          </a:p>
        </p:txBody>
      </p:sp>
      <p:sp>
        <p:nvSpPr>
          <p:cNvPr id="4" name="Text Placeholder 3">
            <a:extLst>
              <a:ext uri="{FF2B5EF4-FFF2-40B4-BE49-F238E27FC236}">
                <a16:creationId xmlns:a16="http://schemas.microsoft.com/office/drawing/2014/main" id="{67083432-CFEC-6957-6894-3A38348DF9C5}"/>
              </a:ext>
            </a:extLst>
          </p:cNvPr>
          <p:cNvSpPr>
            <a:spLocks noGrp="1"/>
          </p:cNvSpPr>
          <p:nvPr>
            <p:ph type="body" sz="quarter" idx="13"/>
          </p:nvPr>
        </p:nvSpPr>
        <p:spPr/>
        <p:txBody>
          <a:bodyPr/>
          <a:lstStyle/>
          <a:p>
            <a:r>
              <a:rPr lang="en-BE"/>
              <a:t>Invoice List</a:t>
            </a:r>
          </a:p>
        </p:txBody>
      </p:sp>
      <p:pic>
        <p:nvPicPr>
          <p:cNvPr id="7" name="Picture 6">
            <a:extLst>
              <a:ext uri="{FF2B5EF4-FFF2-40B4-BE49-F238E27FC236}">
                <a16:creationId xmlns:a16="http://schemas.microsoft.com/office/drawing/2014/main" id="{EA1F597F-D442-2035-F09B-D51DD9890FB1}"/>
              </a:ext>
            </a:extLst>
          </p:cNvPr>
          <p:cNvPicPr>
            <a:picLocks noChangeAspect="1"/>
          </p:cNvPicPr>
          <p:nvPr/>
        </p:nvPicPr>
        <p:blipFill>
          <a:blip r:embed="rId3"/>
          <a:stretch>
            <a:fillRect/>
          </a:stretch>
        </p:blipFill>
        <p:spPr>
          <a:xfrm>
            <a:off x="0" y="2467131"/>
            <a:ext cx="12192000" cy="1923737"/>
          </a:xfrm>
          <a:prstGeom prst="rect">
            <a:avLst/>
          </a:prstGeom>
        </p:spPr>
      </p:pic>
    </p:spTree>
    <p:custDataLst>
      <p:tags r:id="rId1"/>
    </p:custDataLst>
    <p:extLst>
      <p:ext uri="{BB962C8B-B14F-4D97-AF65-F5344CB8AC3E}">
        <p14:creationId xmlns:p14="http://schemas.microsoft.com/office/powerpoint/2010/main" val="370160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36C0F-0340-8CF2-E950-2D85AACBB0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559811-CCC2-E634-33BF-A6EBDDE5A6C2}"/>
              </a:ext>
            </a:extLst>
          </p:cNvPr>
          <p:cNvSpPr>
            <a:spLocks noGrp="1"/>
          </p:cNvSpPr>
          <p:nvPr>
            <p:ph type="title"/>
          </p:nvPr>
        </p:nvSpPr>
        <p:spPr/>
        <p:txBody>
          <a:bodyPr/>
          <a:lstStyle/>
          <a:p>
            <a:r>
              <a:rPr lang="en-BE"/>
              <a:t>Invoice &amp; Spend Data Discovery</a:t>
            </a:r>
          </a:p>
        </p:txBody>
      </p:sp>
      <p:sp>
        <p:nvSpPr>
          <p:cNvPr id="4" name="Content Placeholder 3">
            <a:extLst>
              <a:ext uri="{FF2B5EF4-FFF2-40B4-BE49-F238E27FC236}">
                <a16:creationId xmlns:a16="http://schemas.microsoft.com/office/drawing/2014/main" id="{71991A5A-45B3-FCD0-4C4F-AC9AD1632C26}"/>
              </a:ext>
            </a:extLst>
          </p:cNvPr>
          <p:cNvSpPr>
            <a:spLocks noGrp="1"/>
          </p:cNvSpPr>
          <p:nvPr>
            <p:ph sz="half" idx="1"/>
          </p:nvPr>
        </p:nvSpPr>
        <p:spPr/>
        <p:txBody>
          <a:bodyPr/>
          <a:lstStyle/>
          <a:p>
            <a:r>
              <a:rPr lang="en-US" sz="1400" b="1" i="0">
                <a:solidFill>
                  <a:srgbClr val="292A2E"/>
                </a:solidFill>
                <a:effectLst/>
                <a:latin typeface="ui-sans-serif"/>
              </a:rPr>
              <a:t>Summary of the </a:t>
            </a:r>
            <a:r>
              <a:rPr lang="en-BE" sz="1400" b="1" i="0">
                <a:solidFill>
                  <a:srgbClr val="292A2E"/>
                </a:solidFill>
                <a:effectLst/>
                <a:latin typeface="ui-sans-serif"/>
              </a:rPr>
              <a:t>Reporting</a:t>
            </a:r>
            <a:r>
              <a:rPr lang="en-US" sz="1400" b="1" i="0">
                <a:solidFill>
                  <a:srgbClr val="292A2E"/>
                </a:solidFill>
                <a:effectLst/>
                <a:latin typeface="ui-sans-serif"/>
              </a:rPr>
              <a:t>: </a:t>
            </a:r>
            <a:endParaRPr lang="en-BE" sz="1400" b="1" i="0">
              <a:solidFill>
                <a:srgbClr val="292A2E"/>
              </a:solidFill>
              <a:effectLst/>
              <a:latin typeface="ui-sans-serif"/>
            </a:endParaRPr>
          </a:p>
          <a:p>
            <a:pPr lvl="1"/>
            <a:r>
              <a:rPr lang="en-BE" sz="1400" i="0">
                <a:solidFill>
                  <a:srgbClr val="292A2E"/>
                </a:solidFill>
                <a:effectLst/>
                <a:latin typeface="ui-sans-serif"/>
              </a:rPr>
              <a:t>These dashboards will </a:t>
            </a:r>
            <a:r>
              <a:rPr lang="en-US" sz="1400" i="0">
                <a:solidFill>
                  <a:srgbClr val="292A2E"/>
                </a:solidFill>
                <a:effectLst/>
                <a:latin typeface="ui-sans-serif"/>
              </a:rPr>
              <a:t>provide a visual representation </a:t>
            </a:r>
            <a:r>
              <a:rPr lang="en-BE" sz="1400" i="0">
                <a:solidFill>
                  <a:srgbClr val="292A2E"/>
                </a:solidFill>
                <a:effectLst/>
                <a:latin typeface="ui-sans-serif"/>
              </a:rPr>
              <a:t>of all</a:t>
            </a:r>
            <a:r>
              <a:rPr lang="en-US" sz="1400" i="0">
                <a:solidFill>
                  <a:srgbClr val="292A2E"/>
                </a:solidFill>
                <a:effectLst/>
                <a:latin typeface="ui-sans-serif"/>
              </a:rPr>
              <a:t> Invoice header data along with calculated KPIs</a:t>
            </a:r>
            <a:r>
              <a:rPr lang="en-BE" sz="1400" i="0">
                <a:solidFill>
                  <a:srgbClr val="292A2E"/>
                </a:solidFill>
                <a:effectLst/>
                <a:latin typeface="ui-sans-serif"/>
              </a:rPr>
              <a:t>.</a:t>
            </a:r>
          </a:p>
          <a:p>
            <a:pPr lvl="1"/>
            <a:r>
              <a:rPr lang="en-BE" sz="1400">
                <a:solidFill>
                  <a:srgbClr val="292A2E"/>
                </a:solidFill>
                <a:latin typeface="ui-sans-serif"/>
              </a:rPr>
              <a:t>It provides a solution for building invoice data reporting, invoice lists and makes them downloadable.</a:t>
            </a:r>
          </a:p>
          <a:p>
            <a:pPr lvl="1"/>
            <a:r>
              <a:rPr lang="en-BE" sz="1400" b="1" i="0">
                <a:solidFill>
                  <a:srgbClr val="292A2E"/>
                </a:solidFill>
                <a:effectLst/>
                <a:latin typeface="ui-sans-serif"/>
              </a:rPr>
              <a:t>Features</a:t>
            </a:r>
            <a:r>
              <a:rPr lang="en-BE" sz="1400" i="0">
                <a:solidFill>
                  <a:srgbClr val="292A2E"/>
                </a:solidFill>
                <a:effectLst/>
                <a:latin typeface="ui-sans-serif"/>
              </a:rPr>
              <a:t>:</a:t>
            </a:r>
          </a:p>
          <a:p>
            <a:pPr lvl="2"/>
            <a:r>
              <a:rPr lang="en-BE" sz="1400" i="0">
                <a:solidFill>
                  <a:srgbClr val="292A2E"/>
                </a:solidFill>
                <a:effectLst/>
                <a:latin typeface="ui-sans-serif"/>
              </a:rPr>
              <a:t>All Invoice header fields are available, even custom fields and enriched fields from the network and  AP automation</a:t>
            </a:r>
          </a:p>
          <a:p>
            <a:pPr lvl="2"/>
            <a:r>
              <a:rPr lang="en-BE" sz="1400" i="0">
                <a:solidFill>
                  <a:srgbClr val="292A2E"/>
                </a:solidFill>
                <a:effectLst/>
                <a:latin typeface="ui-sans-serif"/>
              </a:rPr>
              <a:t>All Invoice d</a:t>
            </a:r>
            <a:r>
              <a:rPr lang="en-US" sz="1400" i="0" err="1">
                <a:solidFill>
                  <a:srgbClr val="292A2E"/>
                </a:solidFill>
                <a:effectLst/>
                <a:latin typeface="ui-sans-serif"/>
              </a:rPr>
              <a:t>ata</a:t>
            </a:r>
            <a:r>
              <a:rPr lang="en-US" sz="1400" i="0">
                <a:solidFill>
                  <a:srgbClr val="292A2E"/>
                </a:solidFill>
                <a:effectLst/>
                <a:latin typeface="ui-sans-serif"/>
              </a:rPr>
              <a:t> for the last 3 years </a:t>
            </a:r>
            <a:r>
              <a:rPr lang="en-BE" sz="1400" i="0">
                <a:solidFill>
                  <a:srgbClr val="292A2E"/>
                </a:solidFill>
                <a:effectLst/>
                <a:latin typeface="ui-sans-serif"/>
              </a:rPr>
              <a:t>is </a:t>
            </a:r>
            <a:r>
              <a:rPr lang="en-US" sz="1400" i="0">
                <a:solidFill>
                  <a:srgbClr val="292A2E"/>
                </a:solidFill>
                <a:effectLst/>
                <a:latin typeface="ui-sans-serif"/>
              </a:rPr>
              <a:t>available but by default the date filter </a:t>
            </a:r>
            <a:r>
              <a:rPr lang="en-BE" sz="1400" i="0">
                <a:solidFill>
                  <a:srgbClr val="292A2E"/>
                </a:solidFill>
                <a:effectLst/>
                <a:latin typeface="ui-sans-serif"/>
              </a:rPr>
              <a:t>will </a:t>
            </a:r>
            <a:r>
              <a:rPr lang="en-US" sz="1400" i="0">
                <a:solidFill>
                  <a:srgbClr val="292A2E"/>
                </a:solidFill>
                <a:effectLst/>
                <a:latin typeface="ui-sans-serif"/>
              </a:rPr>
              <a:t>be applied for 1 year. </a:t>
            </a:r>
            <a:endParaRPr lang="en-BE" sz="1400">
              <a:solidFill>
                <a:srgbClr val="292A2E"/>
              </a:solidFill>
              <a:latin typeface="ui-sans-serif"/>
            </a:endParaRPr>
          </a:p>
          <a:p>
            <a:pPr lvl="2"/>
            <a:r>
              <a:rPr lang="en-BE" sz="1400" i="0">
                <a:solidFill>
                  <a:srgbClr val="292A2E"/>
                </a:solidFill>
                <a:effectLst/>
                <a:latin typeface="ui-sans-serif"/>
              </a:rPr>
              <a:t>Any user</a:t>
            </a:r>
            <a:r>
              <a:rPr lang="en-US" sz="1400" i="0">
                <a:solidFill>
                  <a:srgbClr val="292A2E"/>
                </a:solidFill>
                <a:effectLst/>
                <a:latin typeface="ui-sans-serif"/>
              </a:rPr>
              <a:t> </a:t>
            </a:r>
            <a:r>
              <a:rPr lang="en-BE" sz="1400" i="0">
                <a:solidFill>
                  <a:srgbClr val="292A2E"/>
                </a:solidFill>
                <a:effectLst/>
                <a:latin typeface="ui-sans-serif"/>
              </a:rPr>
              <a:t>is able </a:t>
            </a:r>
            <a:r>
              <a:rPr lang="en-US" sz="1400" i="0">
                <a:solidFill>
                  <a:srgbClr val="292A2E"/>
                </a:solidFill>
                <a:effectLst/>
                <a:latin typeface="ui-sans-serif"/>
              </a:rPr>
              <a:t>to apply dimensions and date filters to the </a:t>
            </a:r>
            <a:r>
              <a:rPr lang="en-BE" sz="1400" i="0">
                <a:solidFill>
                  <a:srgbClr val="292A2E"/>
                </a:solidFill>
                <a:effectLst/>
                <a:latin typeface="ui-sans-serif"/>
              </a:rPr>
              <a:t>invoice </a:t>
            </a:r>
            <a:r>
              <a:rPr lang="en-US" sz="1400" i="0">
                <a:solidFill>
                  <a:srgbClr val="292A2E"/>
                </a:solidFill>
                <a:effectLst/>
                <a:latin typeface="ui-sans-serif"/>
              </a:rPr>
              <a:t>data and view the result. </a:t>
            </a:r>
            <a:endParaRPr lang="en-BE" sz="1400">
              <a:solidFill>
                <a:srgbClr val="292A2E"/>
              </a:solidFill>
              <a:latin typeface="ui-sans-serif"/>
            </a:endParaRPr>
          </a:p>
          <a:p>
            <a:pPr lvl="2"/>
            <a:r>
              <a:rPr lang="en-BE" sz="1400">
                <a:solidFill>
                  <a:srgbClr val="292A2E"/>
                </a:solidFill>
                <a:latin typeface="ui-sans-serif"/>
              </a:rPr>
              <a:t>Any user can download the full data of any search result</a:t>
            </a:r>
            <a:r>
              <a:rPr lang="en-US" sz="1400" i="0">
                <a:solidFill>
                  <a:srgbClr val="292A2E"/>
                </a:solidFill>
                <a:effectLst/>
                <a:latin typeface="ui-sans-serif"/>
              </a:rPr>
              <a:t>. </a:t>
            </a:r>
            <a:endParaRPr lang="en-BE" sz="1400" i="0">
              <a:solidFill>
                <a:srgbClr val="292A2E"/>
              </a:solidFill>
              <a:effectLst/>
              <a:latin typeface="ui-sans-serif"/>
            </a:endParaRPr>
          </a:p>
          <a:p>
            <a:pPr lvl="2"/>
            <a:r>
              <a:rPr lang="en-BE" sz="1400" i="0">
                <a:solidFill>
                  <a:srgbClr val="292A2E"/>
                </a:solidFill>
                <a:effectLst/>
                <a:latin typeface="ui-sans-serif"/>
              </a:rPr>
              <a:t>Invoice, s</a:t>
            </a:r>
            <a:r>
              <a:rPr lang="en-BE" sz="1400">
                <a:solidFill>
                  <a:srgbClr val="292A2E"/>
                </a:solidFill>
                <a:latin typeface="ui-sans-serif"/>
              </a:rPr>
              <a:t>upplier and value counts (even per currency) are available, as well as a bar chart to create high level reporting</a:t>
            </a:r>
            <a:endParaRPr lang="en-BE" sz="1400" b="0" i="0">
              <a:solidFill>
                <a:srgbClr val="292A2E"/>
              </a:solidFill>
              <a:effectLst/>
              <a:latin typeface="ui-sans-serif"/>
            </a:endParaRPr>
          </a:p>
          <a:p>
            <a:r>
              <a:rPr lang="en-US" sz="1400">
                <a:solidFill>
                  <a:srgbClr val="292A2E"/>
                </a:solidFill>
                <a:latin typeface="ui-sans-serif"/>
              </a:rPr>
              <a:t>T</a:t>
            </a:r>
            <a:r>
              <a:rPr lang="en-BE" sz="1400" err="1">
                <a:solidFill>
                  <a:srgbClr val="292A2E"/>
                </a:solidFill>
                <a:latin typeface="ui-sans-serif"/>
              </a:rPr>
              <a:t>hese</a:t>
            </a:r>
            <a:r>
              <a:rPr lang="en-BE" sz="1400">
                <a:solidFill>
                  <a:srgbClr val="292A2E"/>
                </a:solidFill>
                <a:latin typeface="ui-sans-serif"/>
              </a:rPr>
              <a:t> dashboards will end the need for building own custom dashboards to have access to intermittent reporting in older solutions, it gives the user free reign over all of the invoice data and will allow for quality data access and reporting</a:t>
            </a:r>
            <a:endParaRPr lang="en-US" sz="1400" b="0" i="0">
              <a:solidFill>
                <a:srgbClr val="292A2E"/>
              </a:solidFill>
              <a:effectLst/>
              <a:latin typeface="ui-sans-serif"/>
            </a:endParaRPr>
          </a:p>
        </p:txBody>
      </p:sp>
      <p:sp>
        <p:nvSpPr>
          <p:cNvPr id="5" name="Text Placeholder 4">
            <a:extLst>
              <a:ext uri="{FF2B5EF4-FFF2-40B4-BE49-F238E27FC236}">
                <a16:creationId xmlns:a16="http://schemas.microsoft.com/office/drawing/2014/main" id="{935800A6-1759-46A9-819F-82BFDFCE4C13}"/>
              </a:ext>
            </a:extLst>
          </p:cNvPr>
          <p:cNvSpPr>
            <a:spLocks noGrp="1"/>
          </p:cNvSpPr>
          <p:nvPr>
            <p:ph type="body" sz="quarter" idx="13"/>
          </p:nvPr>
        </p:nvSpPr>
        <p:spPr/>
        <p:txBody>
          <a:bodyPr/>
          <a:lstStyle/>
          <a:p>
            <a:r>
              <a:rPr lang="en-BE"/>
              <a:t>Invoice &amp; Spend Data Discovery Summary</a:t>
            </a:r>
          </a:p>
        </p:txBody>
      </p:sp>
    </p:spTree>
    <p:custDataLst>
      <p:tags r:id="rId1"/>
    </p:custDataLst>
    <p:extLst>
      <p:ext uri="{BB962C8B-B14F-4D97-AF65-F5344CB8AC3E}">
        <p14:creationId xmlns:p14="http://schemas.microsoft.com/office/powerpoint/2010/main" val="24729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41B85-F49B-36F5-1163-805F6DBACACB}"/>
              </a:ext>
            </a:extLst>
          </p:cNvPr>
          <p:cNvSpPr>
            <a:spLocks noGrp="1"/>
          </p:cNvSpPr>
          <p:nvPr>
            <p:ph type="title"/>
          </p:nvPr>
        </p:nvSpPr>
        <p:spPr/>
        <p:txBody>
          <a:bodyPr/>
          <a:lstStyle/>
          <a:p>
            <a:r>
              <a:rPr lang="en-BE"/>
              <a:t>Invoice Data Discovery</a:t>
            </a:r>
          </a:p>
        </p:txBody>
      </p:sp>
      <p:sp>
        <p:nvSpPr>
          <p:cNvPr id="3" name="Content Placeholder 2">
            <a:extLst>
              <a:ext uri="{FF2B5EF4-FFF2-40B4-BE49-F238E27FC236}">
                <a16:creationId xmlns:a16="http://schemas.microsoft.com/office/drawing/2014/main" id="{BF174153-43C9-0916-1B31-B40D8E93CF67}"/>
              </a:ext>
            </a:extLst>
          </p:cNvPr>
          <p:cNvSpPr>
            <a:spLocks noGrp="1"/>
          </p:cNvSpPr>
          <p:nvPr>
            <p:ph sz="half" idx="1"/>
          </p:nvPr>
        </p:nvSpPr>
        <p:spPr/>
        <p:txBody>
          <a:bodyPr/>
          <a:lstStyle/>
          <a:p>
            <a:endParaRPr lang="en-FI"/>
          </a:p>
        </p:txBody>
      </p:sp>
      <p:sp>
        <p:nvSpPr>
          <p:cNvPr id="5" name="Text Placeholder 4">
            <a:extLst>
              <a:ext uri="{FF2B5EF4-FFF2-40B4-BE49-F238E27FC236}">
                <a16:creationId xmlns:a16="http://schemas.microsoft.com/office/drawing/2014/main" id="{AF0D52D9-9723-72F1-0D32-F08AAEC479B7}"/>
              </a:ext>
            </a:extLst>
          </p:cNvPr>
          <p:cNvSpPr>
            <a:spLocks noGrp="1"/>
          </p:cNvSpPr>
          <p:nvPr>
            <p:ph type="body" sz="quarter" idx="13"/>
          </p:nvPr>
        </p:nvSpPr>
        <p:spPr/>
        <p:txBody>
          <a:bodyPr/>
          <a:lstStyle/>
          <a:p>
            <a:endParaRPr lang="en-FI"/>
          </a:p>
        </p:txBody>
      </p:sp>
      <p:pic>
        <p:nvPicPr>
          <p:cNvPr id="4" name="Picture 3">
            <a:extLst>
              <a:ext uri="{FF2B5EF4-FFF2-40B4-BE49-F238E27FC236}">
                <a16:creationId xmlns:a16="http://schemas.microsoft.com/office/drawing/2014/main" id="{4D79D25A-FD61-6D84-C28E-54636AB3D637}"/>
              </a:ext>
            </a:extLst>
          </p:cNvPr>
          <p:cNvPicPr>
            <a:picLocks noChangeAspect="1"/>
          </p:cNvPicPr>
          <p:nvPr/>
        </p:nvPicPr>
        <p:blipFill>
          <a:blip r:embed="rId3"/>
          <a:stretch>
            <a:fillRect/>
          </a:stretch>
        </p:blipFill>
        <p:spPr>
          <a:xfrm>
            <a:off x="890494" y="1232893"/>
            <a:ext cx="10303435" cy="5099889"/>
          </a:xfrm>
          <a:prstGeom prst="rect">
            <a:avLst/>
          </a:prstGeom>
        </p:spPr>
      </p:pic>
    </p:spTree>
    <p:custDataLst>
      <p:tags r:id="rId1"/>
    </p:custDataLst>
    <p:extLst>
      <p:ext uri="{BB962C8B-B14F-4D97-AF65-F5344CB8AC3E}">
        <p14:creationId xmlns:p14="http://schemas.microsoft.com/office/powerpoint/2010/main" val="359686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71F96-C361-9A9F-3B47-E81A7A3BDF54}"/>
              </a:ext>
            </a:extLst>
          </p:cNvPr>
          <p:cNvSpPr>
            <a:spLocks noGrp="1"/>
          </p:cNvSpPr>
          <p:nvPr>
            <p:ph type="title"/>
          </p:nvPr>
        </p:nvSpPr>
        <p:spPr/>
        <p:txBody>
          <a:bodyPr/>
          <a:lstStyle/>
          <a:p>
            <a:r>
              <a:rPr lang="en-BE"/>
              <a:t>Invoice Data Discovery</a:t>
            </a:r>
          </a:p>
        </p:txBody>
      </p:sp>
      <p:sp>
        <p:nvSpPr>
          <p:cNvPr id="3" name="Content Placeholder 2">
            <a:extLst>
              <a:ext uri="{FF2B5EF4-FFF2-40B4-BE49-F238E27FC236}">
                <a16:creationId xmlns:a16="http://schemas.microsoft.com/office/drawing/2014/main" id="{A5A123B5-5A4E-69CC-14EF-FA6A91CEBD85}"/>
              </a:ext>
            </a:extLst>
          </p:cNvPr>
          <p:cNvSpPr>
            <a:spLocks noGrp="1"/>
          </p:cNvSpPr>
          <p:nvPr>
            <p:ph sz="half" idx="1"/>
          </p:nvPr>
        </p:nvSpPr>
        <p:spPr/>
        <p:txBody>
          <a:bodyPr/>
          <a:lstStyle/>
          <a:p>
            <a:endParaRPr lang="en-FI"/>
          </a:p>
        </p:txBody>
      </p:sp>
      <p:sp>
        <p:nvSpPr>
          <p:cNvPr id="5" name="Text Placeholder 4">
            <a:extLst>
              <a:ext uri="{FF2B5EF4-FFF2-40B4-BE49-F238E27FC236}">
                <a16:creationId xmlns:a16="http://schemas.microsoft.com/office/drawing/2014/main" id="{8936DC6F-7050-C8FE-9A2F-1C44D432B1D5}"/>
              </a:ext>
            </a:extLst>
          </p:cNvPr>
          <p:cNvSpPr>
            <a:spLocks noGrp="1"/>
          </p:cNvSpPr>
          <p:nvPr>
            <p:ph type="body" sz="quarter" idx="13"/>
          </p:nvPr>
        </p:nvSpPr>
        <p:spPr/>
        <p:txBody>
          <a:bodyPr/>
          <a:lstStyle/>
          <a:p>
            <a:endParaRPr lang="en-FI"/>
          </a:p>
        </p:txBody>
      </p:sp>
      <p:pic>
        <p:nvPicPr>
          <p:cNvPr id="4" name="Picture 3">
            <a:extLst>
              <a:ext uri="{FF2B5EF4-FFF2-40B4-BE49-F238E27FC236}">
                <a16:creationId xmlns:a16="http://schemas.microsoft.com/office/drawing/2014/main" id="{2415D155-8F48-1BAF-827F-1A054B581BB9}"/>
              </a:ext>
            </a:extLst>
          </p:cNvPr>
          <p:cNvPicPr>
            <a:picLocks noChangeAspect="1"/>
          </p:cNvPicPr>
          <p:nvPr/>
        </p:nvPicPr>
        <p:blipFill>
          <a:blip r:embed="rId3"/>
          <a:stretch>
            <a:fillRect/>
          </a:stretch>
        </p:blipFill>
        <p:spPr>
          <a:xfrm>
            <a:off x="934192" y="1081742"/>
            <a:ext cx="8814157" cy="5325034"/>
          </a:xfrm>
          <a:prstGeom prst="rect">
            <a:avLst/>
          </a:prstGeom>
        </p:spPr>
      </p:pic>
    </p:spTree>
    <p:custDataLst>
      <p:tags r:id="rId1"/>
    </p:custDataLst>
    <p:extLst>
      <p:ext uri="{BB962C8B-B14F-4D97-AF65-F5344CB8AC3E}">
        <p14:creationId xmlns:p14="http://schemas.microsoft.com/office/powerpoint/2010/main" val="167753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094E-2C64-00F2-CBB4-628CCF85BEE7}"/>
              </a:ext>
            </a:extLst>
          </p:cNvPr>
          <p:cNvSpPr>
            <a:spLocks noGrp="1"/>
          </p:cNvSpPr>
          <p:nvPr>
            <p:ph type="title"/>
          </p:nvPr>
        </p:nvSpPr>
        <p:spPr/>
        <p:txBody>
          <a:bodyPr/>
          <a:lstStyle/>
          <a:p>
            <a:r>
              <a:rPr lang="en-BE"/>
              <a:t>Invoice Data Discovery Controls</a:t>
            </a:r>
          </a:p>
        </p:txBody>
      </p:sp>
      <p:sp>
        <p:nvSpPr>
          <p:cNvPr id="3" name="Content Placeholder 2">
            <a:extLst>
              <a:ext uri="{FF2B5EF4-FFF2-40B4-BE49-F238E27FC236}">
                <a16:creationId xmlns:a16="http://schemas.microsoft.com/office/drawing/2014/main" id="{15AA1805-B4A6-CAEA-2A3C-3C0040CFF2BA}"/>
              </a:ext>
            </a:extLst>
          </p:cNvPr>
          <p:cNvSpPr>
            <a:spLocks noGrp="1"/>
          </p:cNvSpPr>
          <p:nvPr>
            <p:ph sz="half" idx="1"/>
          </p:nvPr>
        </p:nvSpPr>
        <p:spPr/>
        <p:txBody>
          <a:bodyPr/>
          <a:lstStyle/>
          <a:p>
            <a:endParaRPr lang="en-FI"/>
          </a:p>
        </p:txBody>
      </p:sp>
      <p:sp>
        <p:nvSpPr>
          <p:cNvPr id="6" name="Text Placeholder 5">
            <a:extLst>
              <a:ext uri="{FF2B5EF4-FFF2-40B4-BE49-F238E27FC236}">
                <a16:creationId xmlns:a16="http://schemas.microsoft.com/office/drawing/2014/main" id="{5FE7816C-2765-EBF1-02E5-211C6099E731}"/>
              </a:ext>
            </a:extLst>
          </p:cNvPr>
          <p:cNvSpPr>
            <a:spLocks noGrp="1"/>
          </p:cNvSpPr>
          <p:nvPr>
            <p:ph type="body" sz="quarter" idx="13"/>
          </p:nvPr>
        </p:nvSpPr>
        <p:spPr/>
        <p:txBody>
          <a:bodyPr/>
          <a:lstStyle/>
          <a:p>
            <a:endParaRPr lang="en-FI"/>
          </a:p>
        </p:txBody>
      </p:sp>
      <p:sp>
        <p:nvSpPr>
          <p:cNvPr id="8" name="Content Placeholder 3">
            <a:extLst>
              <a:ext uri="{FF2B5EF4-FFF2-40B4-BE49-F238E27FC236}">
                <a16:creationId xmlns:a16="http://schemas.microsoft.com/office/drawing/2014/main" id="{B8A48D9E-2C2D-9324-7C31-B6DDAFC7982D}"/>
              </a:ext>
            </a:extLst>
          </p:cNvPr>
          <p:cNvSpPr txBox="1">
            <a:spLocks/>
          </p:cNvSpPr>
          <p:nvPr/>
        </p:nvSpPr>
        <p:spPr>
          <a:xfrm>
            <a:off x="642642" y="3264431"/>
            <a:ext cx="5614722"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fi-FI" sz="1100" b="1" i="0" u="none" strike="noStrike" kern="1200" cap="none" spc="0" normalizeH="0" baseline="0" noProof="0">
                <a:ln>
                  <a:noFill/>
                </a:ln>
                <a:solidFill>
                  <a:srgbClr val="120A48"/>
                </a:solidFill>
                <a:effectLst/>
                <a:uLnTx/>
                <a:uFillTx/>
                <a:latin typeface="Inter"/>
                <a:ea typeface="+mn-ea"/>
                <a:cs typeface="+mn-cs"/>
              </a:rPr>
              <a:t>Organization</a:t>
            </a:r>
            <a:r>
              <a:rPr kumimoji="0" lang="en-BE" sz="1100" b="1" i="0" u="none" strike="noStrike" kern="1200" cap="none" spc="0" normalizeH="0" baseline="0" noProof="0">
                <a:ln>
                  <a:noFill/>
                </a:ln>
                <a:solidFill>
                  <a:srgbClr val="120A48"/>
                </a:solidFill>
                <a:effectLst/>
                <a:uLnTx/>
                <a:uFillTx/>
                <a:latin typeface="Inter"/>
                <a:ea typeface="+mn-ea"/>
                <a:cs typeface="+mn-cs"/>
              </a:rPr>
              <a:t>: </a:t>
            </a:r>
            <a:r>
              <a:rPr kumimoji="0" lang="fi-FI" sz="1100" b="0" i="0" u="none" strike="noStrike" kern="1200" cap="none" spc="0" normalizeH="0" baseline="0" noProof="0">
                <a:ln>
                  <a:noFill/>
                </a:ln>
                <a:solidFill>
                  <a:srgbClr val="120A48"/>
                </a:solidFill>
                <a:effectLst/>
                <a:uLnTx/>
                <a:uFillTx/>
                <a:latin typeface="Inter"/>
                <a:ea typeface="+mn-ea"/>
                <a:cs typeface="+mn-cs"/>
              </a:rPr>
              <a:t>Filter data by</a:t>
            </a:r>
            <a:r>
              <a:rPr kumimoji="0" lang="en-BE" sz="1100" b="0" i="0" u="none" strike="noStrike" kern="1200" cap="none" spc="0" normalizeH="0" baseline="0" noProof="0">
                <a:ln>
                  <a:noFill/>
                </a:ln>
                <a:solidFill>
                  <a:srgbClr val="120A48"/>
                </a:solidFill>
                <a:effectLst/>
                <a:uLnTx/>
                <a:uFillTx/>
                <a:latin typeface="Inter"/>
                <a:ea typeface="+mn-ea"/>
                <a:cs typeface="+mn-cs"/>
              </a:rPr>
              <a:t> your company</a:t>
            </a:r>
            <a:r>
              <a:rPr kumimoji="0" lang="fi-FI" sz="1100" b="0" i="0" u="none" strike="noStrike" kern="1200" cap="none" spc="0" normalizeH="0" baseline="0" noProof="0">
                <a:ln>
                  <a:noFill/>
                </a:ln>
                <a:solidFill>
                  <a:srgbClr val="120A48"/>
                </a:solidFill>
                <a:effectLst/>
                <a:uLnTx/>
                <a:uFillTx/>
                <a:latin typeface="Inter"/>
                <a:ea typeface="+mn-ea"/>
                <a:cs typeface="+mn-cs"/>
              </a:rPr>
              <a:t> organizations.</a:t>
            </a: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Supplier: </a:t>
            </a:r>
            <a:r>
              <a:rPr kumimoji="0" lang="fi-FI" sz="1100" b="0" i="0" u="none" strike="noStrike" kern="1200" cap="none" spc="0" normalizeH="0" baseline="0" noProof="0">
                <a:ln>
                  <a:noFill/>
                </a:ln>
                <a:solidFill>
                  <a:srgbClr val="120A48"/>
                </a:solidFill>
                <a:effectLst/>
                <a:uLnTx/>
                <a:uFillTx/>
                <a:latin typeface="Inter"/>
                <a:ea typeface="+mn-ea"/>
                <a:cs typeface="+mn-cs"/>
              </a:rPr>
              <a:t>Filter data by suppliers.</a:t>
            </a: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Invoice Association: </a:t>
            </a:r>
            <a:r>
              <a:rPr kumimoji="0" lang="en-US" sz="1100" b="0" i="0" u="none" strike="noStrike" kern="1200" cap="none" spc="0" normalizeH="0" baseline="0" noProof="0">
                <a:ln>
                  <a:noFill/>
                </a:ln>
                <a:solidFill>
                  <a:srgbClr val="120A48"/>
                </a:solidFill>
                <a:effectLst/>
                <a:uLnTx/>
                <a:uFillTx/>
                <a:latin typeface="Inter"/>
                <a:ea typeface="+mn-ea"/>
                <a:cs typeface="+mn-cs"/>
              </a:rPr>
              <a:t>Filter data </a:t>
            </a:r>
            <a:r>
              <a:rPr kumimoji="0" lang="en-BE" sz="1100" b="0" i="0" u="none" strike="noStrike" kern="1200" cap="none" spc="0" normalizeH="0" baseline="0" noProof="0">
                <a:ln>
                  <a:noFill/>
                </a:ln>
                <a:solidFill>
                  <a:srgbClr val="120A48"/>
                </a:solidFill>
                <a:effectLst/>
                <a:uLnTx/>
                <a:uFillTx/>
                <a:latin typeface="Inter"/>
                <a:ea typeface="+mn-ea"/>
                <a:cs typeface="+mn-cs"/>
              </a:rPr>
              <a:t>based on whether the invoices are</a:t>
            </a:r>
            <a:r>
              <a:rPr kumimoji="0" lang="en-US" sz="1100" b="0" i="0" u="none" strike="noStrike" kern="1200" cap="none" spc="0" normalizeH="0" baseline="0" noProof="0">
                <a:ln>
                  <a:noFill/>
                </a:ln>
                <a:solidFill>
                  <a:srgbClr val="120A48"/>
                </a:solidFill>
                <a:effectLst/>
                <a:uLnTx/>
                <a:uFillTx/>
                <a:latin typeface="Inter"/>
                <a:ea typeface="+mn-ea"/>
                <a:cs typeface="+mn-cs"/>
              </a:rPr>
              <a:t> </a:t>
            </a:r>
            <a:r>
              <a:rPr kumimoji="0" lang="en-BE" sz="1100" b="0" i="0" u="none" strike="noStrike" kern="1200" cap="none" spc="0" normalizeH="0" baseline="0" noProof="0">
                <a:ln>
                  <a:noFill/>
                </a:ln>
                <a:solidFill>
                  <a:srgbClr val="120A48"/>
                </a:solidFill>
                <a:effectLst/>
                <a:uLnTx/>
                <a:uFillTx/>
                <a:latin typeface="Inter"/>
                <a:ea typeface="+mn-ea"/>
                <a:cs typeface="+mn-cs"/>
              </a:rPr>
              <a:t>PO, Spend Plan or Non-PO invoices</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Invoice Origin: </a:t>
            </a:r>
            <a:r>
              <a:rPr kumimoji="0" lang="en-US" sz="1100" b="0" i="0" u="none" strike="noStrike" kern="1200" cap="none" spc="0" normalizeH="0" baseline="0" noProof="0">
                <a:ln>
                  <a:noFill/>
                </a:ln>
                <a:solidFill>
                  <a:srgbClr val="120A48"/>
                </a:solidFill>
                <a:effectLst/>
                <a:uLnTx/>
                <a:uFillTx/>
                <a:latin typeface="Inter"/>
                <a:ea typeface="+mn-ea"/>
                <a:cs typeface="+mn-cs"/>
              </a:rPr>
              <a:t>Filter data by invoice origin</a:t>
            </a: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Invoice Status</a:t>
            </a:r>
            <a:r>
              <a:rPr kumimoji="0" lang="en-BE" sz="1100" b="0" i="0" u="none" strike="noStrike" kern="1200" cap="none" spc="0" normalizeH="0" baseline="0" noProof="0">
                <a:ln>
                  <a:noFill/>
                </a:ln>
                <a:solidFill>
                  <a:srgbClr val="120A48"/>
                </a:solidFill>
                <a:effectLst/>
                <a:uLnTx/>
                <a:uFillTx/>
                <a:latin typeface="Inter"/>
                <a:ea typeface="+mn-ea"/>
                <a:cs typeface="+mn-cs"/>
              </a:rPr>
              <a:t>: Choose to see the invoices that are in a specific status (Cancelled, Closed, Completed, Matching...)</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Invoice Type: </a:t>
            </a:r>
            <a:r>
              <a:rPr kumimoji="0" lang="en-US" sz="1100" b="0" i="0" u="none" strike="noStrike" kern="1200" cap="none" spc="0" normalizeH="0" baseline="0" noProof="0">
                <a:ln>
                  <a:noFill/>
                </a:ln>
                <a:solidFill>
                  <a:srgbClr val="120A48"/>
                </a:solidFill>
                <a:effectLst/>
                <a:uLnTx/>
                <a:uFillTx/>
                <a:latin typeface="Inter"/>
                <a:ea typeface="+mn-ea"/>
                <a:cs typeface="+mn-cs"/>
              </a:rPr>
              <a:t>Filter data by invoice type.</a:t>
            </a: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Invoice Value:  </a:t>
            </a:r>
            <a:r>
              <a:rPr kumimoji="0" lang="en-BE" sz="1100" b="0" i="0" u="none" strike="noStrike" kern="1200" cap="none" spc="0" normalizeH="0" baseline="0" noProof="0">
                <a:ln>
                  <a:noFill/>
                </a:ln>
                <a:solidFill>
                  <a:srgbClr val="120A48"/>
                </a:solidFill>
                <a:effectLst/>
                <a:uLnTx/>
                <a:uFillTx/>
                <a:latin typeface="Inter"/>
                <a:ea typeface="+mn-ea"/>
                <a:cs typeface="+mn-cs"/>
              </a:rPr>
              <a:t>Shows data based on Net Sum or Gross Sum but this time also per organization or for the company</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BE" sz="1100" b="0" i="0" u="none" strike="noStrike" kern="1200" cap="none" spc="0" normalizeH="0" baseline="0" noProof="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BE" sz="1100" b="0" i="0" u="none" strike="noStrike" kern="1200" cap="none" spc="0" normalizeH="0" baseline="0" noProof="0">
              <a:ln>
                <a:noFill/>
              </a:ln>
              <a:solidFill>
                <a:srgbClr val="120A48"/>
              </a:solidFill>
              <a:effectLst/>
              <a:uLnTx/>
              <a:uFillTx/>
              <a:latin typeface="Inter"/>
              <a:ea typeface="+mn-ea"/>
              <a:cs typeface="+mn-cs"/>
            </a:endParaRPr>
          </a:p>
        </p:txBody>
      </p:sp>
      <p:pic>
        <p:nvPicPr>
          <p:cNvPr id="4" name="Picture 3">
            <a:extLst>
              <a:ext uri="{FF2B5EF4-FFF2-40B4-BE49-F238E27FC236}">
                <a16:creationId xmlns:a16="http://schemas.microsoft.com/office/drawing/2014/main" id="{0D37412A-C65F-1E3A-E27A-7420CFDA8192}"/>
              </a:ext>
            </a:extLst>
          </p:cNvPr>
          <p:cNvPicPr>
            <a:picLocks noChangeAspect="1"/>
          </p:cNvPicPr>
          <p:nvPr/>
        </p:nvPicPr>
        <p:blipFill>
          <a:blip r:embed="rId3"/>
          <a:stretch>
            <a:fillRect/>
          </a:stretch>
        </p:blipFill>
        <p:spPr>
          <a:xfrm>
            <a:off x="0" y="1327523"/>
            <a:ext cx="12192000" cy="1704787"/>
          </a:xfrm>
          <a:prstGeom prst="rect">
            <a:avLst/>
          </a:prstGeom>
        </p:spPr>
      </p:pic>
      <p:sp>
        <p:nvSpPr>
          <p:cNvPr id="5" name="Content Placeholder 3">
            <a:extLst>
              <a:ext uri="{FF2B5EF4-FFF2-40B4-BE49-F238E27FC236}">
                <a16:creationId xmlns:a16="http://schemas.microsoft.com/office/drawing/2014/main" id="{EAA97A2C-391A-5970-30B1-87DD484A4CEB}"/>
              </a:ext>
            </a:extLst>
          </p:cNvPr>
          <p:cNvSpPr txBox="1">
            <a:spLocks/>
          </p:cNvSpPr>
          <p:nvPr/>
        </p:nvSpPr>
        <p:spPr>
          <a:xfrm>
            <a:off x="6257364" y="3264431"/>
            <a:ext cx="5618828"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Project</a:t>
            </a:r>
            <a:r>
              <a:rPr kumimoji="0" lang="en-BE" sz="1100" b="0" i="0" u="none" strike="noStrike" kern="1200" cap="none" spc="0" normalizeH="0" baseline="0" noProof="0">
                <a:ln>
                  <a:noFill/>
                </a:ln>
                <a:solidFill>
                  <a:srgbClr val="120A48"/>
                </a:solidFill>
                <a:effectLst/>
                <a:uLnTx/>
                <a:uFillTx/>
                <a:latin typeface="Inter"/>
                <a:ea typeface="+mn-ea"/>
                <a:cs typeface="+mn-cs"/>
              </a:rPr>
              <a:t>: Filter Data by internal project</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SSC name</a:t>
            </a:r>
            <a:r>
              <a:rPr kumimoji="0" lang="en-BE" sz="1100" b="0" i="0" u="none" strike="noStrike" kern="1200" cap="none" spc="0" normalizeH="0" baseline="0" noProof="0">
                <a:ln>
                  <a:noFill/>
                </a:ln>
                <a:solidFill>
                  <a:srgbClr val="120A48"/>
                </a:solidFill>
                <a:effectLst/>
                <a:uLnTx/>
                <a:uFillTx/>
                <a:latin typeface="Inter"/>
                <a:ea typeface="+mn-ea"/>
                <a:cs typeface="+mn-cs"/>
              </a:rPr>
              <a:t>: Filter per your defined Shared Service Center</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Organization Level 1: </a:t>
            </a:r>
            <a:r>
              <a:rPr kumimoji="0" lang="en-BE" sz="1100" b="0" i="0" u="none" strike="noStrike" kern="1200" cap="none" spc="0" normalizeH="0" baseline="0" noProof="0">
                <a:ln>
                  <a:noFill/>
                </a:ln>
                <a:solidFill>
                  <a:srgbClr val="120A48"/>
                </a:solidFill>
                <a:effectLst/>
                <a:uLnTx/>
                <a:uFillTx/>
                <a:latin typeface="Inter"/>
                <a:ea typeface="+mn-ea"/>
                <a:cs typeface="+mn-cs"/>
              </a:rPr>
              <a:t>Filter on the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Organization Level 2: </a:t>
            </a:r>
            <a:r>
              <a:rPr kumimoji="0" lang="en-BE" sz="1100" b="0" i="0" u="none" strike="noStrike" kern="1200" cap="none" spc="0" normalizeH="0" baseline="0" noProof="0">
                <a:ln>
                  <a:noFill/>
                </a:ln>
                <a:solidFill>
                  <a:srgbClr val="120A48"/>
                </a:solidFill>
                <a:effectLst/>
                <a:uLnTx/>
                <a:uFillTx/>
                <a:latin typeface="Inter"/>
                <a:ea typeface="+mn-ea"/>
                <a:cs typeface="+mn-cs"/>
              </a:rPr>
              <a:t>Filter on the Second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Organization Level 3</a:t>
            </a:r>
            <a:r>
              <a:rPr kumimoji="0" lang="en-BE" sz="1100" b="0" i="0" u="none" strike="noStrike" kern="1200" cap="none" spc="0" normalizeH="0" baseline="0" noProof="0">
                <a:ln>
                  <a:noFill/>
                </a:ln>
                <a:solidFill>
                  <a:srgbClr val="120A48"/>
                </a:solidFill>
                <a:effectLst/>
                <a:uLnTx/>
                <a:uFillTx/>
                <a:latin typeface="Inter"/>
                <a:ea typeface="+mn-ea"/>
                <a:cs typeface="+mn-cs"/>
              </a:rPr>
              <a:t>: Filter on the Third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Organization Level 4: </a:t>
            </a:r>
            <a:r>
              <a:rPr kumimoji="0" lang="en-BE" sz="1100" b="0" i="0" u="none" strike="noStrike" kern="1200" cap="none" spc="0" normalizeH="0" baseline="0" noProof="0">
                <a:ln>
                  <a:noFill/>
                </a:ln>
                <a:solidFill>
                  <a:srgbClr val="120A48"/>
                </a:solidFill>
                <a:effectLst/>
                <a:uLnTx/>
                <a:uFillTx/>
                <a:latin typeface="Inter"/>
                <a:ea typeface="+mn-ea"/>
                <a:cs typeface="+mn-cs"/>
              </a:rPr>
              <a:t>Filter on the Fourth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Organization Level 5</a:t>
            </a:r>
            <a:r>
              <a:rPr kumimoji="0" lang="en-BE" sz="1100" b="0" i="0" u="none" strike="noStrike" kern="1200" cap="none" spc="0" normalizeH="0" baseline="0" noProof="0">
                <a:ln>
                  <a:noFill/>
                </a:ln>
                <a:solidFill>
                  <a:srgbClr val="120A48"/>
                </a:solidFill>
                <a:effectLst/>
                <a:uLnTx/>
                <a:uFillTx/>
                <a:latin typeface="Inter"/>
                <a:ea typeface="+mn-ea"/>
                <a:cs typeface="+mn-cs"/>
              </a:rPr>
              <a:t>: Filter on the Fifth highest level of Organization in AP</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100" b="1" i="0" u="none" strike="noStrike" kern="1200" cap="none" spc="0" normalizeH="0" baseline="0" noProof="0">
                <a:ln>
                  <a:noFill/>
                </a:ln>
                <a:solidFill>
                  <a:srgbClr val="120A48"/>
                </a:solidFill>
                <a:effectLst/>
                <a:uLnTx/>
                <a:uFillTx/>
                <a:latin typeface="Inter"/>
                <a:ea typeface="+mn-ea"/>
                <a:cs typeface="+mn-cs"/>
              </a:rPr>
              <a:t>S</a:t>
            </a:r>
            <a:r>
              <a:rPr kumimoji="0" lang="fi-FI" sz="1100" b="1" i="0" u="none" strike="noStrike" kern="1200" cap="none" spc="0" normalizeH="0" baseline="0" noProof="0">
                <a:ln>
                  <a:noFill/>
                </a:ln>
                <a:solidFill>
                  <a:srgbClr val="120A48"/>
                </a:solidFill>
                <a:effectLst/>
                <a:uLnTx/>
                <a:uFillTx/>
                <a:latin typeface="Inter"/>
                <a:ea typeface="+mn-ea"/>
                <a:cs typeface="+mn-cs"/>
              </a:rPr>
              <a:t>h</a:t>
            </a:r>
            <a:r>
              <a:rPr kumimoji="0" lang="en-BE" sz="1100" b="1" i="0" u="none" strike="noStrike" kern="1200" cap="none" spc="0" normalizeH="0" baseline="0" noProof="0">
                <a:ln>
                  <a:noFill/>
                </a:ln>
                <a:solidFill>
                  <a:srgbClr val="120A48"/>
                </a:solidFill>
                <a:effectLst/>
                <a:uLnTx/>
                <a:uFillTx/>
                <a:latin typeface="Inter"/>
                <a:ea typeface="+mn-ea"/>
                <a:cs typeface="+mn-cs"/>
              </a:rPr>
              <a:t>ow Invoice List: </a:t>
            </a:r>
            <a:r>
              <a:rPr kumimoji="0" lang="en-BE" sz="1100" b="0" i="0" u="none" strike="noStrike" kern="1200" cap="none" spc="0" normalizeH="0" baseline="0" noProof="0">
                <a:ln>
                  <a:noFill/>
                </a:ln>
                <a:solidFill>
                  <a:srgbClr val="120A48"/>
                </a:solidFill>
                <a:effectLst/>
                <a:uLnTx/>
                <a:uFillTx/>
                <a:latin typeface="Inter"/>
                <a:ea typeface="+mn-ea"/>
                <a:cs typeface="+mn-cs"/>
              </a:rPr>
              <a:t>S</a:t>
            </a:r>
            <a:r>
              <a:rPr kumimoji="0" lang="fi-FI" sz="1100" b="0" i="0" u="none" strike="noStrike" kern="1200" cap="none" spc="0" normalizeH="0" baseline="0" noProof="0">
                <a:ln>
                  <a:noFill/>
                </a:ln>
                <a:solidFill>
                  <a:srgbClr val="120A48"/>
                </a:solidFill>
                <a:effectLst/>
                <a:uLnTx/>
                <a:uFillTx/>
                <a:latin typeface="Inter"/>
                <a:ea typeface="+mn-ea"/>
                <a:cs typeface="+mn-cs"/>
              </a:rPr>
              <a:t>h</a:t>
            </a:r>
            <a:r>
              <a:rPr kumimoji="0" lang="en-BE" sz="1100" b="0" i="0" u="none" strike="noStrike" kern="1200" cap="none" spc="0" normalizeH="0" baseline="0" noProof="0">
                <a:ln>
                  <a:noFill/>
                </a:ln>
                <a:solidFill>
                  <a:srgbClr val="120A48"/>
                </a:solidFill>
                <a:effectLst/>
                <a:uLnTx/>
                <a:uFillTx/>
                <a:latin typeface="Inter"/>
                <a:ea typeface="+mn-ea"/>
                <a:cs typeface="+mn-cs"/>
              </a:rPr>
              <a:t>ow the list of Invoices for the data selected in the dashboard</a:t>
            </a:r>
          </a:p>
        </p:txBody>
      </p:sp>
    </p:spTree>
    <p:custDataLst>
      <p:tags r:id="rId1"/>
    </p:custDataLst>
    <p:extLst>
      <p:ext uri="{BB962C8B-B14F-4D97-AF65-F5344CB8AC3E}">
        <p14:creationId xmlns:p14="http://schemas.microsoft.com/office/powerpoint/2010/main" val="211279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8342-FA6D-B66F-2EB8-94AE0A62A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AE033-E3A8-DC22-06A1-21ED6215A382}"/>
              </a:ext>
            </a:extLst>
          </p:cNvPr>
          <p:cNvSpPr>
            <a:spLocks noGrp="1"/>
          </p:cNvSpPr>
          <p:nvPr>
            <p:ph type="title"/>
          </p:nvPr>
        </p:nvSpPr>
        <p:spPr/>
        <p:txBody>
          <a:bodyPr/>
          <a:lstStyle/>
          <a:p>
            <a:r>
              <a:rPr lang="en-BE"/>
              <a:t>Invoice Data Discovery Header</a:t>
            </a:r>
          </a:p>
        </p:txBody>
      </p:sp>
      <p:sp>
        <p:nvSpPr>
          <p:cNvPr id="3" name="Content Placeholder 2">
            <a:extLst>
              <a:ext uri="{FF2B5EF4-FFF2-40B4-BE49-F238E27FC236}">
                <a16:creationId xmlns:a16="http://schemas.microsoft.com/office/drawing/2014/main" id="{75A84BCA-9E7B-4E16-3894-E352AF926379}"/>
              </a:ext>
            </a:extLst>
          </p:cNvPr>
          <p:cNvSpPr>
            <a:spLocks noGrp="1"/>
          </p:cNvSpPr>
          <p:nvPr>
            <p:ph sz="half" idx="1"/>
          </p:nvPr>
        </p:nvSpPr>
        <p:spPr/>
        <p:txBody>
          <a:bodyPr/>
          <a:lstStyle/>
          <a:p>
            <a:endParaRPr lang="en-FI"/>
          </a:p>
        </p:txBody>
      </p:sp>
      <p:sp>
        <p:nvSpPr>
          <p:cNvPr id="22" name="Text Placeholder 6">
            <a:extLst>
              <a:ext uri="{FF2B5EF4-FFF2-40B4-BE49-F238E27FC236}">
                <a16:creationId xmlns:a16="http://schemas.microsoft.com/office/drawing/2014/main" id="{00AFB9A8-02BE-8250-D800-E79C71196EF8}"/>
              </a:ext>
            </a:extLst>
          </p:cNvPr>
          <p:cNvSpPr>
            <a:spLocks noGrp="1"/>
          </p:cNvSpPr>
          <p:nvPr>
            <p:ph type="body" sz="quarter" idx="13"/>
          </p:nvPr>
        </p:nvSpPr>
        <p:spPr/>
        <p:txBody>
          <a:bodyPr/>
          <a:lstStyle/>
          <a:p>
            <a:r>
              <a:rPr lang="en-BE" sz="1400"/>
              <a:t>Top controls for vizualisations</a:t>
            </a:r>
          </a:p>
        </p:txBody>
      </p:sp>
      <p:grpSp>
        <p:nvGrpSpPr>
          <p:cNvPr id="21" name="Group 20">
            <a:extLst>
              <a:ext uri="{FF2B5EF4-FFF2-40B4-BE49-F238E27FC236}">
                <a16:creationId xmlns:a16="http://schemas.microsoft.com/office/drawing/2014/main" id="{C8540298-C067-032A-80AB-8427F309E06C}"/>
              </a:ext>
            </a:extLst>
          </p:cNvPr>
          <p:cNvGrpSpPr/>
          <p:nvPr/>
        </p:nvGrpSpPr>
        <p:grpSpPr>
          <a:xfrm>
            <a:off x="0" y="2530211"/>
            <a:ext cx="12192000" cy="3601893"/>
            <a:chOff x="0" y="1400658"/>
            <a:chExt cx="12192000" cy="3601893"/>
          </a:xfrm>
        </p:grpSpPr>
        <p:pic>
          <p:nvPicPr>
            <p:cNvPr id="5" name="Picture 4">
              <a:extLst>
                <a:ext uri="{FF2B5EF4-FFF2-40B4-BE49-F238E27FC236}">
                  <a16:creationId xmlns:a16="http://schemas.microsoft.com/office/drawing/2014/main" id="{1B7682CD-CF82-129D-DD7C-77193BDC316E}"/>
                </a:ext>
              </a:extLst>
            </p:cNvPr>
            <p:cNvPicPr>
              <a:picLocks noChangeAspect="1"/>
            </p:cNvPicPr>
            <p:nvPr/>
          </p:nvPicPr>
          <p:blipFill>
            <a:blip r:embed="rId3"/>
            <a:srcRect b="14313"/>
            <a:stretch/>
          </p:blipFill>
          <p:spPr>
            <a:xfrm>
              <a:off x="0" y="1400658"/>
              <a:ext cx="12192000" cy="505836"/>
            </a:xfrm>
            <a:prstGeom prst="rect">
              <a:avLst/>
            </a:prstGeom>
          </p:spPr>
        </p:pic>
        <p:pic>
          <p:nvPicPr>
            <p:cNvPr id="10" name="Picture 9">
              <a:extLst>
                <a:ext uri="{FF2B5EF4-FFF2-40B4-BE49-F238E27FC236}">
                  <a16:creationId xmlns:a16="http://schemas.microsoft.com/office/drawing/2014/main" id="{A42E2CCD-7212-29EF-22A3-5E7E78C0BCCA}"/>
                </a:ext>
              </a:extLst>
            </p:cNvPr>
            <p:cNvPicPr>
              <a:picLocks noChangeAspect="1"/>
            </p:cNvPicPr>
            <p:nvPr/>
          </p:nvPicPr>
          <p:blipFill>
            <a:blip r:embed="rId4"/>
            <a:srcRect t="2314"/>
            <a:stretch/>
          </p:blipFill>
          <p:spPr>
            <a:xfrm>
              <a:off x="79637" y="1960283"/>
              <a:ext cx="3299180" cy="1766048"/>
            </a:xfrm>
            <a:prstGeom prst="rect">
              <a:avLst/>
            </a:prstGeom>
          </p:spPr>
        </p:pic>
        <p:pic>
          <p:nvPicPr>
            <p:cNvPr id="12" name="Picture 11">
              <a:extLst>
                <a:ext uri="{FF2B5EF4-FFF2-40B4-BE49-F238E27FC236}">
                  <a16:creationId xmlns:a16="http://schemas.microsoft.com/office/drawing/2014/main" id="{9E05367C-FD3E-C0BE-1479-73E1D3713433}"/>
                </a:ext>
              </a:extLst>
            </p:cNvPr>
            <p:cNvPicPr>
              <a:picLocks noChangeAspect="1"/>
            </p:cNvPicPr>
            <p:nvPr/>
          </p:nvPicPr>
          <p:blipFill>
            <a:blip r:embed="rId5"/>
            <a:stretch>
              <a:fillRect/>
            </a:stretch>
          </p:blipFill>
          <p:spPr>
            <a:xfrm>
              <a:off x="3435368" y="1906494"/>
              <a:ext cx="2110088" cy="2255907"/>
            </a:xfrm>
            <a:prstGeom prst="rect">
              <a:avLst/>
            </a:prstGeom>
          </p:spPr>
        </p:pic>
        <p:pic>
          <p:nvPicPr>
            <p:cNvPr id="15" name="Picture 14">
              <a:extLst>
                <a:ext uri="{FF2B5EF4-FFF2-40B4-BE49-F238E27FC236}">
                  <a16:creationId xmlns:a16="http://schemas.microsoft.com/office/drawing/2014/main" id="{37E711E7-27B8-FEAB-44CF-322F789115B8}"/>
                </a:ext>
              </a:extLst>
            </p:cNvPr>
            <p:cNvPicPr>
              <a:picLocks noChangeAspect="1"/>
            </p:cNvPicPr>
            <p:nvPr/>
          </p:nvPicPr>
          <p:blipFill>
            <a:blip r:embed="rId5"/>
            <a:stretch>
              <a:fillRect/>
            </a:stretch>
          </p:blipFill>
          <p:spPr>
            <a:xfrm>
              <a:off x="7845651" y="1906494"/>
              <a:ext cx="2110088" cy="2255907"/>
            </a:xfrm>
            <a:prstGeom prst="rect">
              <a:avLst/>
            </a:prstGeom>
          </p:spPr>
        </p:pic>
        <p:pic>
          <p:nvPicPr>
            <p:cNvPr id="19" name="Picture 18">
              <a:extLst>
                <a:ext uri="{FF2B5EF4-FFF2-40B4-BE49-F238E27FC236}">
                  <a16:creationId xmlns:a16="http://schemas.microsoft.com/office/drawing/2014/main" id="{CDDF638C-8065-F1BA-A0DD-F4B7FD550FEA}"/>
                </a:ext>
              </a:extLst>
            </p:cNvPr>
            <p:cNvPicPr>
              <a:picLocks noChangeAspect="1"/>
            </p:cNvPicPr>
            <p:nvPr/>
          </p:nvPicPr>
          <p:blipFill>
            <a:blip r:embed="rId6"/>
            <a:srcRect l="2428" t="1737"/>
            <a:stretch/>
          </p:blipFill>
          <p:spPr>
            <a:xfrm>
              <a:off x="5714922" y="1960283"/>
              <a:ext cx="1961263" cy="3042268"/>
            </a:xfrm>
            <a:prstGeom prst="rect">
              <a:avLst/>
            </a:prstGeom>
          </p:spPr>
        </p:pic>
        <p:pic>
          <p:nvPicPr>
            <p:cNvPr id="20" name="Picture 19">
              <a:extLst>
                <a:ext uri="{FF2B5EF4-FFF2-40B4-BE49-F238E27FC236}">
                  <a16:creationId xmlns:a16="http://schemas.microsoft.com/office/drawing/2014/main" id="{B3619912-42C3-7AE8-9797-85B371918CB3}"/>
                </a:ext>
              </a:extLst>
            </p:cNvPr>
            <p:cNvPicPr>
              <a:picLocks noChangeAspect="1"/>
            </p:cNvPicPr>
            <p:nvPr/>
          </p:nvPicPr>
          <p:blipFill>
            <a:blip r:embed="rId6"/>
            <a:srcRect l="2428" t="1737"/>
            <a:stretch/>
          </p:blipFill>
          <p:spPr>
            <a:xfrm>
              <a:off x="10093238" y="1960283"/>
              <a:ext cx="1961263" cy="3042268"/>
            </a:xfrm>
            <a:prstGeom prst="rect">
              <a:avLst/>
            </a:prstGeom>
          </p:spPr>
        </p:pic>
      </p:grpSp>
    </p:spTree>
    <p:custDataLst>
      <p:tags r:id="rId1"/>
    </p:custDataLst>
    <p:extLst>
      <p:ext uri="{BB962C8B-B14F-4D97-AF65-F5344CB8AC3E}">
        <p14:creationId xmlns:p14="http://schemas.microsoft.com/office/powerpoint/2010/main" val="109176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2D09-72B0-21AB-E4B5-C9E7B96BCCAF}"/>
              </a:ext>
            </a:extLst>
          </p:cNvPr>
          <p:cNvSpPr>
            <a:spLocks noGrp="1"/>
          </p:cNvSpPr>
          <p:nvPr>
            <p:ph type="title"/>
          </p:nvPr>
        </p:nvSpPr>
        <p:spPr/>
        <p:txBody>
          <a:bodyPr/>
          <a:lstStyle/>
          <a:p>
            <a:r>
              <a:rPr lang="en-BE"/>
              <a:t>Invoice Data Discovery Header</a:t>
            </a:r>
          </a:p>
        </p:txBody>
      </p:sp>
      <p:sp>
        <p:nvSpPr>
          <p:cNvPr id="3" name="Content Placeholder 2">
            <a:extLst>
              <a:ext uri="{FF2B5EF4-FFF2-40B4-BE49-F238E27FC236}">
                <a16:creationId xmlns:a16="http://schemas.microsoft.com/office/drawing/2014/main" id="{24E7A93A-F39F-E2B6-A383-10E6BFF49745}"/>
              </a:ext>
            </a:extLst>
          </p:cNvPr>
          <p:cNvSpPr>
            <a:spLocks noGrp="1"/>
          </p:cNvSpPr>
          <p:nvPr>
            <p:ph sz="half" idx="1"/>
          </p:nvPr>
        </p:nvSpPr>
        <p:spPr/>
        <p:txBody>
          <a:bodyPr/>
          <a:lstStyle/>
          <a:p>
            <a:r>
              <a:rPr lang="en-BE" b="1"/>
              <a:t>Invoice count</a:t>
            </a:r>
            <a:r>
              <a:rPr lang="en-BE"/>
              <a:t>: Total number of Invoices</a:t>
            </a:r>
          </a:p>
          <a:p>
            <a:r>
              <a:rPr lang="en-BE" b="1"/>
              <a:t>Supplier Count</a:t>
            </a:r>
            <a:r>
              <a:rPr lang="en-BE"/>
              <a:t>: Total number of suppliers</a:t>
            </a:r>
          </a:p>
          <a:p>
            <a:r>
              <a:rPr lang="en-BE" b="1"/>
              <a:t>Invoice Value</a:t>
            </a:r>
            <a:r>
              <a:rPr lang="en-BE"/>
              <a:t>: Total invoice value per Currency</a:t>
            </a:r>
          </a:p>
          <a:p>
            <a:r>
              <a:rPr lang="en-BE" b="1"/>
              <a:t>Dimension 1</a:t>
            </a:r>
            <a:r>
              <a:rPr lang="en-BE"/>
              <a:t>: Select the first dimension to represent the data in the column to the right</a:t>
            </a:r>
          </a:p>
          <a:p>
            <a:r>
              <a:rPr lang="en-BE" b="1"/>
              <a:t>Dimension 2</a:t>
            </a:r>
            <a:r>
              <a:rPr lang="en-BE"/>
              <a:t>: Select the second dimension to represent the data in the column to the right</a:t>
            </a:r>
          </a:p>
        </p:txBody>
      </p:sp>
      <p:sp>
        <p:nvSpPr>
          <p:cNvPr id="4" name="Text Placeholder 3">
            <a:extLst>
              <a:ext uri="{FF2B5EF4-FFF2-40B4-BE49-F238E27FC236}">
                <a16:creationId xmlns:a16="http://schemas.microsoft.com/office/drawing/2014/main" id="{975F3429-5C51-9990-0D82-1F35645813FA}"/>
              </a:ext>
            </a:extLst>
          </p:cNvPr>
          <p:cNvSpPr>
            <a:spLocks noGrp="1"/>
          </p:cNvSpPr>
          <p:nvPr>
            <p:ph type="body" sz="quarter" idx="13"/>
          </p:nvPr>
        </p:nvSpPr>
        <p:spPr/>
        <p:txBody>
          <a:bodyPr/>
          <a:lstStyle/>
          <a:p>
            <a:r>
              <a:rPr lang="en-BE"/>
              <a:t>Main KPI’s</a:t>
            </a:r>
          </a:p>
        </p:txBody>
      </p:sp>
      <p:pic>
        <p:nvPicPr>
          <p:cNvPr id="6" name="Picture 5">
            <a:extLst>
              <a:ext uri="{FF2B5EF4-FFF2-40B4-BE49-F238E27FC236}">
                <a16:creationId xmlns:a16="http://schemas.microsoft.com/office/drawing/2014/main" id="{69E5DC35-5596-CFD0-8190-1E783B4FB33D}"/>
              </a:ext>
            </a:extLst>
          </p:cNvPr>
          <p:cNvPicPr>
            <a:picLocks noChangeAspect="1"/>
          </p:cNvPicPr>
          <p:nvPr/>
        </p:nvPicPr>
        <p:blipFill>
          <a:blip r:embed="rId3"/>
          <a:srcRect t="2380" r="1262"/>
          <a:stretch/>
        </p:blipFill>
        <p:spPr>
          <a:xfrm>
            <a:off x="407946" y="1980994"/>
            <a:ext cx="4552526" cy="3822115"/>
          </a:xfrm>
          <a:prstGeom prst="rect">
            <a:avLst/>
          </a:prstGeom>
        </p:spPr>
      </p:pic>
      <p:pic>
        <p:nvPicPr>
          <p:cNvPr id="12" name="Picture 11">
            <a:extLst>
              <a:ext uri="{FF2B5EF4-FFF2-40B4-BE49-F238E27FC236}">
                <a16:creationId xmlns:a16="http://schemas.microsoft.com/office/drawing/2014/main" id="{49499F4A-AA75-CC65-F5F4-4E11FAB41540}"/>
              </a:ext>
            </a:extLst>
          </p:cNvPr>
          <p:cNvPicPr>
            <a:picLocks noChangeAspect="1"/>
          </p:cNvPicPr>
          <p:nvPr/>
        </p:nvPicPr>
        <p:blipFill>
          <a:blip r:embed="rId4"/>
          <a:stretch>
            <a:fillRect/>
          </a:stretch>
        </p:blipFill>
        <p:spPr>
          <a:xfrm>
            <a:off x="3047998" y="2492051"/>
            <a:ext cx="1284943" cy="1336341"/>
          </a:xfrm>
          <a:prstGeom prst="rect">
            <a:avLst/>
          </a:prstGeom>
        </p:spPr>
      </p:pic>
      <p:pic>
        <p:nvPicPr>
          <p:cNvPr id="16" name="Picture 15">
            <a:extLst>
              <a:ext uri="{FF2B5EF4-FFF2-40B4-BE49-F238E27FC236}">
                <a16:creationId xmlns:a16="http://schemas.microsoft.com/office/drawing/2014/main" id="{55C97EDC-835F-0B07-DDFD-B83CF2B87707}"/>
              </a:ext>
            </a:extLst>
          </p:cNvPr>
          <p:cNvPicPr>
            <a:picLocks noChangeAspect="1"/>
          </p:cNvPicPr>
          <p:nvPr/>
        </p:nvPicPr>
        <p:blipFill>
          <a:blip r:embed="rId5"/>
          <a:stretch>
            <a:fillRect/>
          </a:stretch>
        </p:blipFill>
        <p:spPr>
          <a:xfrm>
            <a:off x="3047998" y="4561947"/>
            <a:ext cx="1284943" cy="1520304"/>
          </a:xfrm>
          <a:prstGeom prst="rect">
            <a:avLst/>
          </a:prstGeom>
        </p:spPr>
      </p:pic>
    </p:spTree>
    <p:custDataLst>
      <p:tags r:id="rId1"/>
    </p:custDataLst>
    <p:extLst>
      <p:ext uri="{BB962C8B-B14F-4D97-AF65-F5344CB8AC3E}">
        <p14:creationId xmlns:p14="http://schemas.microsoft.com/office/powerpoint/2010/main" val="22312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8342-FA6D-B66F-2EB8-94AE0A62A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AE033-E3A8-DC22-06A1-21ED6215A382}"/>
              </a:ext>
            </a:extLst>
          </p:cNvPr>
          <p:cNvSpPr>
            <a:spLocks noGrp="1"/>
          </p:cNvSpPr>
          <p:nvPr>
            <p:ph type="title"/>
          </p:nvPr>
        </p:nvSpPr>
        <p:spPr/>
        <p:txBody>
          <a:bodyPr/>
          <a:lstStyle/>
          <a:p>
            <a:r>
              <a:rPr lang="en-BE"/>
              <a:t>Invoice Data Discovery Details</a:t>
            </a:r>
          </a:p>
        </p:txBody>
      </p:sp>
      <p:sp>
        <p:nvSpPr>
          <p:cNvPr id="6" name="Content Placeholder 2">
            <a:extLst>
              <a:ext uri="{FF2B5EF4-FFF2-40B4-BE49-F238E27FC236}">
                <a16:creationId xmlns:a16="http://schemas.microsoft.com/office/drawing/2014/main" id="{C5EB32F1-E702-DA7A-277D-1FD0B8DCF071}"/>
              </a:ext>
            </a:extLst>
          </p:cNvPr>
          <p:cNvSpPr>
            <a:spLocks noGrp="1"/>
          </p:cNvSpPr>
          <p:nvPr>
            <p:ph sz="half" idx="1"/>
          </p:nvPr>
        </p:nvSpPr>
        <p:spPr/>
        <p:txBody>
          <a:bodyPr/>
          <a:lstStyle/>
          <a:p>
            <a:r>
              <a:rPr lang="en-BE" sz="1100"/>
              <a:t>Use these dimension drop downs and filters to create the data report you want to see from the dashboards</a:t>
            </a:r>
          </a:p>
          <a:p>
            <a:r>
              <a:rPr lang="en-BE" sz="1100"/>
              <a:t>The pivot table and Graphics below will adjust to all filters you set in these controls</a:t>
            </a:r>
          </a:p>
          <a:p>
            <a:r>
              <a:rPr lang="en-BE" sz="1100"/>
              <a:t>All </a:t>
            </a:r>
            <a:r>
              <a:rPr lang="fi-FI" sz="1100"/>
              <a:t>B</a:t>
            </a:r>
            <a:r>
              <a:rPr lang="en-BE" sz="1100"/>
              <a:t>asware standard fields are available for you to filter on in the main dashboards</a:t>
            </a:r>
          </a:p>
          <a:p>
            <a:r>
              <a:rPr lang="en-BE" sz="1100"/>
              <a:t>All other fields will be available in the Invoice list drop down. All data can be downloaded.</a:t>
            </a:r>
          </a:p>
          <a:p>
            <a:endParaRPr lang="en-BE" sz="1100"/>
          </a:p>
        </p:txBody>
      </p:sp>
      <p:sp>
        <p:nvSpPr>
          <p:cNvPr id="22" name="Text Placeholder 6">
            <a:extLst>
              <a:ext uri="{FF2B5EF4-FFF2-40B4-BE49-F238E27FC236}">
                <a16:creationId xmlns:a16="http://schemas.microsoft.com/office/drawing/2014/main" id="{00AFB9A8-02BE-8250-D800-E79C71196EF8}"/>
              </a:ext>
            </a:extLst>
          </p:cNvPr>
          <p:cNvSpPr>
            <a:spLocks noGrp="1"/>
          </p:cNvSpPr>
          <p:nvPr>
            <p:ph type="body" sz="quarter" idx="13"/>
          </p:nvPr>
        </p:nvSpPr>
        <p:spPr/>
        <p:txBody>
          <a:bodyPr/>
          <a:lstStyle/>
          <a:p>
            <a:r>
              <a:rPr lang="en-BE" sz="1400" err="1"/>
              <a:t>Vizualization</a:t>
            </a:r>
            <a:r>
              <a:rPr lang="en-BE" sz="1400"/>
              <a:t> Controls</a:t>
            </a:r>
          </a:p>
        </p:txBody>
      </p:sp>
      <p:pic>
        <p:nvPicPr>
          <p:cNvPr id="4" name="Picture 3">
            <a:extLst>
              <a:ext uri="{FF2B5EF4-FFF2-40B4-BE49-F238E27FC236}">
                <a16:creationId xmlns:a16="http://schemas.microsoft.com/office/drawing/2014/main" id="{2ED47625-3754-78E5-3945-D7D12BB72331}"/>
              </a:ext>
            </a:extLst>
          </p:cNvPr>
          <p:cNvPicPr>
            <a:picLocks noChangeAspect="1"/>
          </p:cNvPicPr>
          <p:nvPr/>
        </p:nvPicPr>
        <p:blipFill>
          <a:blip r:embed="rId3"/>
          <a:stretch>
            <a:fillRect/>
          </a:stretch>
        </p:blipFill>
        <p:spPr>
          <a:xfrm>
            <a:off x="294881" y="1763316"/>
            <a:ext cx="3500178" cy="5012303"/>
          </a:xfrm>
          <a:prstGeom prst="rect">
            <a:avLst/>
          </a:prstGeom>
        </p:spPr>
      </p:pic>
      <p:pic>
        <p:nvPicPr>
          <p:cNvPr id="11" name="Picture 10">
            <a:extLst>
              <a:ext uri="{FF2B5EF4-FFF2-40B4-BE49-F238E27FC236}">
                <a16:creationId xmlns:a16="http://schemas.microsoft.com/office/drawing/2014/main" id="{1D3B6159-7C09-6250-3E5B-4A574D2B9605}"/>
              </a:ext>
            </a:extLst>
          </p:cNvPr>
          <p:cNvPicPr>
            <a:picLocks noChangeAspect="1"/>
          </p:cNvPicPr>
          <p:nvPr/>
        </p:nvPicPr>
        <p:blipFill>
          <a:blip r:embed="rId4"/>
          <a:stretch>
            <a:fillRect/>
          </a:stretch>
        </p:blipFill>
        <p:spPr>
          <a:xfrm>
            <a:off x="4161449" y="1572993"/>
            <a:ext cx="5056095" cy="3712013"/>
          </a:xfrm>
          <a:prstGeom prst="rect">
            <a:avLst/>
          </a:prstGeom>
        </p:spPr>
      </p:pic>
      <p:pic>
        <p:nvPicPr>
          <p:cNvPr id="14" name="Picture 13">
            <a:extLst>
              <a:ext uri="{FF2B5EF4-FFF2-40B4-BE49-F238E27FC236}">
                <a16:creationId xmlns:a16="http://schemas.microsoft.com/office/drawing/2014/main" id="{F35B21FC-A713-1DD2-90E9-90390C381166}"/>
              </a:ext>
            </a:extLst>
          </p:cNvPr>
          <p:cNvPicPr>
            <a:picLocks noChangeAspect="1"/>
          </p:cNvPicPr>
          <p:nvPr/>
        </p:nvPicPr>
        <p:blipFill>
          <a:blip r:embed="rId5"/>
          <a:stretch>
            <a:fillRect/>
          </a:stretch>
        </p:blipFill>
        <p:spPr>
          <a:xfrm>
            <a:off x="9400989" y="4678541"/>
            <a:ext cx="2600061" cy="868148"/>
          </a:xfrm>
          <a:prstGeom prst="rect">
            <a:avLst/>
          </a:prstGeom>
        </p:spPr>
      </p:pic>
      <p:sp>
        <p:nvSpPr>
          <p:cNvPr id="16" name="TextBox 15">
            <a:extLst>
              <a:ext uri="{FF2B5EF4-FFF2-40B4-BE49-F238E27FC236}">
                <a16:creationId xmlns:a16="http://schemas.microsoft.com/office/drawing/2014/main" id="{A2103A79-4F0C-E0EC-75FA-CEB1EF10169B}"/>
              </a:ext>
            </a:extLst>
          </p:cNvPr>
          <p:cNvSpPr txBox="1"/>
          <p:nvPr/>
        </p:nvSpPr>
        <p:spPr>
          <a:xfrm>
            <a:off x="4161449" y="1989416"/>
            <a:ext cx="3765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549CFF"/>
                </a:solidFill>
                <a:effectLst/>
                <a:uLnTx/>
                <a:uFillTx/>
                <a:latin typeface="Inter"/>
                <a:ea typeface="+mn-ea"/>
                <a:cs typeface="+mn-cs"/>
              </a:rPr>
              <a:t>1</a:t>
            </a:r>
          </a:p>
        </p:txBody>
      </p:sp>
      <p:sp>
        <p:nvSpPr>
          <p:cNvPr id="17" name="TextBox 16">
            <a:extLst>
              <a:ext uri="{FF2B5EF4-FFF2-40B4-BE49-F238E27FC236}">
                <a16:creationId xmlns:a16="http://schemas.microsoft.com/office/drawing/2014/main" id="{F4FB0935-A30A-EB09-6FBF-3643F09EA203}"/>
              </a:ext>
            </a:extLst>
          </p:cNvPr>
          <p:cNvSpPr txBox="1"/>
          <p:nvPr/>
        </p:nvSpPr>
        <p:spPr>
          <a:xfrm>
            <a:off x="5284593" y="1950977"/>
            <a:ext cx="3241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04D3AA"/>
                </a:solidFill>
                <a:effectLst/>
                <a:uLnTx/>
                <a:uFillTx/>
                <a:latin typeface="Inter"/>
                <a:ea typeface="+mn-ea"/>
                <a:cs typeface="+mn-cs"/>
              </a:rPr>
              <a:t>2</a:t>
            </a:r>
          </a:p>
        </p:txBody>
      </p:sp>
      <p:sp>
        <p:nvSpPr>
          <p:cNvPr id="18" name="TextBox 17">
            <a:extLst>
              <a:ext uri="{FF2B5EF4-FFF2-40B4-BE49-F238E27FC236}">
                <a16:creationId xmlns:a16="http://schemas.microsoft.com/office/drawing/2014/main" id="{562B59EE-739D-948F-1113-0EA3928B53FB}"/>
              </a:ext>
            </a:extLst>
          </p:cNvPr>
          <p:cNvSpPr txBox="1"/>
          <p:nvPr/>
        </p:nvSpPr>
        <p:spPr>
          <a:xfrm>
            <a:off x="6023205" y="1982086"/>
            <a:ext cx="3321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FF0000"/>
                </a:solidFill>
                <a:effectLst/>
                <a:uLnTx/>
                <a:uFillTx/>
                <a:latin typeface="Inter"/>
                <a:ea typeface="+mn-ea"/>
                <a:cs typeface="+mn-cs"/>
              </a:rPr>
              <a:t>3</a:t>
            </a:r>
          </a:p>
        </p:txBody>
      </p:sp>
      <p:sp>
        <p:nvSpPr>
          <p:cNvPr id="23" name="TextBox 22">
            <a:extLst>
              <a:ext uri="{FF2B5EF4-FFF2-40B4-BE49-F238E27FC236}">
                <a16:creationId xmlns:a16="http://schemas.microsoft.com/office/drawing/2014/main" id="{035AEC84-19A2-1205-F6E4-E7C7F501B3C8}"/>
              </a:ext>
            </a:extLst>
          </p:cNvPr>
          <p:cNvSpPr txBox="1"/>
          <p:nvPr/>
        </p:nvSpPr>
        <p:spPr>
          <a:xfrm>
            <a:off x="984955" y="4264324"/>
            <a:ext cx="3765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549CFF"/>
                </a:solidFill>
                <a:effectLst/>
                <a:uLnTx/>
                <a:uFillTx/>
                <a:latin typeface="Inter"/>
                <a:ea typeface="+mn-ea"/>
                <a:cs typeface="+mn-cs"/>
              </a:rPr>
              <a:t>1</a:t>
            </a:r>
          </a:p>
        </p:txBody>
      </p:sp>
      <p:sp>
        <p:nvSpPr>
          <p:cNvPr id="24" name="TextBox 23">
            <a:extLst>
              <a:ext uri="{FF2B5EF4-FFF2-40B4-BE49-F238E27FC236}">
                <a16:creationId xmlns:a16="http://schemas.microsoft.com/office/drawing/2014/main" id="{9673747F-21C7-D202-B505-6AB5F28E0968}"/>
              </a:ext>
            </a:extLst>
          </p:cNvPr>
          <p:cNvSpPr txBox="1"/>
          <p:nvPr/>
        </p:nvSpPr>
        <p:spPr>
          <a:xfrm>
            <a:off x="1011150" y="5548184"/>
            <a:ext cx="3241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04D3AA"/>
                </a:solidFill>
                <a:effectLst/>
                <a:uLnTx/>
                <a:uFillTx/>
                <a:latin typeface="Inter"/>
                <a:ea typeface="+mn-ea"/>
                <a:cs typeface="+mn-cs"/>
              </a:rPr>
              <a:t>2</a:t>
            </a:r>
          </a:p>
        </p:txBody>
      </p:sp>
      <p:sp>
        <p:nvSpPr>
          <p:cNvPr id="25" name="TextBox 24">
            <a:extLst>
              <a:ext uri="{FF2B5EF4-FFF2-40B4-BE49-F238E27FC236}">
                <a16:creationId xmlns:a16="http://schemas.microsoft.com/office/drawing/2014/main" id="{9006C713-0B85-C486-A3CA-9FC439F96C79}"/>
              </a:ext>
            </a:extLst>
          </p:cNvPr>
          <p:cNvSpPr txBox="1"/>
          <p:nvPr/>
        </p:nvSpPr>
        <p:spPr>
          <a:xfrm>
            <a:off x="9946758" y="4518274"/>
            <a:ext cx="3321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FF0000"/>
                </a:solidFill>
                <a:effectLst/>
                <a:uLnTx/>
                <a:uFillTx/>
                <a:latin typeface="Inter"/>
                <a:ea typeface="+mn-ea"/>
                <a:cs typeface="+mn-cs"/>
              </a:rPr>
              <a:t>3</a:t>
            </a:r>
          </a:p>
        </p:txBody>
      </p:sp>
    </p:spTree>
    <p:custDataLst>
      <p:tags r:id="rId1"/>
    </p:custDataLst>
    <p:extLst>
      <p:ext uri="{BB962C8B-B14F-4D97-AF65-F5344CB8AC3E}">
        <p14:creationId xmlns:p14="http://schemas.microsoft.com/office/powerpoint/2010/main" val="269801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040E-3E03-E70C-9EAB-5F29380063E0}"/>
              </a:ext>
            </a:extLst>
          </p:cNvPr>
          <p:cNvSpPr>
            <a:spLocks noGrp="1"/>
          </p:cNvSpPr>
          <p:nvPr>
            <p:ph type="title"/>
          </p:nvPr>
        </p:nvSpPr>
        <p:spPr/>
        <p:txBody>
          <a:bodyPr/>
          <a:lstStyle/>
          <a:p>
            <a:r>
              <a:rPr lang="en-BE"/>
              <a:t>Invoice Data Discovery Details</a:t>
            </a:r>
          </a:p>
        </p:txBody>
      </p:sp>
      <p:sp>
        <p:nvSpPr>
          <p:cNvPr id="3" name="Content Placeholder 2">
            <a:extLst>
              <a:ext uri="{FF2B5EF4-FFF2-40B4-BE49-F238E27FC236}">
                <a16:creationId xmlns:a16="http://schemas.microsoft.com/office/drawing/2014/main" id="{E5640345-F1C8-7FD9-9714-846B2B0C62E5}"/>
              </a:ext>
            </a:extLst>
          </p:cNvPr>
          <p:cNvSpPr>
            <a:spLocks noGrp="1"/>
          </p:cNvSpPr>
          <p:nvPr>
            <p:ph sz="half" idx="1"/>
          </p:nvPr>
        </p:nvSpPr>
        <p:spPr/>
        <p:txBody>
          <a:bodyPr/>
          <a:lstStyle/>
          <a:p>
            <a:endParaRPr lang="en-FI"/>
          </a:p>
        </p:txBody>
      </p:sp>
      <p:sp>
        <p:nvSpPr>
          <p:cNvPr id="4" name="Text Placeholder 3">
            <a:extLst>
              <a:ext uri="{FF2B5EF4-FFF2-40B4-BE49-F238E27FC236}">
                <a16:creationId xmlns:a16="http://schemas.microsoft.com/office/drawing/2014/main" id="{2B992851-920B-1392-AFD9-0EA2E8307D1B}"/>
              </a:ext>
            </a:extLst>
          </p:cNvPr>
          <p:cNvSpPr>
            <a:spLocks noGrp="1"/>
          </p:cNvSpPr>
          <p:nvPr>
            <p:ph type="body" sz="quarter" idx="13"/>
          </p:nvPr>
        </p:nvSpPr>
        <p:spPr/>
        <p:txBody>
          <a:bodyPr/>
          <a:lstStyle/>
          <a:p>
            <a:endParaRPr lang="en-FI"/>
          </a:p>
        </p:txBody>
      </p:sp>
      <p:pic>
        <p:nvPicPr>
          <p:cNvPr id="6" name="Picture 5">
            <a:extLst>
              <a:ext uri="{FF2B5EF4-FFF2-40B4-BE49-F238E27FC236}">
                <a16:creationId xmlns:a16="http://schemas.microsoft.com/office/drawing/2014/main" id="{69B2CF04-2E7E-5617-96BD-1CD304D0D783}"/>
              </a:ext>
            </a:extLst>
          </p:cNvPr>
          <p:cNvPicPr>
            <a:picLocks noChangeAspect="1"/>
          </p:cNvPicPr>
          <p:nvPr/>
        </p:nvPicPr>
        <p:blipFill>
          <a:blip r:embed="rId3"/>
          <a:stretch>
            <a:fillRect/>
          </a:stretch>
        </p:blipFill>
        <p:spPr>
          <a:xfrm>
            <a:off x="3785706" y="2055906"/>
            <a:ext cx="8280789" cy="3618651"/>
          </a:xfrm>
          <a:prstGeom prst="rect">
            <a:avLst/>
          </a:prstGeom>
        </p:spPr>
      </p:pic>
      <p:pic>
        <p:nvPicPr>
          <p:cNvPr id="8" name="Picture 7">
            <a:extLst>
              <a:ext uri="{FF2B5EF4-FFF2-40B4-BE49-F238E27FC236}">
                <a16:creationId xmlns:a16="http://schemas.microsoft.com/office/drawing/2014/main" id="{E6FF5B8A-D855-9E85-069C-D1AD284D6AEC}"/>
              </a:ext>
            </a:extLst>
          </p:cNvPr>
          <p:cNvPicPr>
            <a:picLocks noChangeAspect="1"/>
          </p:cNvPicPr>
          <p:nvPr/>
        </p:nvPicPr>
        <p:blipFill>
          <a:blip r:embed="rId4"/>
          <a:srcRect r="1108"/>
          <a:stretch/>
        </p:blipFill>
        <p:spPr>
          <a:xfrm>
            <a:off x="334681" y="1616897"/>
            <a:ext cx="3376707" cy="4586941"/>
          </a:xfrm>
          <a:prstGeom prst="rect">
            <a:avLst/>
          </a:prstGeom>
        </p:spPr>
      </p:pic>
    </p:spTree>
    <p:custDataLst>
      <p:tags r:id="rId1"/>
    </p:custDataLst>
    <p:extLst>
      <p:ext uri="{BB962C8B-B14F-4D97-AF65-F5344CB8AC3E}">
        <p14:creationId xmlns:p14="http://schemas.microsoft.com/office/powerpoint/2010/main" val="380662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asware - Now it all just happens">
      <a:dk1>
        <a:srgbClr val="120A48"/>
      </a:dk1>
      <a:lt1>
        <a:sysClr val="window" lastClr="FFFFFF"/>
      </a:lt1>
      <a:dk2>
        <a:srgbClr val="333333"/>
      </a:dk2>
      <a:lt2>
        <a:srgbClr val="EAEFFF"/>
      </a:lt2>
      <a:accent1>
        <a:srgbClr val="04D3AA"/>
      </a:accent1>
      <a:accent2>
        <a:srgbClr val="549CFF"/>
      </a:accent2>
      <a:accent3>
        <a:srgbClr val="FA6496"/>
      </a:accent3>
      <a:accent4>
        <a:srgbClr val="6404DA"/>
      </a:accent4>
      <a:accent5>
        <a:srgbClr val="120A48"/>
      </a:accent5>
      <a:accent6>
        <a:srgbClr val="EAEFFF"/>
      </a:accent6>
      <a:hlink>
        <a:srgbClr val="549CFF"/>
      </a:hlink>
      <a:folHlink>
        <a:srgbClr val="6404DA"/>
      </a:folHlink>
    </a:clrScheme>
    <a:fontScheme name="Inter">
      <a:majorFont>
        <a:latin typeface="Inter Extra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ware Presentation Template Finalized" id="{4CCE0CB5-D4AF-4997-8FDF-098AC69A3CFF}" vid="{84E051C0-A685-4E5A-97D0-7963A542A4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f7afc72-a310-4c93-83e9-21ce9b8f8abd" xsi:nil="true"/>
    <lcf76f155ced4ddcb4097134ff3c332f xmlns="d8732223-c9df-4e1c-8a15-8e2d35da786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BA14B6F5C04C4388980EA7648E7B7F" ma:contentTypeVersion="14" ma:contentTypeDescription="Create a new document." ma:contentTypeScope="" ma:versionID="91ad081767c4ab8bebc35d904d06ca04">
  <xsd:schema xmlns:xsd="http://www.w3.org/2001/XMLSchema" xmlns:xs="http://www.w3.org/2001/XMLSchema" xmlns:p="http://schemas.microsoft.com/office/2006/metadata/properties" xmlns:ns2="d8732223-c9df-4e1c-8a15-8e2d35da7866" xmlns:ns3="bf7afc72-a310-4c93-83e9-21ce9b8f8abd" targetNamespace="http://schemas.microsoft.com/office/2006/metadata/properties" ma:root="true" ma:fieldsID="07f2e5efa26c1d5d558fe4face5794ee" ns2:_="" ns3:_="">
    <xsd:import namespace="d8732223-c9df-4e1c-8a15-8e2d35da7866"/>
    <xsd:import namespace="bf7afc72-a310-4c93-83e9-21ce9b8f8ab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32223-c9df-4e1c-8a15-8e2d35da78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7b19439-60cf-4e0a-9723-6b74af8c3ce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7afc72-a310-4c93-83e9-21ce9b8f8ab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4ac04e8-da66-42a4-98c8-493df02263cd}" ma:internalName="TaxCatchAll" ma:showField="CatchAllData" ma:web="bf7afc72-a310-4c93-83e9-21ce9b8f8a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9D5B1A-25DD-4813-B055-2D37A0F0349C}">
  <ds:schemaRefs>
    <ds:schemaRef ds:uri="http://schemas.microsoft.com/sharepoint/v3/contenttype/forms"/>
  </ds:schemaRefs>
</ds:datastoreItem>
</file>

<file path=customXml/itemProps2.xml><?xml version="1.0" encoding="utf-8"?>
<ds:datastoreItem xmlns:ds="http://schemas.openxmlformats.org/officeDocument/2006/customXml" ds:itemID="{03EB8E7E-697A-46BA-A455-7CD54960D728}">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bf7afc72-a310-4c93-83e9-21ce9b8f8abd"/>
    <ds:schemaRef ds:uri="http://schemas.microsoft.com/office/2006/metadata/properties"/>
    <ds:schemaRef ds:uri="http://purl.org/dc/dcmitype/"/>
    <ds:schemaRef ds:uri="http://www.w3.org/XML/1998/namespace"/>
    <ds:schemaRef ds:uri="d8732223-c9df-4e1c-8a15-8e2d35da7866"/>
    <ds:schemaRef ds:uri="http://purl.org/dc/elements/1.1/"/>
  </ds:schemaRefs>
</ds:datastoreItem>
</file>

<file path=customXml/itemProps3.xml><?xml version="1.0" encoding="utf-8"?>
<ds:datastoreItem xmlns:ds="http://schemas.openxmlformats.org/officeDocument/2006/customXml" ds:itemID="{AB21ACCC-E8FD-421A-990E-75B3B482DF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732223-c9df-4e1c-8a15-8e2d35da7866"/>
    <ds:schemaRef ds:uri="bf7afc72-a310-4c93-83e9-21ce9b8f8a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1138</TotalTime>
  <Words>1162</Words>
  <Application>Microsoft Office PowerPoint</Application>
  <PresentationFormat>Widescreen</PresentationFormat>
  <Paragraphs>109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Data &amp; Spend Discovery</vt:lpstr>
      <vt:lpstr>Invoice &amp; Spend Data Discovery</vt:lpstr>
      <vt:lpstr>Invoice Data Discovery</vt:lpstr>
      <vt:lpstr>Invoice Data Discovery</vt:lpstr>
      <vt:lpstr>Invoice Data Discovery Controls</vt:lpstr>
      <vt:lpstr>Invoice Data Discovery Header</vt:lpstr>
      <vt:lpstr>Invoice Data Discovery Header</vt:lpstr>
      <vt:lpstr>Invoice Data Discovery Details</vt:lpstr>
      <vt:lpstr>Invoice Data Discovery Details</vt:lpstr>
      <vt:lpstr>Invoice Data Discovery Details</vt:lpstr>
      <vt:lpstr>Spend Data Discovery</vt:lpstr>
      <vt:lpstr>Spend Data Discovery Controls</vt:lpstr>
      <vt:lpstr>Spend Data Discovery</vt:lpstr>
      <vt:lpstr>Spend Data Discovery</vt:lpstr>
      <vt:lpstr>Purchase Data Discovery</vt:lpstr>
      <vt:lpstr>Purchase Data Discovery Controls</vt:lpstr>
      <vt:lpstr>Purchase Data Discovery</vt:lpstr>
      <vt:lpstr>Purchase Data Discovery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Van Vaerenbergh</dc:creator>
  <cp:lastModifiedBy>Kaisa Välimäki</cp:lastModifiedBy>
  <cp:revision>83</cp:revision>
  <dcterms:created xsi:type="dcterms:W3CDTF">2025-01-22T14:35:08Z</dcterms:created>
  <dcterms:modified xsi:type="dcterms:W3CDTF">2025-09-10T09:58:27Z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1e97fa-b66f-4aa1-9b90-3f31ca839e6c_Enabled">
    <vt:lpwstr>true</vt:lpwstr>
  </property>
  <property fmtid="{D5CDD505-2E9C-101B-9397-08002B2CF9AE}" pid="3" name="MSIP_Label_eb1e97fa-b66f-4aa1-9b90-3f31ca839e6c_SetDate">
    <vt:lpwstr>2025-01-22T14:45:24Z</vt:lpwstr>
  </property>
  <property fmtid="{D5CDD505-2E9C-101B-9397-08002B2CF9AE}" pid="4" name="MSIP_Label_eb1e97fa-b66f-4aa1-9b90-3f31ca839e6c_Method">
    <vt:lpwstr>Standard</vt:lpwstr>
  </property>
  <property fmtid="{D5CDD505-2E9C-101B-9397-08002B2CF9AE}" pid="5" name="MSIP_Label_eb1e97fa-b66f-4aa1-9b90-3f31ca839e6c_Name">
    <vt:lpwstr>Private</vt:lpwstr>
  </property>
  <property fmtid="{D5CDD505-2E9C-101B-9397-08002B2CF9AE}" pid="6" name="MSIP_Label_eb1e97fa-b66f-4aa1-9b90-3f31ca839e6c_SiteId">
    <vt:lpwstr>9737b55a-4455-48e4-8c47-a26a6ee65c97</vt:lpwstr>
  </property>
  <property fmtid="{D5CDD505-2E9C-101B-9397-08002B2CF9AE}" pid="7" name="MSIP_Label_eb1e97fa-b66f-4aa1-9b90-3f31ca839e6c_ActionId">
    <vt:lpwstr>3220a420-f597-4faf-9cbd-9d8c20cb35b8</vt:lpwstr>
  </property>
  <property fmtid="{D5CDD505-2E9C-101B-9397-08002B2CF9AE}" pid="8" name="MSIP_Label_eb1e97fa-b66f-4aa1-9b90-3f31ca839e6c_ContentBits">
    <vt:lpwstr>2</vt:lpwstr>
  </property>
  <property fmtid="{D5CDD505-2E9C-101B-9397-08002B2CF9AE}" pid="9" name="ClassificationContentMarkingFooterLocations">
    <vt:lpwstr>Office Theme:6</vt:lpwstr>
  </property>
  <property fmtid="{D5CDD505-2E9C-101B-9397-08002B2CF9AE}" pid="10" name="ClassificationContentMarkingFooterText">
    <vt:lpwstr>Classified as Private</vt:lpwstr>
  </property>
  <property fmtid="{D5CDD505-2E9C-101B-9397-08002B2CF9AE}" pid="11" name="ContentTypeId">
    <vt:lpwstr>0x01010072BA14B6F5C04C4388980EA7648E7B7F</vt:lpwstr>
  </property>
  <property fmtid="{D5CDD505-2E9C-101B-9397-08002B2CF9AE}" pid="12" name="MediaServiceImageTags">
    <vt:lpwstr/>
  </property>
</Properties>
</file>