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sldIdLst>
    <p:sldId id="636" r:id="rId5"/>
    <p:sldId id="635" r:id="rId6"/>
    <p:sldId id="637" r:id="rId7"/>
    <p:sldId id="638" r:id="rId8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10AE90-8DF4-44A7-A3C9-A7EC8834F9CD}" v="1" dt="2025-09-08T07:22:03.4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68" y="3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53D06-5EAB-460D-AF70-03F45FAD1101}" type="datetimeFigureOut">
              <a:rPr lang="en-FI" smtClean="0"/>
              <a:t>09/10/2025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3008F-380C-40F8-9402-4A0C7D773AF0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52039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B66EF-16C6-4772-8BEF-FA03DF44B88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 panose="02000503000000020004" pitchFamily="50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270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B66EF-16C6-4772-8BEF-FA03DF44B88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 panose="02000503000000020004" pitchFamily="50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390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3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3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svg"/><Relationship Id="rId5" Type="http://schemas.openxmlformats.org/officeDocument/2006/relationships/image" Target="../media/image19.png"/><Relationship Id="rId4" Type="http://schemas.openxmlformats.org/officeDocument/2006/relationships/image" Target="../media/image13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svg"/><Relationship Id="rId5" Type="http://schemas.openxmlformats.org/officeDocument/2006/relationships/image" Target="../media/image19.png"/><Relationship Id="rId4" Type="http://schemas.openxmlformats.org/officeDocument/2006/relationships/image" Target="../media/image13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0.svg"/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32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sv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0.sv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3.svg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6.png"/><Relationship Id="rId7" Type="http://schemas.openxmlformats.org/officeDocument/2006/relationships/hyperlink" Target="https://www.linkedin.com/company/basware/" TargetMode="External"/><Relationship Id="rId12" Type="http://schemas.openxmlformats.org/officeDocument/2006/relationships/image" Target="../media/image51.png"/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11" Type="http://schemas.openxmlformats.org/officeDocument/2006/relationships/hyperlink" Target="https://blog.basware.com/en" TargetMode="External"/><Relationship Id="rId5" Type="http://schemas.openxmlformats.org/officeDocument/2006/relationships/image" Target="../media/image12.png"/><Relationship Id="rId10" Type="http://schemas.openxmlformats.org/officeDocument/2006/relationships/image" Target="../media/image50.png"/><Relationship Id="rId4" Type="http://schemas.openxmlformats.org/officeDocument/2006/relationships/image" Target="../media/image27.svg"/><Relationship Id="rId9" Type="http://schemas.openxmlformats.org/officeDocument/2006/relationships/hyperlink" Target="https://www.instagram.com/baswareglobal/" TargetMode="Externa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2.png"/><Relationship Id="rId7" Type="http://schemas.openxmlformats.org/officeDocument/2006/relationships/hyperlink" Target="https://www.linkedin.com/company/basware/" TargetMode="External"/><Relationship Id="rId12" Type="http://schemas.openxmlformats.org/officeDocument/2006/relationships/image" Target="../media/image51.png"/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svg"/><Relationship Id="rId11" Type="http://schemas.openxmlformats.org/officeDocument/2006/relationships/hyperlink" Target="https://blog.basware.com/en" TargetMode="External"/><Relationship Id="rId5" Type="http://schemas.openxmlformats.org/officeDocument/2006/relationships/image" Target="../media/image26.png"/><Relationship Id="rId10" Type="http://schemas.openxmlformats.org/officeDocument/2006/relationships/image" Target="../media/image50.png"/><Relationship Id="rId4" Type="http://schemas.openxmlformats.org/officeDocument/2006/relationships/image" Target="../media/image13.svg"/><Relationship Id="rId9" Type="http://schemas.openxmlformats.org/officeDocument/2006/relationships/hyperlink" Target="https://www.instagram.com/baswareglobal/" TargetMode="Externa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2.png"/><Relationship Id="rId7" Type="http://schemas.openxmlformats.org/officeDocument/2006/relationships/hyperlink" Target="https://www.linkedin.com/company/basware/" TargetMode="External"/><Relationship Id="rId12" Type="http://schemas.openxmlformats.org/officeDocument/2006/relationships/image" Target="../media/image51.png"/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svg"/><Relationship Id="rId11" Type="http://schemas.openxmlformats.org/officeDocument/2006/relationships/hyperlink" Target="https://blog.basware.com/en" TargetMode="External"/><Relationship Id="rId5" Type="http://schemas.openxmlformats.org/officeDocument/2006/relationships/image" Target="../media/image26.png"/><Relationship Id="rId10" Type="http://schemas.openxmlformats.org/officeDocument/2006/relationships/image" Target="../media/image50.png"/><Relationship Id="rId4" Type="http://schemas.openxmlformats.org/officeDocument/2006/relationships/image" Target="../media/image13.svg"/><Relationship Id="rId9" Type="http://schemas.openxmlformats.org/officeDocument/2006/relationships/hyperlink" Target="https://www.instagram.com/baswareglobal/" TargetMode="Externa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2.png"/><Relationship Id="rId7" Type="http://schemas.openxmlformats.org/officeDocument/2006/relationships/hyperlink" Target="https://www.linkedin.com/company/basware/" TargetMode="External"/><Relationship Id="rId12" Type="http://schemas.openxmlformats.org/officeDocument/2006/relationships/image" Target="../media/image51.png"/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svg"/><Relationship Id="rId11" Type="http://schemas.openxmlformats.org/officeDocument/2006/relationships/hyperlink" Target="https://blog.basware.com/en" TargetMode="External"/><Relationship Id="rId5" Type="http://schemas.openxmlformats.org/officeDocument/2006/relationships/image" Target="../media/image26.png"/><Relationship Id="rId10" Type="http://schemas.openxmlformats.org/officeDocument/2006/relationships/image" Target="../media/image50.png"/><Relationship Id="rId4" Type="http://schemas.openxmlformats.org/officeDocument/2006/relationships/image" Target="../media/image13.svg"/><Relationship Id="rId9" Type="http://schemas.openxmlformats.org/officeDocument/2006/relationships/hyperlink" Target="https://www.instagram.com/baswareglobal/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265692A-5C1B-4FE0-9BBE-EAAD39B46EE8}"/>
              </a:ext>
            </a:extLst>
          </p:cNvPr>
          <p:cNvSpPr/>
          <p:nvPr userDrawn="1"/>
        </p:nvSpPr>
        <p:spPr>
          <a:xfrm>
            <a:off x="8877298" y="1283368"/>
            <a:ext cx="3314701" cy="55746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53D750F-1F11-4AA1-B626-D669D25CD5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02EBA78-A44C-45D9-B079-5624C43BAA91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8C358EB-1B1C-44F3-BF5F-7499C96C33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A45EC45-4A35-440C-9B82-4EBDD99A4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EAF8B52-C38B-4DC8-B20C-1AD9592286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389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ho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0F2FF39-3724-4AD0-8790-689A62853723}"/>
              </a:ext>
            </a:extLst>
          </p:cNvPr>
          <p:cNvSpPr/>
          <p:nvPr userDrawn="1"/>
        </p:nvSpPr>
        <p:spPr>
          <a:xfrm>
            <a:off x="1" y="0"/>
            <a:ext cx="33147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364" name="Graphic 363">
            <a:extLst>
              <a:ext uri="{FF2B5EF4-FFF2-40B4-BE49-F238E27FC236}">
                <a16:creationId xmlns:a16="http://schemas.microsoft.com/office/drawing/2014/main" id="{B5A9F635-8B2C-4A26-A718-4D4182CAC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033507">
            <a:off x="1743172" y="3727081"/>
            <a:ext cx="2851879" cy="284572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1D64E7B-8475-4669-87E1-0C2879CD6834}"/>
              </a:ext>
            </a:extLst>
          </p:cNvPr>
          <p:cNvSpPr/>
          <p:nvPr userDrawn="1"/>
        </p:nvSpPr>
        <p:spPr>
          <a:xfrm>
            <a:off x="3314699" y="0"/>
            <a:ext cx="887730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365" name="Rectangle 364">
            <a:extLst>
              <a:ext uri="{FF2B5EF4-FFF2-40B4-BE49-F238E27FC236}">
                <a16:creationId xmlns:a16="http://schemas.microsoft.com/office/drawing/2014/main" id="{52B70518-49A2-47E3-AF1D-2849CD2760B4}"/>
              </a:ext>
            </a:extLst>
          </p:cNvPr>
          <p:cNvSpPr/>
          <p:nvPr userDrawn="1"/>
        </p:nvSpPr>
        <p:spPr>
          <a:xfrm>
            <a:off x="-1" y="6867525"/>
            <a:ext cx="4048125" cy="1352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60" name="Graphic 59">
            <a:extLst>
              <a:ext uri="{FF2B5EF4-FFF2-40B4-BE49-F238E27FC236}">
                <a16:creationId xmlns:a16="http://schemas.microsoft.com/office/drawing/2014/main" id="{E6873E00-DBA0-40EB-8A78-D38C817415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58" name="Title 1">
            <a:extLst>
              <a:ext uri="{FF2B5EF4-FFF2-40B4-BE49-F238E27FC236}">
                <a16:creationId xmlns:a16="http://schemas.microsoft.com/office/drawing/2014/main" id="{35CCDD72-9376-44AF-AA64-57B9FBCEB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9049" y="962024"/>
            <a:ext cx="633040" cy="38434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solidFill>
                  <a:schemeClr val="accent3"/>
                </a:solidFill>
              </a:defRPr>
            </a:lvl1pPr>
          </a:lstStyle>
          <a:p>
            <a:r>
              <a:rPr lang="en-US"/>
              <a:t>01</a:t>
            </a:r>
            <a:endParaRPr lang="fi-FI"/>
          </a:p>
        </p:txBody>
      </p:sp>
      <p:sp>
        <p:nvSpPr>
          <p:cNvPr id="66" name="Text Placeholder 349">
            <a:extLst>
              <a:ext uri="{FF2B5EF4-FFF2-40B4-BE49-F238E27FC236}">
                <a16:creationId xmlns:a16="http://schemas.microsoft.com/office/drawing/2014/main" id="{EE818711-0B02-4DBC-BCD7-5F77DE0878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29050" y="1851025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3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/>
              <a:t>02</a:t>
            </a:r>
            <a:endParaRPr lang="fi-FI"/>
          </a:p>
        </p:txBody>
      </p:sp>
      <p:sp>
        <p:nvSpPr>
          <p:cNvPr id="67" name="Text Placeholder 349">
            <a:extLst>
              <a:ext uri="{FF2B5EF4-FFF2-40B4-BE49-F238E27FC236}">
                <a16:creationId xmlns:a16="http://schemas.microsoft.com/office/drawing/2014/main" id="{8BE689DB-387D-4518-BEEB-C7EAA5A96F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23062" y="2741322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3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/>
              <a:t>03</a:t>
            </a:r>
            <a:endParaRPr lang="fi-FI"/>
          </a:p>
        </p:txBody>
      </p:sp>
      <p:sp>
        <p:nvSpPr>
          <p:cNvPr id="68" name="Text Placeholder 349">
            <a:extLst>
              <a:ext uri="{FF2B5EF4-FFF2-40B4-BE49-F238E27FC236}">
                <a16:creationId xmlns:a16="http://schemas.microsoft.com/office/drawing/2014/main" id="{AE93B1C1-C3F0-494A-B670-3E8421FE12E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23061" y="3630971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3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/>
              <a:t>04</a:t>
            </a:r>
            <a:endParaRPr lang="fi-FI"/>
          </a:p>
        </p:txBody>
      </p:sp>
      <p:sp>
        <p:nvSpPr>
          <p:cNvPr id="69" name="Text Placeholder 349">
            <a:extLst>
              <a:ext uri="{FF2B5EF4-FFF2-40B4-BE49-F238E27FC236}">
                <a16:creationId xmlns:a16="http://schemas.microsoft.com/office/drawing/2014/main" id="{26B3CEF1-2F73-4958-9E37-1D57472A6C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23061" y="4520620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3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/>
              <a:t>05</a:t>
            </a:r>
            <a:endParaRPr lang="fi-FI"/>
          </a:p>
        </p:txBody>
      </p:sp>
      <p:sp>
        <p:nvSpPr>
          <p:cNvPr id="70" name="Text Placeholder 349">
            <a:extLst>
              <a:ext uri="{FF2B5EF4-FFF2-40B4-BE49-F238E27FC236}">
                <a16:creationId xmlns:a16="http://schemas.microsoft.com/office/drawing/2014/main" id="{45F7D4BA-56D9-4DA3-B22D-AC195407F2F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23061" y="5410269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3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/>
              <a:t>06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236034-50EA-46E1-B40B-A8F2EE7CC22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84700" y="962024"/>
            <a:ext cx="6899275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insert a topic</a:t>
            </a:r>
          </a:p>
        </p:txBody>
      </p:sp>
      <p:sp>
        <p:nvSpPr>
          <p:cNvPr id="72" name="Text Placeholder 4">
            <a:extLst>
              <a:ext uri="{FF2B5EF4-FFF2-40B4-BE49-F238E27FC236}">
                <a16:creationId xmlns:a16="http://schemas.microsoft.com/office/drawing/2014/main" id="{EDC18650-D8A5-40E8-A3C0-FF8885878C8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84700" y="1851025"/>
            <a:ext cx="6899275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insert a topic</a:t>
            </a:r>
          </a:p>
        </p:txBody>
      </p:sp>
      <p:sp>
        <p:nvSpPr>
          <p:cNvPr id="73" name="Text Placeholder 4">
            <a:extLst>
              <a:ext uri="{FF2B5EF4-FFF2-40B4-BE49-F238E27FC236}">
                <a16:creationId xmlns:a16="http://schemas.microsoft.com/office/drawing/2014/main" id="{2C68CBC6-8F65-4C0D-84A6-ADA7F6C95E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84700" y="2740026"/>
            <a:ext cx="6899275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insert a topic</a:t>
            </a:r>
          </a:p>
        </p:txBody>
      </p:sp>
      <p:sp>
        <p:nvSpPr>
          <p:cNvPr id="74" name="Text Placeholder 4">
            <a:extLst>
              <a:ext uri="{FF2B5EF4-FFF2-40B4-BE49-F238E27FC236}">
                <a16:creationId xmlns:a16="http://schemas.microsoft.com/office/drawing/2014/main" id="{7E6F7AEF-4390-435C-B179-083CA70A5E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84700" y="3629027"/>
            <a:ext cx="6899275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insert a topic</a:t>
            </a:r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D690FA52-B767-4163-BF89-9723E1E2C3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84700" y="4518028"/>
            <a:ext cx="6899275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insert a topic</a:t>
            </a:r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D800E652-7E61-4CD2-A57A-24A4AF0675D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84700" y="5407029"/>
            <a:ext cx="6899275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insert a topic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5D89E4-197C-261B-BC3D-188E76B7D24C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8D7457C6-E34F-A809-F4DA-ABD789C2EC7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94" y="559246"/>
            <a:ext cx="3313905" cy="1171575"/>
          </a:xfrm>
        </p:spPr>
        <p:txBody>
          <a:bodyPr anchor="ctr"/>
          <a:lstStyle>
            <a:lvl1pPr marL="0" indent="0" algn="ctr">
              <a:buNone/>
              <a:defRPr sz="4200" b="1">
                <a:solidFill>
                  <a:schemeClr val="bg1"/>
                </a:solidFill>
                <a:latin typeface="Inter" panose="02000503000000020004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Contents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539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landscape of a mountain range with trees and sun rays&#10;&#10;Description automatically generated with medium confidence">
            <a:extLst>
              <a:ext uri="{FF2B5EF4-FFF2-40B4-BE49-F238E27FC236}">
                <a16:creationId xmlns:a16="http://schemas.microsoft.com/office/drawing/2014/main" id="{EF8DEAB2-45A4-FA1E-6ADC-5CEC109A4B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289300"/>
            <a:ext cx="12192001" cy="3581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12191997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338EC8-2576-4EAB-BD7A-5E8320B18E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710" y="419100"/>
            <a:ext cx="7761874" cy="25908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Divider title style</a:t>
            </a:r>
            <a:endParaRPr lang="fi-FI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F11D02B-8A03-4D89-BA73-8553447EED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697778">
            <a:off x="8273069" y="4403271"/>
            <a:ext cx="4082687" cy="40738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2B2A267-1642-4169-A96D-AF7D4979E9A6}"/>
              </a:ext>
            </a:extLst>
          </p:cNvPr>
          <p:cNvSpPr/>
          <p:nvPr userDrawn="1"/>
        </p:nvSpPr>
        <p:spPr>
          <a:xfrm>
            <a:off x="8877296" y="0"/>
            <a:ext cx="33147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7FCF747-6223-46EA-81CC-F1A64F8759B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6932" y="1446043"/>
            <a:ext cx="1635428" cy="53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9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rain at a train station&#10;&#10;Description automatically generated">
            <a:extLst>
              <a:ext uri="{FF2B5EF4-FFF2-40B4-BE49-F238E27FC236}">
                <a16:creationId xmlns:a16="http://schemas.microsoft.com/office/drawing/2014/main" id="{52D99A81-A6CC-1AC7-72CF-9DE0F47956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3289300"/>
            <a:ext cx="12192001" cy="3581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12191997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038E81-7888-44AA-AA35-7C2C9E5D2145}"/>
              </a:ext>
            </a:extLst>
          </p:cNvPr>
          <p:cNvSpPr/>
          <p:nvPr userDrawn="1"/>
        </p:nvSpPr>
        <p:spPr>
          <a:xfrm>
            <a:off x="8877296" y="0"/>
            <a:ext cx="33147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B6E10D64-27B2-450A-8B37-BE3C6631B6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16932" y="1446043"/>
            <a:ext cx="1635428" cy="53691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86288DB-0903-44FE-8BFF-ECC881E1B9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710" y="419100"/>
            <a:ext cx="7761874" cy="25908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Divider title style</a:t>
            </a:r>
            <a:endParaRPr lang="fi-FI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2EC55D6-8E37-620D-4C22-6ED5707EA8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697778">
            <a:off x="8273069" y="4403271"/>
            <a:ext cx="4082687" cy="407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3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alking down a sidewalk&#10;&#10;Description automatically generated">
            <a:extLst>
              <a:ext uri="{FF2B5EF4-FFF2-40B4-BE49-F238E27FC236}">
                <a16:creationId xmlns:a16="http://schemas.microsoft.com/office/drawing/2014/main" id="{E5E25CA6-97BB-8E4A-EAA0-A233D3CCAA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289300"/>
            <a:ext cx="12204701" cy="3581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12191997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7A2305-DD36-4E23-BCB9-21D207CBBD01}"/>
              </a:ext>
            </a:extLst>
          </p:cNvPr>
          <p:cNvSpPr/>
          <p:nvPr userDrawn="1"/>
        </p:nvSpPr>
        <p:spPr>
          <a:xfrm>
            <a:off x="8877296" y="0"/>
            <a:ext cx="33147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58D1476-C0E3-4518-905A-11FD37801F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16932" y="1446043"/>
            <a:ext cx="1635428" cy="53691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509B56E-38AD-4EC7-8F2D-B3ED47B922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710" y="419100"/>
            <a:ext cx="7761874" cy="25908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Divider title style</a:t>
            </a:r>
            <a:endParaRPr lang="fi-FI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08AD114-3200-28D6-AC76-CC0998BE024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697778">
            <a:off x="8273069" y="4403271"/>
            <a:ext cx="4082687" cy="407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3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D64842D-DD35-E873-E4D5-07F40E6975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700" y="3314700"/>
            <a:ext cx="12204700" cy="3556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12191997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03C8E5-4F3D-4505-A4C2-5CB2BA7A1A01}"/>
              </a:ext>
            </a:extLst>
          </p:cNvPr>
          <p:cNvSpPr/>
          <p:nvPr userDrawn="1"/>
        </p:nvSpPr>
        <p:spPr>
          <a:xfrm>
            <a:off x="8877296" y="0"/>
            <a:ext cx="33147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0C60762-2279-4346-BEA9-558EF394BE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16932" y="1446043"/>
            <a:ext cx="1635428" cy="53691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7B98C52-F23D-4D07-9444-EE99F7A6EB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710" y="419100"/>
            <a:ext cx="7761874" cy="25908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Divider title style</a:t>
            </a:r>
            <a:endParaRPr lang="fi-FI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8E4465A-50B5-4CC7-D2A9-4B85F784435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697778">
            <a:off x="8273069" y="4403271"/>
            <a:ext cx="4082687" cy="407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10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41042" cy="65087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1224"/>
            <a:ext cx="5181600" cy="382211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99894-4799-439C-BEEE-ED8E4C22A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81224"/>
            <a:ext cx="5181600" cy="382211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E5E63F-DF7B-4B2A-BF6F-10B5C615A9A7}"/>
              </a:ext>
            </a:extLst>
          </p:cNvPr>
          <p:cNvGrpSpPr/>
          <p:nvPr userDrawn="1"/>
        </p:nvGrpSpPr>
        <p:grpSpPr>
          <a:xfrm>
            <a:off x="10866436" y="0"/>
            <a:ext cx="1325563" cy="1325563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A48885-3A0F-4E87-9F6D-42F6F460A4F7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87AA0BF-0BA3-45C1-885D-572D0DEF9D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F2E5B9D2-9DB8-4AA4-9424-9F3BA3BB16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EBF6D8B-BF2E-4085-9DE6-28E4FF123B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719513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362A4E2-7787-48B1-BCED-CCE1A8D7F5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1719262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471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41042" cy="65087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1224"/>
            <a:ext cx="10028236" cy="382211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E5E63F-DF7B-4B2A-BF6F-10B5C615A9A7}"/>
              </a:ext>
            </a:extLst>
          </p:cNvPr>
          <p:cNvGrpSpPr/>
          <p:nvPr userDrawn="1"/>
        </p:nvGrpSpPr>
        <p:grpSpPr>
          <a:xfrm>
            <a:off x="10866436" y="0"/>
            <a:ext cx="1325563" cy="1325563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A48885-3A0F-4E87-9F6D-42F6F460A4F7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87AA0BF-0BA3-45C1-885D-572D0DEF9D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F2E5B9D2-9DB8-4AA4-9424-9F3BA3BB16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EBF6D8B-BF2E-4085-9DE6-28E4FF123B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719513"/>
            <a:ext cx="10028235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725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Two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866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4541"/>
            <a:ext cx="9077325" cy="124421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 </a:t>
            </a:r>
            <a:br>
              <a:rPr lang="en-US"/>
            </a:br>
            <a:r>
              <a:rPr lang="en-US"/>
              <a:t>in two lines</a:t>
            </a:r>
            <a:endParaRPr lang="fi-FI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51C064-B572-4346-B0B2-1C4C8EC4E5F4}"/>
              </a:ext>
            </a:extLst>
          </p:cNvPr>
          <p:cNvGrpSpPr/>
          <p:nvPr userDrawn="1"/>
        </p:nvGrpSpPr>
        <p:grpSpPr>
          <a:xfrm>
            <a:off x="10325100" y="0"/>
            <a:ext cx="1866899" cy="1866899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7F007CF-4F67-4474-9F51-C4642E7B7686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46D0ED9-031B-47D3-B164-A8D07484D1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255E7CA-FAA6-4D45-9567-1A9DBDF69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88806"/>
            <a:ext cx="5181600" cy="332146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EE8D697-CDD6-4611-91CB-3857F47D8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88806"/>
            <a:ext cx="5181600" cy="332146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B96C7B32-750A-4FAB-9938-2BE35FB3B0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27095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A3A5A3C7-AF20-4E9E-9CC5-DC03352112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2226844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07265116-FBF4-413D-8682-1E8E712DA9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3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One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866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51C064-B572-4346-B0B2-1C4C8EC4E5F4}"/>
              </a:ext>
            </a:extLst>
          </p:cNvPr>
          <p:cNvGrpSpPr/>
          <p:nvPr userDrawn="1"/>
        </p:nvGrpSpPr>
        <p:grpSpPr>
          <a:xfrm>
            <a:off x="10325100" y="0"/>
            <a:ext cx="1866899" cy="1866899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7F007CF-4F67-4474-9F51-C4642E7B7686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46D0ED9-031B-47D3-B164-A8D07484D1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07265116-FBF4-413D-8682-1E8E712DA9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F9F92-FB8E-7A56-AF64-82F2290C0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88325"/>
            <a:ext cx="10028236" cy="338114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74679C4-9A72-47AB-42CA-82A517112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226614"/>
            <a:ext cx="10028235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CF514EE-7D5F-D402-3A1A-AE67873AE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4541"/>
            <a:ext cx="9077325" cy="124421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 </a:t>
            </a:r>
            <a:br>
              <a:rPr lang="en-US"/>
            </a:br>
            <a:r>
              <a:rPr lang="en-US"/>
              <a:t>in two lines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246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ck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41042" cy="65087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1224"/>
            <a:ext cx="5181600" cy="382211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99894-4799-439C-BEEE-ED8E4C22A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81224"/>
            <a:ext cx="5181600" cy="382211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E5E63F-DF7B-4B2A-BF6F-10B5C615A9A7}"/>
              </a:ext>
            </a:extLst>
          </p:cNvPr>
          <p:cNvGrpSpPr/>
          <p:nvPr userDrawn="1"/>
        </p:nvGrpSpPr>
        <p:grpSpPr>
          <a:xfrm>
            <a:off x="10866436" y="0"/>
            <a:ext cx="1325563" cy="1325563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A48885-3A0F-4E87-9F6D-42F6F460A4F7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87AA0BF-0BA3-45C1-885D-572D0DEF9D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F2E5B9D2-9DB8-4AA4-9424-9F3BA3BB16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EBF6D8B-BF2E-4085-9DE6-28E4FF123B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719513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362A4E2-7787-48B1-BCED-CCE1A8D7F5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1719262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059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265692A-5C1B-4FE0-9BBE-EAAD39B46EE8}"/>
              </a:ext>
            </a:extLst>
          </p:cNvPr>
          <p:cNvSpPr/>
          <p:nvPr userDrawn="1"/>
        </p:nvSpPr>
        <p:spPr>
          <a:xfrm>
            <a:off x="8877298" y="1283368"/>
            <a:ext cx="3314701" cy="55746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D5835-225E-4CA7-B1B0-DBD1E77B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53D750F-1F11-4AA1-B626-D669D25CD5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7EB6266-10DD-4C11-8394-CB6D86AC1505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AD2BB20-25B7-43F6-9B77-3BADBB8329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E1E79E0-4B3E-4FBC-8429-C42BCA7EA1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355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ck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41042" cy="65087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1224"/>
            <a:ext cx="10028236" cy="382211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E5E63F-DF7B-4B2A-BF6F-10B5C615A9A7}"/>
              </a:ext>
            </a:extLst>
          </p:cNvPr>
          <p:cNvGrpSpPr/>
          <p:nvPr userDrawn="1"/>
        </p:nvGrpSpPr>
        <p:grpSpPr>
          <a:xfrm>
            <a:off x="10866436" y="0"/>
            <a:ext cx="1325563" cy="1325563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A48885-3A0F-4E87-9F6D-42F6F460A4F7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87AA0BF-0BA3-45C1-885D-572D0DEF9D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F2E5B9D2-9DB8-4AA4-9424-9F3BA3BB16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EBF6D8B-BF2E-4085-9DE6-28E4FF123B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719513"/>
            <a:ext cx="10028235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78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ck Two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866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51C064-B572-4346-B0B2-1C4C8EC4E5F4}"/>
              </a:ext>
            </a:extLst>
          </p:cNvPr>
          <p:cNvGrpSpPr/>
          <p:nvPr userDrawn="1"/>
        </p:nvGrpSpPr>
        <p:grpSpPr>
          <a:xfrm>
            <a:off x="10325100" y="0"/>
            <a:ext cx="1866899" cy="1866899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7F007CF-4F67-4474-9F51-C4642E7B7686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46D0ED9-031B-47D3-B164-A8D07484D1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255E7CA-FAA6-4D45-9567-1A9DBDF69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88806"/>
            <a:ext cx="5181600" cy="332146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EE8D697-CDD6-4611-91CB-3857F47D8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88806"/>
            <a:ext cx="5181600" cy="332146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B96C7B32-750A-4FAB-9938-2BE35FB3B0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27095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A3A5A3C7-AF20-4E9E-9CC5-DC03352112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2226844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07265116-FBF4-413D-8682-1E8E712DA9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088875C-D419-5F80-BEA9-E0B3DF0550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4541"/>
            <a:ext cx="9077325" cy="124421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 </a:t>
            </a:r>
            <a:br>
              <a:rPr lang="en-US"/>
            </a:br>
            <a:r>
              <a:rPr lang="en-US"/>
              <a:t>in two lines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054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ck One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866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51C064-B572-4346-B0B2-1C4C8EC4E5F4}"/>
              </a:ext>
            </a:extLst>
          </p:cNvPr>
          <p:cNvGrpSpPr/>
          <p:nvPr userDrawn="1"/>
        </p:nvGrpSpPr>
        <p:grpSpPr>
          <a:xfrm>
            <a:off x="10325100" y="0"/>
            <a:ext cx="1866899" cy="1866899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7F007CF-4F67-4474-9F51-C4642E7B7686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46D0ED9-031B-47D3-B164-A8D07484D1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07265116-FBF4-413D-8682-1E8E712DA9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F9F92-FB8E-7A56-AF64-82F2290C0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88325"/>
            <a:ext cx="10028236" cy="338114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74679C4-9A72-47AB-42CA-82A517112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226614"/>
            <a:ext cx="10028235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C04EA8-3C7D-AAFF-CB3B-19DB54972B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4541"/>
            <a:ext cx="9077325" cy="124421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 </a:t>
            </a:r>
            <a:br>
              <a:rPr lang="en-US"/>
            </a:br>
            <a:r>
              <a:rPr lang="en-US"/>
              <a:t>in two lines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585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in two lines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84450"/>
            <a:ext cx="5181600" cy="341889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99894-4799-439C-BEEE-ED8E4C22A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84450"/>
            <a:ext cx="5181600" cy="341889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62B45D-8FF5-48D8-83D6-8553E1FC93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109788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56CEE8F-3A31-434E-9F2A-890CB7F6C4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2109537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1B99E25-1A4F-4728-B46F-1AF05BCFC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5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in two lines</a:t>
            </a:r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1B99E25-1A4F-4728-B46F-1AF05BCFC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E1DD038-24EC-1A4C-92CD-0EC0DAE56E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515038"/>
            <a:ext cx="10515599" cy="354515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88ACCFB-2AFD-F557-FD54-294B37B8FD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053327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187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in two lines</a:t>
            </a:r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1B99E25-1A4F-4728-B46F-1AF05BCFC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9527D27A-8A24-402C-8C6E-EA7BCBFBAF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909262"/>
            <a:ext cx="3257550" cy="625392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89A0ED0-96B1-4EBF-BE5B-D279CDE62D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67225" y="1909262"/>
            <a:ext cx="3257550" cy="625392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36DF509F-74FA-4793-9E90-B7ECC38A88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96250" y="1909262"/>
            <a:ext cx="3257550" cy="625392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2783DF3-3ED5-48E2-AB54-93F555B9243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38200" y="2647951"/>
            <a:ext cx="3257550" cy="3219450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fi-FI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DDCF15C-6A48-4358-A130-D01874B5858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467225" y="2647951"/>
            <a:ext cx="3257550" cy="3219450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fi-FI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EFCB2C0-0C37-489A-985E-64A832B5D79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096250" y="2647951"/>
            <a:ext cx="3257550" cy="3219450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fi-FI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2641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09753-DA52-466C-BC37-07B370BE0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5F75BD8-3428-489B-8FB5-AF53C1783F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7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Background Whi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Picture 344" descr="A picture containing pattern, screenshot, fabric, art&#10;&#10;Description automatically generated">
            <a:extLst>
              <a:ext uri="{FF2B5EF4-FFF2-40B4-BE49-F238E27FC236}">
                <a16:creationId xmlns:a16="http://schemas.microsoft.com/office/drawing/2014/main" id="{3DCCFE3E-0829-5D46-A6D3-0E3898589E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899" y="40145"/>
            <a:ext cx="4012315" cy="677770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297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ck Background Whi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Picture 344">
            <a:extLst>
              <a:ext uri="{FF2B5EF4-FFF2-40B4-BE49-F238E27FC236}">
                <a16:creationId xmlns:a16="http://schemas.microsoft.com/office/drawing/2014/main" id="{3DCCFE3E-0829-5D46-A6D3-0E3898589E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4899" y="40145"/>
            <a:ext cx="4012315" cy="677770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719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ck Background Whit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Picture 344">
            <a:extLst>
              <a:ext uri="{FF2B5EF4-FFF2-40B4-BE49-F238E27FC236}">
                <a16:creationId xmlns:a16="http://schemas.microsoft.com/office/drawing/2014/main" id="{3DCCFE3E-0829-5D46-A6D3-0E3898589E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4899" y="40145"/>
            <a:ext cx="4012315" cy="677770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493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265692A-5C1B-4FE0-9BBE-EAAD39B46EE8}"/>
              </a:ext>
            </a:extLst>
          </p:cNvPr>
          <p:cNvSpPr/>
          <p:nvPr userDrawn="1"/>
        </p:nvSpPr>
        <p:spPr>
          <a:xfrm>
            <a:off x="8877298" y="1283368"/>
            <a:ext cx="3314701" cy="55746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53D750F-1F11-4AA1-B626-D669D25CD5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FB1B8F0-7E80-47A9-B29E-E42BAEA32D8E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C46EA54-C431-450A-9704-F052C295AE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9AF63FB1-EF58-457D-9E81-55A017B967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8743F5-58F6-47E6-8CE2-5A53CCAF3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57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ic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8877295" y="0"/>
            <a:ext cx="331470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1" y="2410326"/>
            <a:ext cx="1596273" cy="20373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507663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 in two lines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57400"/>
            <a:ext cx="7507663" cy="404119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B930E6C-08AF-4F37-8267-71E77CA394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052458-01BF-F880-E588-288596B395E3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47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ic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8877295" y="0"/>
            <a:ext cx="331470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1" y="2410326"/>
            <a:ext cx="1596273" cy="20373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507663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 in two lines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57400"/>
            <a:ext cx="7507663" cy="404119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AD64F8D-5751-46F5-B60F-862FC1D802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19ABF0-0765-6267-9F7E-9324DAFA4174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9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ick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8877295" y="0"/>
            <a:ext cx="331470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1" y="2410326"/>
            <a:ext cx="1596273" cy="20373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507663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 in two lines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57400"/>
            <a:ext cx="7507663" cy="404119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24C7CD0-3B05-415D-A99B-9441D0D948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AE0C09-0EB3-C67C-20FA-6316C9B237DC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4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ick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8877295" y="0"/>
            <a:ext cx="331470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1" y="2410326"/>
            <a:ext cx="1596273" cy="20373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507663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 in two lines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57400"/>
            <a:ext cx="7507663" cy="404119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56194E2-8D66-4D7C-BA38-BDFFC9A1F5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8D831E-6BF6-217B-30BD-1E407617C45F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01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Photo Tic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67F033-E469-417C-86DD-0165400593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04924"/>
            <a:ext cx="4772025" cy="35530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0" y="0"/>
            <a:ext cx="4772025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806199"/>
            <a:ext cx="3876674" cy="181660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4950" y="806199"/>
            <a:ext cx="6250362" cy="529239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8330" y="4214746"/>
            <a:ext cx="1455364" cy="185750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71ACD27-5A0C-4ED9-8C69-FE940E8D3B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9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Photo Tic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67F033-E469-417C-86DD-0165400593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00424"/>
            <a:ext cx="4772025" cy="34575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0" y="0"/>
            <a:ext cx="4772025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806199"/>
            <a:ext cx="3876674" cy="181660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4950" y="806199"/>
            <a:ext cx="6250362" cy="529239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8330" y="4214746"/>
            <a:ext cx="1455364" cy="185750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6B7F2DA-E14F-4170-B158-527C12000D7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9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Photo Tick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67F033-E469-417C-86DD-0165400593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13643"/>
            <a:ext cx="4772025" cy="34443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0" y="0"/>
            <a:ext cx="4772025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806199"/>
            <a:ext cx="3876674" cy="181660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4950" y="806199"/>
            <a:ext cx="6250362" cy="529239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8330" y="4214746"/>
            <a:ext cx="1455364" cy="185750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2F7E2E1-32FB-43A4-B4F0-6215C299381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7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Photo Tick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67F033-E469-417C-86DD-0165400593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-1" y="3413123"/>
            <a:ext cx="4772025" cy="34448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0" y="0"/>
            <a:ext cx="4772025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806199"/>
            <a:ext cx="3876674" cy="1816602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4950" y="806199"/>
            <a:ext cx="6250362" cy="529239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8330" y="4214746"/>
            <a:ext cx="1455364" cy="185750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910D81E-93DE-4094-A952-F45150BE54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Tick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1E39FFE-5A52-4821-BEC4-80B12DEB8CCA}"/>
              </a:ext>
            </a:extLst>
          </p:cNvPr>
          <p:cNvSpPr/>
          <p:nvPr userDrawn="1"/>
        </p:nvSpPr>
        <p:spPr>
          <a:xfrm>
            <a:off x="0" y="0"/>
            <a:ext cx="477202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BF271A5-9E0A-4A3D-81C0-53E1F2374B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697778">
            <a:off x="2533357" y="4816198"/>
            <a:ext cx="2997376" cy="29909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37" y="806199"/>
            <a:ext cx="3867151" cy="1816602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9F2E2F6-523E-4631-B0E4-45CD2E4EBE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48275" y="806199"/>
            <a:ext cx="3076575" cy="70978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053C832-ED29-4EEB-B738-D66335B923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62988" y="806199"/>
            <a:ext cx="3076575" cy="70978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3640465-1F99-4143-9236-1E1577845E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AC49AF0-CCE7-4A6A-8E09-A52C75EEBD0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248274" y="1638300"/>
            <a:ext cx="3076575" cy="4318251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fi-FI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8D5E10F0-DE4C-4D79-9B9A-F0CF9F4036A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62988" y="1638300"/>
            <a:ext cx="3076575" cy="4318251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fi-FI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0137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7ED102C-036E-42BC-9766-40C1659A45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0300" y="-6"/>
            <a:ext cx="3441700" cy="68580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67F033-E469-417C-86DD-0165400593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3"/>
            <a:ext cx="3441700" cy="6858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3314701" y="-2"/>
            <a:ext cx="5562598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350" y="1880876"/>
            <a:ext cx="4533900" cy="1959604"/>
          </a:xfrm>
        </p:spPr>
        <p:txBody>
          <a:bodyPr>
            <a:noAutofit/>
          </a:bodyPr>
          <a:lstStyle>
            <a:lvl1pPr>
              <a:lnSpc>
                <a:spcPts val="31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a customer or other quotation here. Keep it short and to the point. Remember to move the quotation marks.</a:t>
            </a:r>
            <a:endParaRPr lang="fi-FI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4F5EA3A-F1DC-444F-9835-99517A60E2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06967" y="2500246"/>
            <a:ext cx="1455364" cy="185750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CEABE-3CED-4ECF-B42A-E78E5B21E9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3350" y="4096132"/>
            <a:ext cx="4533900" cy="24574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lang="en-US" sz="1200" b="1" kern="1200" dirty="0" smtClean="0">
                <a:solidFill>
                  <a:schemeClr val="bg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07CD9AF-09D3-4D01-A4BE-F773F52C73A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16A0AEB-3F84-4E2F-ACF7-ED4A238023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43350" y="4383787"/>
            <a:ext cx="4533900" cy="58673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Title </a:t>
            </a:r>
          </a:p>
          <a:p>
            <a:pPr lvl="0"/>
            <a:r>
              <a:rPr lang="en-US"/>
              <a:t>Company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A84457-18EE-5F72-D535-BA5E40E89A76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25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265692A-5C1B-4FE0-9BBE-EAAD39B46EE8}"/>
              </a:ext>
            </a:extLst>
          </p:cNvPr>
          <p:cNvSpPr/>
          <p:nvPr userDrawn="1"/>
        </p:nvSpPr>
        <p:spPr>
          <a:xfrm>
            <a:off x="8877298" y="1283368"/>
            <a:ext cx="3314701" cy="55746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53D750F-1F11-4AA1-B626-D669D25CD5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6052C52-64C1-4298-AA35-90FF5361A9A8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10E79BF-4875-4C13-9F75-BBE734577B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BCCD73F2-49F3-4AC8-A22E-8D1D9FC7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9615A53-DB4B-4754-AB17-4340082141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219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58D2FB6-40FB-4E81-9C0F-B8A0C920F690}"/>
              </a:ext>
            </a:extLst>
          </p:cNvPr>
          <p:cNvSpPr/>
          <p:nvPr userDrawn="1"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F3B94E75-BE20-4C56-BD6E-397AC02CD8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42" name="Title 1">
            <a:extLst>
              <a:ext uri="{FF2B5EF4-FFF2-40B4-BE49-F238E27FC236}">
                <a16:creationId xmlns:a16="http://schemas.microsoft.com/office/drawing/2014/main" id="{8EC7D427-889B-4FB0-81B6-B8EAD8BA4A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in two lines</a:t>
            </a:r>
            <a:endParaRPr lang="fi-FI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1AF860-4D15-4C15-ABAD-646C8ACDD36C}"/>
              </a:ext>
            </a:extLst>
          </p:cNvPr>
          <p:cNvSpPr/>
          <p:nvPr userDrawn="1"/>
        </p:nvSpPr>
        <p:spPr>
          <a:xfrm>
            <a:off x="838200" y="2176462"/>
            <a:ext cx="5114925" cy="9794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43" name="Text Placeholder 349">
            <a:extLst>
              <a:ext uri="{FF2B5EF4-FFF2-40B4-BE49-F238E27FC236}">
                <a16:creationId xmlns:a16="http://schemas.microsoft.com/office/drawing/2014/main" id="{509BCE2E-EE5B-40F6-9B76-EE8B3EDF731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9509" y="2492469"/>
            <a:ext cx="571631" cy="347474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/>
              <a:t>01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E252A7-C2CD-4201-BA4F-28324F49D9F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592449" y="2312194"/>
            <a:ext cx="3391031" cy="708025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127BD5E-1663-4F5F-B3B8-DE7B433CBA3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135881" y="2312194"/>
            <a:ext cx="663257" cy="7080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/>
              <a:t>Icon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84731C3-F956-4C26-BFCB-F1D1A8C4F9DB}"/>
              </a:ext>
            </a:extLst>
          </p:cNvPr>
          <p:cNvSpPr/>
          <p:nvPr userDrawn="1"/>
        </p:nvSpPr>
        <p:spPr>
          <a:xfrm>
            <a:off x="838200" y="3367595"/>
            <a:ext cx="5114925" cy="9794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45" name="Text Placeholder 349">
            <a:extLst>
              <a:ext uri="{FF2B5EF4-FFF2-40B4-BE49-F238E27FC236}">
                <a16:creationId xmlns:a16="http://schemas.microsoft.com/office/drawing/2014/main" id="{91EA250C-03D1-487B-B2C0-77BF10B9D3B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9509" y="3683602"/>
            <a:ext cx="571631" cy="347474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/>
              <a:t>02</a:t>
            </a:r>
            <a:endParaRPr lang="fi-FI"/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DB5CBA1F-6718-470C-B355-615C816C3E4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592449" y="3503327"/>
            <a:ext cx="3391031" cy="708025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7">
            <a:extLst>
              <a:ext uri="{FF2B5EF4-FFF2-40B4-BE49-F238E27FC236}">
                <a16:creationId xmlns:a16="http://schemas.microsoft.com/office/drawing/2014/main" id="{9B8504A8-983C-4D58-AE46-66F3FB4923A1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135881" y="3503327"/>
            <a:ext cx="663257" cy="7080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/>
              <a:t>Icon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8AB8FC7-5F00-4991-814C-A181A7E4CCA0}"/>
              </a:ext>
            </a:extLst>
          </p:cNvPr>
          <p:cNvSpPr/>
          <p:nvPr userDrawn="1"/>
        </p:nvSpPr>
        <p:spPr>
          <a:xfrm>
            <a:off x="838200" y="4559302"/>
            <a:ext cx="5114925" cy="9794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49" name="Text Placeholder 349">
            <a:extLst>
              <a:ext uri="{FF2B5EF4-FFF2-40B4-BE49-F238E27FC236}">
                <a16:creationId xmlns:a16="http://schemas.microsoft.com/office/drawing/2014/main" id="{99AECBC3-502D-4CC4-A12A-157D49341CD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29509" y="4875309"/>
            <a:ext cx="571631" cy="347474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/>
              <a:t>03</a:t>
            </a:r>
            <a:endParaRPr lang="fi-FI"/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D0DC41D9-1770-49C0-A4B3-9B935982005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592449" y="4695034"/>
            <a:ext cx="3391031" cy="708025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Picture Placeholder 7">
            <a:extLst>
              <a:ext uri="{FF2B5EF4-FFF2-40B4-BE49-F238E27FC236}">
                <a16:creationId xmlns:a16="http://schemas.microsoft.com/office/drawing/2014/main" id="{2433F0F9-B0C4-4349-AF6C-8CA71316FA9A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135881" y="4695034"/>
            <a:ext cx="663257" cy="7080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/>
              <a:t>Icon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D261A59-BA05-42E6-8EDF-466370D003D3}"/>
              </a:ext>
            </a:extLst>
          </p:cNvPr>
          <p:cNvSpPr/>
          <p:nvPr userDrawn="1"/>
        </p:nvSpPr>
        <p:spPr>
          <a:xfrm>
            <a:off x="6238875" y="2171003"/>
            <a:ext cx="5114925" cy="9794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57" name="Text Placeholder 349">
            <a:extLst>
              <a:ext uri="{FF2B5EF4-FFF2-40B4-BE49-F238E27FC236}">
                <a16:creationId xmlns:a16="http://schemas.microsoft.com/office/drawing/2014/main" id="{39DD410F-C033-441F-BE81-F8DC7D5BD7A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30184" y="2487010"/>
            <a:ext cx="571631" cy="347474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/>
              <a:t>04</a:t>
            </a:r>
            <a:endParaRPr lang="fi-FI"/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732B0672-0484-430C-BED8-06A126AF602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93124" y="2306735"/>
            <a:ext cx="3391031" cy="708025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Picture Placeholder 7">
            <a:extLst>
              <a:ext uri="{FF2B5EF4-FFF2-40B4-BE49-F238E27FC236}">
                <a16:creationId xmlns:a16="http://schemas.microsoft.com/office/drawing/2014/main" id="{A2486FB2-E4F6-4E24-B7A6-9E8C6D414EAB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536556" y="2306735"/>
            <a:ext cx="663257" cy="7080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/>
              <a:t>Icon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9C0426F-DA57-42CF-915C-6E6EC250F7AB}"/>
              </a:ext>
            </a:extLst>
          </p:cNvPr>
          <p:cNvSpPr/>
          <p:nvPr userDrawn="1"/>
        </p:nvSpPr>
        <p:spPr>
          <a:xfrm>
            <a:off x="6238875" y="3362136"/>
            <a:ext cx="5114925" cy="9794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61" name="Text Placeholder 349">
            <a:extLst>
              <a:ext uri="{FF2B5EF4-FFF2-40B4-BE49-F238E27FC236}">
                <a16:creationId xmlns:a16="http://schemas.microsoft.com/office/drawing/2014/main" id="{D59F6C4B-D7D5-41B5-8211-DE98736EC7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30184" y="3678143"/>
            <a:ext cx="571631" cy="347474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/>
              <a:t>05</a:t>
            </a:r>
            <a:endParaRPr lang="fi-FI"/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174E8D8E-951E-4347-B586-CF5F638C32F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993124" y="3497868"/>
            <a:ext cx="3391031" cy="708025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Picture Placeholder 7">
            <a:extLst>
              <a:ext uri="{FF2B5EF4-FFF2-40B4-BE49-F238E27FC236}">
                <a16:creationId xmlns:a16="http://schemas.microsoft.com/office/drawing/2014/main" id="{C4ADE9DA-55E7-4BA9-969D-EFC9EC3A54DE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0536556" y="3497868"/>
            <a:ext cx="663257" cy="7080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/>
              <a:t>Icon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17407C-E2D9-44DF-B8C8-D23A82E3313F}"/>
              </a:ext>
            </a:extLst>
          </p:cNvPr>
          <p:cNvSpPr/>
          <p:nvPr userDrawn="1"/>
        </p:nvSpPr>
        <p:spPr>
          <a:xfrm>
            <a:off x="6238875" y="4553843"/>
            <a:ext cx="5114925" cy="9794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65" name="Text Placeholder 349">
            <a:extLst>
              <a:ext uri="{FF2B5EF4-FFF2-40B4-BE49-F238E27FC236}">
                <a16:creationId xmlns:a16="http://schemas.microsoft.com/office/drawing/2014/main" id="{7853B2E3-6ABF-4C65-8353-48F3E9F40E2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330184" y="4869850"/>
            <a:ext cx="571631" cy="347474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/>
              <a:t>06</a:t>
            </a:r>
            <a:endParaRPr lang="fi-FI"/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3A3C0B62-9939-4B18-A07E-B086F3BB676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993124" y="4689575"/>
            <a:ext cx="3391031" cy="708025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7">
            <a:extLst>
              <a:ext uri="{FF2B5EF4-FFF2-40B4-BE49-F238E27FC236}">
                <a16:creationId xmlns:a16="http://schemas.microsoft.com/office/drawing/2014/main" id="{03EBA1FB-50F3-4FE2-9100-B4ACB14C87F9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0536556" y="4689575"/>
            <a:ext cx="663257" cy="7080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/>
              <a:t>Icon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494150-A55C-9F84-1C3E-0EC5668CAB43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24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Ti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58D2FB6-40FB-4E81-9C0F-B8A0C920F690}"/>
              </a:ext>
            </a:extLst>
          </p:cNvPr>
          <p:cNvSpPr/>
          <p:nvPr userDrawn="1"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588BC37-BEFF-469D-AB27-C5791082146C}"/>
              </a:ext>
            </a:extLst>
          </p:cNvPr>
          <p:cNvGrpSpPr/>
          <p:nvPr userDrawn="1"/>
        </p:nvGrpSpPr>
        <p:grpSpPr>
          <a:xfrm>
            <a:off x="1577976" y="1673059"/>
            <a:ext cx="643856" cy="643854"/>
            <a:chOff x="8877294" y="0"/>
            <a:chExt cx="3314706" cy="331470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606F9B0-CE86-49CE-8ABE-276CF192481E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01C385CC-D421-4107-B3B1-F08F76813E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3024D75-BACD-4335-B4AF-D6C9CD5A2C6D}"/>
              </a:ext>
            </a:extLst>
          </p:cNvPr>
          <p:cNvGrpSpPr/>
          <p:nvPr userDrawn="1"/>
        </p:nvGrpSpPr>
        <p:grpSpPr>
          <a:xfrm>
            <a:off x="4425450" y="1673059"/>
            <a:ext cx="643856" cy="643854"/>
            <a:chOff x="8877294" y="0"/>
            <a:chExt cx="3314706" cy="3314706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5060021-4A6A-4F53-88FD-5EEB69F47611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88645EB2-B721-47BD-8EB3-8E7D17D4BE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4B77776-91C2-4AB2-B03B-EE75293E5CB8}"/>
              </a:ext>
            </a:extLst>
          </p:cNvPr>
          <p:cNvGrpSpPr/>
          <p:nvPr userDrawn="1"/>
        </p:nvGrpSpPr>
        <p:grpSpPr>
          <a:xfrm>
            <a:off x="7272924" y="1673059"/>
            <a:ext cx="643856" cy="643854"/>
            <a:chOff x="8877294" y="0"/>
            <a:chExt cx="3314706" cy="331470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681A716-5220-4BCE-9772-BAC664B01932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30505AF3-2A75-4B54-9E32-962EE121BC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F32A9CE-C90F-4D6C-AAFD-E0853868FE82}"/>
              </a:ext>
            </a:extLst>
          </p:cNvPr>
          <p:cNvGrpSpPr/>
          <p:nvPr userDrawn="1"/>
        </p:nvGrpSpPr>
        <p:grpSpPr>
          <a:xfrm>
            <a:off x="10120398" y="1673059"/>
            <a:ext cx="643856" cy="643854"/>
            <a:chOff x="8877294" y="0"/>
            <a:chExt cx="3314706" cy="331470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CC7A519-C7A1-47C5-87B2-83314232EDE9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6DACC261-D4D8-4961-8B93-F97F78C317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41" name="Graphic 40">
            <a:extLst>
              <a:ext uri="{FF2B5EF4-FFF2-40B4-BE49-F238E27FC236}">
                <a16:creationId xmlns:a16="http://schemas.microsoft.com/office/drawing/2014/main" id="{F3B94E75-BE20-4C56-BD6E-397AC02CD8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CBC2AE1D-2FBD-4D34-A25B-A365C3EF1E2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88641" y="3690688"/>
            <a:ext cx="2422525" cy="233863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EB329F05-640B-4E37-ADBA-5A1621162B0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88641" y="2701927"/>
            <a:ext cx="2422525" cy="82031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5CEDCB86-3684-4B36-BA31-3BC600BEB1A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536115" y="3690688"/>
            <a:ext cx="2422525" cy="233863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822753C4-B860-416E-9D79-5E5AAA45A83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536115" y="2701927"/>
            <a:ext cx="2422525" cy="82031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b="1" kern="1200" dirty="0" smtClean="0">
                <a:solidFill>
                  <a:schemeClr val="accent2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81F55F34-89BE-49E7-B10A-75DCAFB248E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383589" y="3690688"/>
            <a:ext cx="2422525" cy="233863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86B156D7-7ABD-4151-B165-7757DA2CB42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383589" y="2701927"/>
            <a:ext cx="2422525" cy="82031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b="1" kern="1200" dirty="0" smtClean="0">
                <a:solidFill>
                  <a:schemeClr val="accent3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57847187-13F1-4FC1-A015-FF54BAB0903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231063" y="3690688"/>
            <a:ext cx="2422525" cy="233863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654F5CA7-D6DB-4C71-BC1E-9D35952C233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231063" y="2701927"/>
            <a:ext cx="2422525" cy="82031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b="1" kern="1200" dirty="0" smtClean="0">
                <a:solidFill>
                  <a:schemeClr val="accent4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3C706EAD-47F6-447A-9642-8EDC3BF61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03DF4A-4236-3524-7E26-2839EF6E9BDB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41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s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58D2FB6-40FB-4E81-9C0F-B8A0C920F690}"/>
              </a:ext>
            </a:extLst>
          </p:cNvPr>
          <p:cNvSpPr/>
          <p:nvPr userDrawn="1"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45D598-429E-4C84-9E1E-8016E376B991}"/>
              </a:ext>
            </a:extLst>
          </p:cNvPr>
          <p:cNvSpPr/>
          <p:nvPr userDrawn="1"/>
        </p:nvSpPr>
        <p:spPr>
          <a:xfrm>
            <a:off x="0" y="2400300"/>
            <a:ext cx="12192000" cy="3162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78DD605-D183-4014-9750-9AA47550E5B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76437" y="8061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fi-FI"/>
              <a:t>Headshot/</a:t>
            </a:r>
            <a:br>
              <a:rPr lang="fi-FI"/>
            </a:br>
            <a:r>
              <a:rPr lang="fi-FI"/>
              <a:t>icon</a:t>
            </a:r>
          </a:p>
        </p:txBody>
      </p:sp>
      <p:sp>
        <p:nvSpPr>
          <p:cNvPr id="67" name="Picture Placeholder 3">
            <a:extLst>
              <a:ext uri="{FF2B5EF4-FFF2-40B4-BE49-F238E27FC236}">
                <a16:creationId xmlns:a16="http://schemas.microsoft.com/office/drawing/2014/main" id="{A698504F-6552-4C7F-BE2C-49B598F1264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243387" y="8061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fi-FI"/>
              <a:t>Headshot/</a:t>
            </a:r>
            <a:br>
              <a:rPr lang="fi-FI"/>
            </a:br>
            <a:r>
              <a:rPr lang="fi-FI"/>
              <a:t>icon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E5AC876-BBA4-4864-AB20-F38455C3D79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8500" y="2725821"/>
            <a:ext cx="1825625" cy="603250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insert the topic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8A6E03FC-4FE8-4E3B-B32D-B22265A34B1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8500" y="3459246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insert the topic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808CF314-5781-4E9A-8766-15168A68FAD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965450" y="2725821"/>
            <a:ext cx="1825625" cy="603250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insert the topic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E6DF9966-77CC-440B-AFF6-072BCE0B9A1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65450" y="3459246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insert the topic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6EF9C145-3F90-4C1C-9E3F-D49B3F1BEED7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510337" y="8061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fi-FI"/>
              <a:t>Headshot/</a:t>
            </a:r>
            <a:br>
              <a:rPr lang="fi-FI"/>
            </a:br>
            <a:r>
              <a:rPr lang="fi-FI"/>
              <a:t>icon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119B3225-0C77-4BCA-9FA2-497516EF4E5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232400" y="2725821"/>
            <a:ext cx="1825625" cy="603250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insert the topic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9B71610D-A25A-40BF-B976-CAD6977A7B0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232400" y="3459246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insert the topic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F1810314-B172-43A5-A2AF-4F81D1268EA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777287" y="8061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fi-FI"/>
              <a:t>Headshot/</a:t>
            </a:r>
            <a:br>
              <a:rPr lang="fi-FI"/>
            </a:br>
            <a:r>
              <a:rPr lang="fi-FI"/>
              <a:t>icon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B38AC59F-A6BF-42DF-AF1C-C8C1AF62E90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99350" y="2725821"/>
            <a:ext cx="1825625" cy="603250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insert the topic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9270029B-7D45-48DE-90DE-D9C37A75231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499350" y="3459246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insert the topic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4500CEA6-7DEB-4CE8-B8B5-73C9D9F7A33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044237" y="8061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fi-FI"/>
              <a:t>Headshot/</a:t>
            </a:r>
            <a:br>
              <a:rPr lang="fi-FI"/>
            </a:br>
            <a:r>
              <a:rPr lang="fi-FI"/>
              <a:t>icon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6E849C7F-DA4B-4F78-BE2A-44B77156BCA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766300" y="2725821"/>
            <a:ext cx="1825625" cy="603250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insert the topic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C873338-ABDF-48B8-824E-66103422197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766300" y="3459246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insert the topic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72CCA9-85D9-3D60-51A5-8D4B5E35A56D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8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58D2FB6-40FB-4E81-9C0F-B8A0C920F690}"/>
              </a:ext>
            </a:extLst>
          </p:cNvPr>
          <p:cNvSpPr/>
          <p:nvPr userDrawn="1"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78DD605-D183-4014-9750-9AA47550E5B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66912" y="5013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Image/</a:t>
            </a:r>
            <a:br>
              <a:rPr lang="fi-FI"/>
            </a:br>
            <a:r>
              <a:rPr lang="fi-FI"/>
              <a:t>icon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CEC3ADCF-69EB-489E-8087-D9D40A16A1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4672D603-A34F-4AF5-AF72-46C4DBF5251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8974" y="2085097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insert the topic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DABA2404-8151-467A-AD16-236B80F08C43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214812" y="5013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Image/</a:t>
            </a:r>
            <a:br>
              <a:rPr lang="fi-FI"/>
            </a:br>
            <a:r>
              <a:rPr lang="fi-FI"/>
              <a:t>icon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1B3B89C7-E953-4922-A6A3-574CA51100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936874" y="2085097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insert the topic</a:t>
            </a:r>
          </a:p>
        </p:txBody>
      </p:sp>
      <p:sp>
        <p:nvSpPr>
          <p:cNvPr id="42" name="Picture Placeholder 3">
            <a:extLst>
              <a:ext uri="{FF2B5EF4-FFF2-40B4-BE49-F238E27FC236}">
                <a16:creationId xmlns:a16="http://schemas.microsoft.com/office/drawing/2014/main" id="{6BBD3864-3791-4A5E-B12C-88C8B289EF4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5462712" y="5013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Image/</a:t>
            </a:r>
            <a:br>
              <a:rPr lang="fi-FI"/>
            </a:br>
            <a:r>
              <a:rPr lang="fi-FI"/>
              <a:t>icon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A2B27901-F5B2-4996-9607-1BDA4392B40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84774" y="2085097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insert the topic</a:t>
            </a:r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id="{D1A70C74-0704-4E71-99CE-DF0A740E344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7710612" y="5013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Image/</a:t>
            </a:r>
            <a:br>
              <a:rPr lang="fi-FI"/>
            </a:br>
            <a:r>
              <a:rPr lang="fi-FI"/>
              <a:t>icon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A8BBD25E-29F1-4796-A9D4-AA1EB640F42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432674" y="2085097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insert the topic</a:t>
            </a:r>
          </a:p>
        </p:txBody>
      </p:sp>
      <p:sp>
        <p:nvSpPr>
          <p:cNvPr id="46" name="Picture Placeholder 3">
            <a:extLst>
              <a:ext uri="{FF2B5EF4-FFF2-40B4-BE49-F238E27FC236}">
                <a16:creationId xmlns:a16="http://schemas.microsoft.com/office/drawing/2014/main" id="{6941DE84-CDA4-4A08-A33A-0141ECBCE27A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958512" y="5013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Image/</a:t>
            </a:r>
            <a:br>
              <a:rPr lang="fi-FI"/>
            </a:br>
            <a:r>
              <a:rPr lang="fi-FI"/>
              <a:t>icon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0A5EFEF0-9504-45CE-A6DE-9CBE3D804E6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680574" y="2085097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insert the topic</a:t>
            </a:r>
          </a:p>
        </p:txBody>
      </p:sp>
      <p:sp>
        <p:nvSpPr>
          <p:cNvPr id="48" name="Picture Placeholder 3">
            <a:extLst>
              <a:ext uri="{FF2B5EF4-FFF2-40B4-BE49-F238E27FC236}">
                <a16:creationId xmlns:a16="http://schemas.microsoft.com/office/drawing/2014/main" id="{3A949550-9A61-483C-A49E-ACB62347EB59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66912" y="3410138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Image/</a:t>
            </a:r>
            <a:br>
              <a:rPr lang="fi-FI"/>
            </a:br>
            <a:r>
              <a:rPr lang="fi-FI"/>
              <a:t>icon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8030D674-E62D-4C7C-97B1-AC62B3B23F2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88974" y="4993836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insert the topic</a:t>
            </a:r>
          </a:p>
        </p:txBody>
      </p:sp>
      <p:sp>
        <p:nvSpPr>
          <p:cNvPr id="50" name="Picture Placeholder 3">
            <a:extLst>
              <a:ext uri="{FF2B5EF4-FFF2-40B4-BE49-F238E27FC236}">
                <a16:creationId xmlns:a16="http://schemas.microsoft.com/office/drawing/2014/main" id="{AA95DE1F-75E3-40A4-AE13-48EFF95EA654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3214812" y="3410138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Image/</a:t>
            </a:r>
            <a:br>
              <a:rPr lang="fi-FI"/>
            </a:br>
            <a:r>
              <a:rPr lang="fi-FI"/>
              <a:t>icon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3FC3ABFD-D41B-4A91-879D-5AA9BE5243F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936874" y="4993836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insert the topic</a:t>
            </a:r>
          </a:p>
        </p:txBody>
      </p:sp>
      <p:sp>
        <p:nvSpPr>
          <p:cNvPr id="52" name="Picture Placeholder 3">
            <a:extLst>
              <a:ext uri="{FF2B5EF4-FFF2-40B4-BE49-F238E27FC236}">
                <a16:creationId xmlns:a16="http://schemas.microsoft.com/office/drawing/2014/main" id="{79C36927-C924-4C73-946B-B1C82F0AF8BF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462712" y="3410138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Image/</a:t>
            </a:r>
            <a:br>
              <a:rPr lang="fi-FI"/>
            </a:br>
            <a:r>
              <a:rPr lang="fi-FI"/>
              <a:t>icon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3F26E36A-D9D5-48E9-8257-12E617FCCAC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184774" y="4993836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insert the topic</a:t>
            </a:r>
          </a:p>
        </p:txBody>
      </p:sp>
      <p:sp>
        <p:nvSpPr>
          <p:cNvPr id="54" name="Picture Placeholder 3">
            <a:extLst>
              <a:ext uri="{FF2B5EF4-FFF2-40B4-BE49-F238E27FC236}">
                <a16:creationId xmlns:a16="http://schemas.microsoft.com/office/drawing/2014/main" id="{48147FD4-20F1-4FB4-8B22-7DBC168F71A1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7710612" y="3410138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Image/</a:t>
            </a:r>
            <a:br>
              <a:rPr lang="fi-FI"/>
            </a:br>
            <a:r>
              <a:rPr lang="fi-FI"/>
              <a:t>icon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6F3729C6-4B63-4F86-9203-5F4F2F8DAE6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432674" y="4993836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insert the topic</a:t>
            </a:r>
          </a:p>
        </p:txBody>
      </p:sp>
      <p:sp>
        <p:nvSpPr>
          <p:cNvPr id="56" name="Picture Placeholder 3">
            <a:extLst>
              <a:ext uri="{FF2B5EF4-FFF2-40B4-BE49-F238E27FC236}">
                <a16:creationId xmlns:a16="http://schemas.microsoft.com/office/drawing/2014/main" id="{8B0E2F5C-55BC-49BA-B20A-6C1CB18ADF6F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9958512" y="3410138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Image/</a:t>
            </a:r>
            <a:br>
              <a:rPr lang="fi-FI"/>
            </a:br>
            <a:r>
              <a:rPr lang="fi-FI"/>
              <a:t>icon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91E4BD0E-3AD1-4674-B952-06858D9DB77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680574" y="4993836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insert the topic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A93D3F-CE79-92D0-EF07-B50C1FBB31E2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19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58D2FB6-40FB-4E81-9C0F-B8A0C920F690}"/>
              </a:ext>
            </a:extLst>
          </p:cNvPr>
          <p:cNvSpPr/>
          <p:nvPr userDrawn="1"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45D598-429E-4C84-9E1E-8016E376B991}"/>
              </a:ext>
            </a:extLst>
          </p:cNvPr>
          <p:cNvSpPr/>
          <p:nvPr userDrawn="1"/>
        </p:nvSpPr>
        <p:spPr>
          <a:xfrm>
            <a:off x="0" y="2153391"/>
            <a:ext cx="12192000" cy="3751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75145E3-F714-4B6E-BCAD-3445CF5B89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66394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 in two lines</a:t>
            </a:r>
            <a:endParaRPr lang="fi-FI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37ED0D-4C53-4C4F-A447-24532E82382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3347065"/>
            <a:ext cx="11569700" cy="41400"/>
          </a:xfrm>
          <a:prstGeom prst="line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469C015-C8A6-4E89-BDB4-728E6109F012}"/>
              </a:ext>
            </a:extLst>
          </p:cNvPr>
          <p:cNvGrpSpPr/>
          <p:nvPr userDrawn="1"/>
        </p:nvGrpSpPr>
        <p:grpSpPr>
          <a:xfrm>
            <a:off x="1411152" y="3196251"/>
            <a:ext cx="381269" cy="381269"/>
            <a:chOff x="8877294" y="0"/>
            <a:chExt cx="3314706" cy="331470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6A803CF-C709-49FC-8700-CE8880229CB0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738A6C59-A006-475F-82B4-12F7750495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DA425A0-3FEB-4844-B72B-F6A7E96B1A98}"/>
              </a:ext>
            </a:extLst>
          </p:cNvPr>
          <p:cNvGrpSpPr/>
          <p:nvPr userDrawn="1"/>
        </p:nvGrpSpPr>
        <p:grpSpPr>
          <a:xfrm>
            <a:off x="3633652" y="3196251"/>
            <a:ext cx="381269" cy="381269"/>
            <a:chOff x="8877294" y="0"/>
            <a:chExt cx="3314706" cy="3314706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DC62D51-1614-4831-A8A8-EF045DE36711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3121E26F-2132-490B-B2A7-F6ABA51F3D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A20E70A-0839-4F0A-ACC2-B37C5F1E0FB9}"/>
              </a:ext>
            </a:extLst>
          </p:cNvPr>
          <p:cNvGrpSpPr/>
          <p:nvPr userDrawn="1"/>
        </p:nvGrpSpPr>
        <p:grpSpPr>
          <a:xfrm>
            <a:off x="5856152" y="3196251"/>
            <a:ext cx="381269" cy="381269"/>
            <a:chOff x="8877294" y="0"/>
            <a:chExt cx="3314706" cy="3314706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1208D7B-B74B-4EDE-A90B-6655073B37C7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CEF2D9E3-F190-46F9-8620-C6DCF34243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23E30E7-66C4-4A14-814A-D38622C64D92}"/>
              </a:ext>
            </a:extLst>
          </p:cNvPr>
          <p:cNvGrpSpPr/>
          <p:nvPr userDrawn="1"/>
        </p:nvGrpSpPr>
        <p:grpSpPr>
          <a:xfrm>
            <a:off x="8078652" y="3196251"/>
            <a:ext cx="381269" cy="381269"/>
            <a:chOff x="8877294" y="0"/>
            <a:chExt cx="3314706" cy="3314706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0AB38CE-1166-41C5-934F-80A31651C0A0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1ACFD996-0303-4029-917F-7AE350D4AF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97DAA3C-45C4-4D4B-BA91-7C12C21BE749}"/>
              </a:ext>
            </a:extLst>
          </p:cNvPr>
          <p:cNvGrpSpPr/>
          <p:nvPr userDrawn="1"/>
        </p:nvGrpSpPr>
        <p:grpSpPr>
          <a:xfrm>
            <a:off x="10301152" y="3196251"/>
            <a:ext cx="381269" cy="381269"/>
            <a:chOff x="8877294" y="0"/>
            <a:chExt cx="3314706" cy="3314706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1F1E2B9-2E64-4B42-82E5-A4DF550601E4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B6C78474-A615-4A83-9CB2-119F50B19C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33" name="Graphic 32">
            <a:extLst>
              <a:ext uri="{FF2B5EF4-FFF2-40B4-BE49-F238E27FC236}">
                <a16:creationId xmlns:a16="http://schemas.microsoft.com/office/drawing/2014/main" id="{1D5D43B9-5424-4938-9ED7-DD45E098E81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AC0A3027-EE8F-4EB3-917E-64341F2188D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8976" y="2552817"/>
            <a:ext cx="1825624" cy="391207"/>
          </a:xfrm>
        </p:spPr>
        <p:txBody>
          <a:bodyPr>
            <a:noAutofit/>
          </a:bodyPr>
          <a:lstStyle>
            <a:lvl1pPr marL="0" indent="0" algn="ctr">
              <a:buNone/>
              <a:defRPr lang="en-US" sz="24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54A4455C-9172-4CB9-A029-9512A3924CE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11476" y="2552817"/>
            <a:ext cx="1825624" cy="391207"/>
          </a:xfrm>
        </p:spPr>
        <p:txBody>
          <a:bodyPr>
            <a:noAutofit/>
          </a:bodyPr>
          <a:lstStyle>
            <a:lvl1pPr marL="0" indent="0" algn="ctr">
              <a:buNone/>
              <a:defRPr lang="en-US" sz="2400" b="1" kern="1200" dirty="0" smtClean="0">
                <a:solidFill>
                  <a:schemeClr val="accent2"/>
                </a:solidFill>
                <a:latin typeface="Inter" panose="02000503000000020004" pitchFamily="2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72F5445-A540-46BD-AB45-33FAC23A148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33976" y="2552817"/>
            <a:ext cx="1825624" cy="391207"/>
          </a:xfrm>
        </p:spPr>
        <p:txBody>
          <a:bodyPr>
            <a:noAutofit/>
          </a:bodyPr>
          <a:lstStyle>
            <a:lvl1pPr marL="0" indent="0" algn="ctr">
              <a:buNone/>
              <a:defRPr lang="en-US" sz="2400" b="1" kern="1200" dirty="0" smtClean="0">
                <a:solidFill>
                  <a:schemeClr val="accent3"/>
                </a:solidFill>
                <a:latin typeface="Inter" panose="02000503000000020004" pitchFamily="2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65A4815E-7C30-4069-AD56-85BE990AD2A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356476" y="2552817"/>
            <a:ext cx="1825624" cy="391207"/>
          </a:xfrm>
        </p:spPr>
        <p:txBody>
          <a:bodyPr>
            <a:noAutofit/>
          </a:bodyPr>
          <a:lstStyle>
            <a:lvl1pPr marL="0" indent="0" algn="ctr">
              <a:buNone/>
              <a:defRPr lang="en-US" sz="2400" b="1" kern="1200" dirty="0" smtClean="0">
                <a:solidFill>
                  <a:schemeClr val="accent4"/>
                </a:solidFill>
                <a:latin typeface="Inter" panose="02000503000000020004" pitchFamily="2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98FC3F15-760A-4A08-8E08-69B8AA9C0D9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578976" y="2552817"/>
            <a:ext cx="1825624" cy="391207"/>
          </a:xfrm>
        </p:spPr>
        <p:txBody>
          <a:bodyPr>
            <a:noAutofit/>
          </a:bodyPr>
          <a:lstStyle>
            <a:lvl1pPr marL="0" indent="0" algn="ctr">
              <a:buNone/>
              <a:defRPr lang="en-US" sz="2400" b="1" kern="1200" dirty="0" smtClean="0">
                <a:solidFill>
                  <a:schemeClr val="bg1"/>
                </a:solidFill>
                <a:latin typeface="Inter" panose="02000503000000020004" pitchFamily="2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99908268-B275-4B3F-923A-09D8834BF5F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8500" y="3813789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insert the topic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A5690867-5F77-41A7-B805-299404DB66E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911476" y="3808053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insert the topic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3784AFA6-7CBE-4520-AB2C-FE502BEE7E9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124452" y="3802317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insert the topic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DB1E9207-BCE6-4A14-88DF-9B8BFC886EE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337428" y="3796581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insert the topic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7D41324D-B29A-4C41-BA99-96F87064AC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550404" y="3790845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insert the topic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24BFC4-F140-35EA-E6DC-0F0A6C726964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05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58D2FB6-40FB-4E81-9C0F-B8A0C920F690}"/>
              </a:ext>
            </a:extLst>
          </p:cNvPr>
          <p:cNvSpPr/>
          <p:nvPr userDrawn="1"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931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Backgroun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Picture 345" descr="A picture containing green, clothing, fabric, pattern&#10;&#10;Description automatically generated">
            <a:extLst>
              <a:ext uri="{FF2B5EF4-FFF2-40B4-BE49-F238E27FC236}">
                <a16:creationId xmlns:a16="http://schemas.microsoft.com/office/drawing/2014/main" id="{3443331A-F7E7-0B98-7328-53EA97DA77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bg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061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Backgroun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Picture 345" descr="A picture containing electric blue, azure, screenshot, majorelle blue&#10;&#10;Description automatically generated">
            <a:extLst>
              <a:ext uri="{FF2B5EF4-FFF2-40B4-BE49-F238E27FC236}">
                <a16:creationId xmlns:a16="http://schemas.microsoft.com/office/drawing/2014/main" id="{FFF7DC9D-3C36-B898-D72A-91315A9AF0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bg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354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Background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Picture 345" descr="A picture containing lilac, violet, fabric, magenta&#10;&#10;Description automatically generated">
            <a:extLst>
              <a:ext uri="{FF2B5EF4-FFF2-40B4-BE49-F238E27FC236}">
                <a16:creationId xmlns:a16="http://schemas.microsoft.com/office/drawing/2014/main" id="{C5ED828B-C814-CF8F-1C01-8C6145B90A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bg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035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Background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Picture 345" descr="A picture containing clothing, fabric, pink, lilac&#10;&#10;Description automatically generated">
            <a:extLst>
              <a:ext uri="{FF2B5EF4-FFF2-40B4-BE49-F238E27FC236}">
                <a16:creationId xmlns:a16="http://schemas.microsoft.com/office/drawing/2014/main" id="{DA9E0FE1-780E-896A-8766-1769CB28DF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bg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701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 Imag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lights in the sky&#10;&#10;Description automatically generated">
            <a:extLst>
              <a:ext uri="{FF2B5EF4-FFF2-40B4-BE49-F238E27FC236}">
                <a16:creationId xmlns:a16="http://schemas.microsoft.com/office/drawing/2014/main" id="{8449186E-B7EB-36F6-F351-64DBA2DA70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0616" y="1227220"/>
            <a:ext cx="3451379" cy="56307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338EC8-2576-4EAB-BD7A-5E8320B18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D5835-225E-4CA7-B1B0-DBD1E77B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53D750F-1F11-4AA1-B626-D669D25CD5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268818B-AB89-4264-9F48-14068B4454FA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297AA5F-5FB8-4168-957A-0844CEBCC3F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4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84A917-23DF-42F6-9152-77A75F6B99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"/>
          <a:stretch/>
        </p:blipFill>
        <p:spPr>
          <a:xfrm>
            <a:off x="1" y="4495376"/>
            <a:ext cx="7779754" cy="23626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BFFFAE-AC79-47B4-A92C-F92771FD9E9F}"/>
              </a:ext>
            </a:extLst>
          </p:cNvPr>
          <p:cNvSpPr/>
          <p:nvPr userDrawn="1"/>
        </p:nvSpPr>
        <p:spPr>
          <a:xfrm>
            <a:off x="0" y="0"/>
            <a:ext cx="7632700" cy="462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6E7829-D469-47D3-BF94-124C26327572}"/>
              </a:ext>
            </a:extLst>
          </p:cNvPr>
          <p:cNvSpPr/>
          <p:nvPr userDrawn="1"/>
        </p:nvSpPr>
        <p:spPr>
          <a:xfrm>
            <a:off x="7632700" y="0"/>
            <a:ext cx="45593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225F500-B733-472B-8B0B-D5582108EF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12584" y="3100775"/>
            <a:ext cx="1999532" cy="6564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7A449B8-3FB4-4920-9D5C-B6C7C14DA0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6" y="1863600"/>
            <a:ext cx="4714874" cy="895601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9C9F6D2-D597-4375-88BA-9A1D9340C56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71534" y="5045041"/>
            <a:ext cx="1089633" cy="1390717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ED7714B-09F0-48C1-8D66-B8CA09A224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60863" y="3054020"/>
            <a:ext cx="1068387" cy="11465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/>
              <a:t>Insert headshot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B541B99-13DF-4540-869D-D553615B92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4375" y="3054019"/>
            <a:ext cx="3381375" cy="11465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0"/>
            <a:r>
              <a:rPr lang="en-US"/>
              <a:t>Title </a:t>
            </a:r>
          </a:p>
          <a:p>
            <a:pPr lvl="0"/>
            <a:r>
              <a:rPr lang="en-US"/>
              <a:t>Company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CBB84E-44CB-3753-2E64-2EACD20343A5}"/>
              </a:ext>
            </a:extLst>
          </p:cNvPr>
          <p:cNvSpPr txBox="1"/>
          <p:nvPr userDrawn="1"/>
        </p:nvSpPr>
        <p:spPr>
          <a:xfrm>
            <a:off x="9790925" y="6237025"/>
            <a:ext cx="1140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>
                <a:solidFill>
                  <a:schemeClr val="bg1"/>
                </a:solidFill>
              </a:rPr>
              <a:t>Follow us:</a:t>
            </a:r>
          </a:p>
        </p:txBody>
      </p:sp>
      <p:pic>
        <p:nvPicPr>
          <p:cNvPr id="17" name="Picture 16">
            <a:hlinkClick r:id="rId7"/>
            <a:extLst>
              <a:ext uri="{FF2B5EF4-FFF2-40B4-BE49-F238E27FC236}">
                <a16:creationId xmlns:a16="http://schemas.microsoft.com/office/drawing/2014/main" id="{511BDDC8-FB78-36A7-3144-F363663D0E5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3123" y="6237025"/>
            <a:ext cx="276999" cy="276999"/>
          </a:xfrm>
          <a:prstGeom prst="rect">
            <a:avLst/>
          </a:prstGeom>
        </p:spPr>
      </p:pic>
      <p:pic>
        <p:nvPicPr>
          <p:cNvPr id="21" name="Picture 20">
            <a:hlinkClick r:id="rId9"/>
            <a:extLst>
              <a:ext uri="{FF2B5EF4-FFF2-40B4-BE49-F238E27FC236}">
                <a16:creationId xmlns:a16="http://schemas.microsoft.com/office/drawing/2014/main" id="{CF9B00D2-70D3-9A53-533B-CF4BA4882EB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7176" y="6237025"/>
            <a:ext cx="276999" cy="276999"/>
          </a:xfrm>
          <a:prstGeom prst="rect">
            <a:avLst/>
          </a:prstGeom>
        </p:spPr>
      </p:pic>
      <p:pic>
        <p:nvPicPr>
          <p:cNvPr id="23" name="Picture 22">
            <a:hlinkClick r:id="rId11"/>
            <a:extLst>
              <a:ext uri="{FF2B5EF4-FFF2-40B4-BE49-F238E27FC236}">
                <a16:creationId xmlns:a16="http://schemas.microsoft.com/office/drawing/2014/main" id="{E3CDC0E0-2D3F-9FBF-3A06-24FC1286B77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1229" y="6237025"/>
            <a:ext cx="276999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2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84A917-23DF-42F6-9152-77A75F6B99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22800"/>
            <a:ext cx="7632700" cy="2235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BFFFAE-AC79-47B4-A92C-F92771FD9E9F}"/>
              </a:ext>
            </a:extLst>
          </p:cNvPr>
          <p:cNvSpPr/>
          <p:nvPr userDrawn="1"/>
        </p:nvSpPr>
        <p:spPr>
          <a:xfrm>
            <a:off x="0" y="0"/>
            <a:ext cx="7632700" cy="462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9C9F6D2-D597-4375-88BA-9A1D9340C5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1534" y="5045041"/>
            <a:ext cx="1089633" cy="13907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CA2EC93-25EE-4D38-B805-4FA8549AAD30}"/>
              </a:ext>
            </a:extLst>
          </p:cNvPr>
          <p:cNvSpPr/>
          <p:nvPr userDrawn="1"/>
        </p:nvSpPr>
        <p:spPr>
          <a:xfrm>
            <a:off x="7632700" y="0"/>
            <a:ext cx="45593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83D1C91-65E1-48B9-80AA-38C09A8E69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6" y="1863600"/>
            <a:ext cx="4714874" cy="895601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  <a:endParaRPr lang="fi-FI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227ADBF5-8D41-4DDC-BEB2-CA34663EC0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60863" y="3054020"/>
            <a:ext cx="1068387" cy="11465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/>
              <a:t>Insert headshot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8F2512FC-3E40-423D-B908-2D6B3A2153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4375" y="3054019"/>
            <a:ext cx="3381375" cy="11465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0"/>
            <a:r>
              <a:rPr lang="en-US"/>
              <a:t>Title </a:t>
            </a:r>
          </a:p>
          <a:p>
            <a:pPr lvl="0"/>
            <a:r>
              <a:rPr lang="en-US"/>
              <a:t>Company</a:t>
            </a:r>
          </a:p>
          <a:p>
            <a:pPr lvl="0"/>
            <a:r>
              <a:rPr lang="en-US"/>
              <a:t>Email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DBAD31D-9FAE-5787-DE49-7CEA32417D2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12584" y="3100775"/>
            <a:ext cx="1999532" cy="656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88A4B1-ECEF-60C4-8F04-C25E203A59EC}"/>
              </a:ext>
            </a:extLst>
          </p:cNvPr>
          <p:cNvSpPr txBox="1"/>
          <p:nvPr userDrawn="1"/>
        </p:nvSpPr>
        <p:spPr>
          <a:xfrm>
            <a:off x="9790925" y="6237025"/>
            <a:ext cx="1140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>
                <a:solidFill>
                  <a:schemeClr val="bg1"/>
                </a:solidFill>
              </a:rPr>
              <a:t>Follow us:</a:t>
            </a:r>
          </a:p>
        </p:txBody>
      </p:sp>
      <p:pic>
        <p:nvPicPr>
          <p:cNvPr id="5" name="Picture 4">
            <a:hlinkClick r:id="rId7"/>
            <a:extLst>
              <a:ext uri="{FF2B5EF4-FFF2-40B4-BE49-F238E27FC236}">
                <a16:creationId xmlns:a16="http://schemas.microsoft.com/office/drawing/2014/main" id="{38E7BCB3-A32A-C1C8-5165-2B23DAC5FCE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3123" y="6237025"/>
            <a:ext cx="276999" cy="276999"/>
          </a:xfrm>
          <a:prstGeom prst="rect">
            <a:avLst/>
          </a:prstGeom>
        </p:spPr>
      </p:pic>
      <p:pic>
        <p:nvPicPr>
          <p:cNvPr id="6" name="Picture 5">
            <a:hlinkClick r:id="rId9"/>
            <a:extLst>
              <a:ext uri="{FF2B5EF4-FFF2-40B4-BE49-F238E27FC236}">
                <a16:creationId xmlns:a16="http://schemas.microsoft.com/office/drawing/2014/main" id="{C49888FA-02EA-C172-CC6D-8F61000394B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7176" y="6237025"/>
            <a:ext cx="276999" cy="276999"/>
          </a:xfrm>
          <a:prstGeom prst="rect">
            <a:avLst/>
          </a:prstGeom>
        </p:spPr>
      </p:pic>
      <p:pic>
        <p:nvPicPr>
          <p:cNvPr id="9" name="Picture 8">
            <a:hlinkClick r:id="rId11"/>
            <a:extLst>
              <a:ext uri="{FF2B5EF4-FFF2-40B4-BE49-F238E27FC236}">
                <a16:creationId xmlns:a16="http://schemas.microsoft.com/office/drawing/2014/main" id="{EB708258-C5B2-7567-A249-445AEB7E1AE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1229" y="6237025"/>
            <a:ext cx="276999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7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84A917-23DF-42F6-9152-77A75F6B99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618525"/>
            <a:ext cx="7632700" cy="22394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BFFFAE-AC79-47B4-A92C-F92771FD9E9F}"/>
              </a:ext>
            </a:extLst>
          </p:cNvPr>
          <p:cNvSpPr/>
          <p:nvPr userDrawn="1"/>
        </p:nvSpPr>
        <p:spPr>
          <a:xfrm>
            <a:off x="0" y="0"/>
            <a:ext cx="7632700" cy="462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9C9F6D2-D597-4375-88BA-9A1D9340C5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1534" y="5045041"/>
            <a:ext cx="1089633" cy="13907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AD48AE-903B-4FED-8E44-93CCAFBB347B}"/>
              </a:ext>
            </a:extLst>
          </p:cNvPr>
          <p:cNvSpPr/>
          <p:nvPr userDrawn="1"/>
        </p:nvSpPr>
        <p:spPr>
          <a:xfrm>
            <a:off x="7632700" y="0"/>
            <a:ext cx="45593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9FDC9C2-7CA7-4F7D-A01D-FB730897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6" y="1863600"/>
            <a:ext cx="4714874" cy="895601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  <a:endParaRPr lang="fi-FI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6E9C39FB-AB4A-41FA-9929-E36B49064C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60863" y="3054020"/>
            <a:ext cx="1068387" cy="11465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/>
              <a:t>Insert headshot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87C32B7D-20DE-4DFD-AFEB-FE57353F6D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4375" y="3054019"/>
            <a:ext cx="3381375" cy="11465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0"/>
            <a:r>
              <a:rPr lang="en-US"/>
              <a:t>Title </a:t>
            </a:r>
          </a:p>
          <a:p>
            <a:pPr lvl="0"/>
            <a:r>
              <a:rPr lang="en-US"/>
              <a:t>Company</a:t>
            </a:r>
          </a:p>
          <a:p>
            <a:pPr lvl="0"/>
            <a:r>
              <a:rPr lang="en-US"/>
              <a:t>Email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EA50471-4E71-36AF-0B0B-1D615BB5D1F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12584" y="3100775"/>
            <a:ext cx="1999532" cy="656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40488B-5F3F-F4CE-9316-4139990206B8}"/>
              </a:ext>
            </a:extLst>
          </p:cNvPr>
          <p:cNvSpPr txBox="1"/>
          <p:nvPr userDrawn="1"/>
        </p:nvSpPr>
        <p:spPr>
          <a:xfrm>
            <a:off x="9790925" y="6237025"/>
            <a:ext cx="1140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>
                <a:solidFill>
                  <a:schemeClr val="bg1"/>
                </a:solidFill>
              </a:rPr>
              <a:t>Follow us:</a:t>
            </a:r>
          </a:p>
        </p:txBody>
      </p:sp>
      <p:pic>
        <p:nvPicPr>
          <p:cNvPr id="5" name="Picture 4">
            <a:hlinkClick r:id="rId7"/>
            <a:extLst>
              <a:ext uri="{FF2B5EF4-FFF2-40B4-BE49-F238E27FC236}">
                <a16:creationId xmlns:a16="http://schemas.microsoft.com/office/drawing/2014/main" id="{2AE093A7-8E49-2D91-3BA1-AF670470763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3123" y="6237025"/>
            <a:ext cx="276999" cy="276999"/>
          </a:xfrm>
          <a:prstGeom prst="rect">
            <a:avLst/>
          </a:prstGeom>
        </p:spPr>
      </p:pic>
      <p:pic>
        <p:nvPicPr>
          <p:cNvPr id="6" name="Picture 5">
            <a:hlinkClick r:id="rId9"/>
            <a:extLst>
              <a:ext uri="{FF2B5EF4-FFF2-40B4-BE49-F238E27FC236}">
                <a16:creationId xmlns:a16="http://schemas.microsoft.com/office/drawing/2014/main" id="{8EC0E714-924D-CEC0-2C28-C65E0375697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7176" y="6237025"/>
            <a:ext cx="276999" cy="276999"/>
          </a:xfrm>
          <a:prstGeom prst="rect">
            <a:avLst/>
          </a:prstGeom>
        </p:spPr>
      </p:pic>
      <p:pic>
        <p:nvPicPr>
          <p:cNvPr id="9" name="Picture 8">
            <a:hlinkClick r:id="rId11"/>
            <a:extLst>
              <a:ext uri="{FF2B5EF4-FFF2-40B4-BE49-F238E27FC236}">
                <a16:creationId xmlns:a16="http://schemas.microsoft.com/office/drawing/2014/main" id="{169F9630-96B9-EF66-AB62-5F4EB685233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1229" y="6237025"/>
            <a:ext cx="276999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1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84A917-23DF-42F6-9152-77A75F6B99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90944"/>
            <a:ext cx="7632700" cy="22670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BFFFAE-AC79-47B4-A92C-F92771FD9E9F}"/>
              </a:ext>
            </a:extLst>
          </p:cNvPr>
          <p:cNvSpPr/>
          <p:nvPr userDrawn="1"/>
        </p:nvSpPr>
        <p:spPr>
          <a:xfrm>
            <a:off x="0" y="0"/>
            <a:ext cx="7632700" cy="462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9C9F6D2-D597-4375-88BA-9A1D9340C5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1534" y="5045041"/>
            <a:ext cx="1089633" cy="13907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D83683B-50A8-42D0-8458-631E4CE6F12F}"/>
              </a:ext>
            </a:extLst>
          </p:cNvPr>
          <p:cNvSpPr/>
          <p:nvPr userDrawn="1"/>
        </p:nvSpPr>
        <p:spPr>
          <a:xfrm>
            <a:off x="7632700" y="0"/>
            <a:ext cx="45593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0AD7FB-16B9-4F76-A6F2-3B80D2F10E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6" y="1863600"/>
            <a:ext cx="4714874" cy="895601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  <a:endParaRPr lang="fi-FI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8C85B6B-AA4A-45B9-A0DF-C3AF47428F4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60863" y="3054020"/>
            <a:ext cx="1068387" cy="11465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/>
              <a:t>Insert headshot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426C95BE-6539-4781-9486-42B66C4BC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4375" y="3054019"/>
            <a:ext cx="3381375" cy="11465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0"/>
            <a:r>
              <a:rPr lang="en-US"/>
              <a:t>Title </a:t>
            </a:r>
          </a:p>
          <a:p>
            <a:pPr lvl="0"/>
            <a:r>
              <a:rPr lang="en-US"/>
              <a:t>Company</a:t>
            </a:r>
          </a:p>
          <a:p>
            <a:pPr lvl="0"/>
            <a:r>
              <a:rPr lang="en-US"/>
              <a:t>Email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B10503D-5962-2C50-FBCD-E9D0BAD2CFC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12584" y="3100775"/>
            <a:ext cx="1999532" cy="656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29BBE8-67D2-CE45-8140-418DC8F14F5F}"/>
              </a:ext>
            </a:extLst>
          </p:cNvPr>
          <p:cNvSpPr txBox="1"/>
          <p:nvPr userDrawn="1"/>
        </p:nvSpPr>
        <p:spPr>
          <a:xfrm>
            <a:off x="9790925" y="6237025"/>
            <a:ext cx="1140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>
                <a:solidFill>
                  <a:schemeClr val="bg1"/>
                </a:solidFill>
              </a:rPr>
              <a:t>Follow us:</a:t>
            </a:r>
          </a:p>
        </p:txBody>
      </p:sp>
      <p:pic>
        <p:nvPicPr>
          <p:cNvPr id="5" name="Picture 4">
            <a:hlinkClick r:id="rId7"/>
            <a:extLst>
              <a:ext uri="{FF2B5EF4-FFF2-40B4-BE49-F238E27FC236}">
                <a16:creationId xmlns:a16="http://schemas.microsoft.com/office/drawing/2014/main" id="{0C3B73EF-8318-EF2C-5F04-672D456E72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3123" y="6237025"/>
            <a:ext cx="276999" cy="276999"/>
          </a:xfrm>
          <a:prstGeom prst="rect">
            <a:avLst/>
          </a:prstGeom>
        </p:spPr>
      </p:pic>
      <p:pic>
        <p:nvPicPr>
          <p:cNvPr id="6" name="Picture 5">
            <a:hlinkClick r:id="rId9"/>
            <a:extLst>
              <a:ext uri="{FF2B5EF4-FFF2-40B4-BE49-F238E27FC236}">
                <a16:creationId xmlns:a16="http://schemas.microsoft.com/office/drawing/2014/main" id="{AF80C161-F274-8B85-AC4F-5BD838FD1D4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7176" y="6237025"/>
            <a:ext cx="276999" cy="276999"/>
          </a:xfrm>
          <a:prstGeom prst="rect">
            <a:avLst/>
          </a:prstGeom>
        </p:spPr>
      </p:pic>
      <p:pic>
        <p:nvPicPr>
          <p:cNvPr id="9" name="Picture 8">
            <a:hlinkClick r:id="rId11"/>
            <a:extLst>
              <a:ext uri="{FF2B5EF4-FFF2-40B4-BE49-F238E27FC236}">
                <a16:creationId xmlns:a16="http://schemas.microsoft.com/office/drawing/2014/main" id="{F0046F08-28C4-B9ED-D6F1-4272197D869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1229" y="6237025"/>
            <a:ext cx="276999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holding a computer&#10;&#10;Description automatically generated">
            <a:extLst>
              <a:ext uri="{FF2B5EF4-FFF2-40B4-BE49-F238E27FC236}">
                <a16:creationId xmlns:a16="http://schemas.microsoft.com/office/drawing/2014/main" id="{0064F3CE-8BC4-3C4A-DD3A-E2B1B7BB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3052" y="1283368"/>
            <a:ext cx="3408943" cy="55746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D5835-225E-4CA7-B1B0-DBD1E77B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E994FD7-8A5E-4773-958D-04F7C22607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24795B0-02A7-495C-8B54-7C5EFBD72E4E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9D575BD-86B7-4ECA-9F3E-7A32FDBE830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786DD97-8E1A-48F6-86CA-BD14B959F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309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Imag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sitting at a table with a computer&#10;&#10;Description automatically generated">
            <a:extLst>
              <a:ext uri="{FF2B5EF4-FFF2-40B4-BE49-F238E27FC236}">
                <a16:creationId xmlns:a16="http://schemas.microsoft.com/office/drawing/2014/main" id="{8082A6D7-B444-A5EA-998A-73BFB85B7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5032" y="1193800"/>
            <a:ext cx="3417402" cy="5664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D5835-225E-4CA7-B1B0-DBD1E77B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44D2E5A-4637-470D-A55E-02DECB6EC0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1A31140-877C-4573-9B08-4EAC8F0F2610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6A19338-01E9-493E-B53F-DAC534530BC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DC0C4A5-9D57-4337-ACAD-8DAC5D2CE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759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Imag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oad leading to a snowy mountain&#10;&#10;Description automatically generated">
            <a:extLst>
              <a:ext uri="{FF2B5EF4-FFF2-40B4-BE49-F238E27FC236}">
                <a16:creationId xmlns:a16="http://schemas.microsoft.com/office/drawing/2014/main" id="{98187530-53B2-8B65-C994-22664029F1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1074" y="1203158"/>
            <a:ext cx="3400922" cy="565484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D5835-225E-4CA7-B1B0-DBD1E77B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752FCB5-B64D-47FC-8386-05E2B6AFC3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9CA5C6D-DAFC-4961-BCEB-256642FECE7B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A0EE181-09A1-421A-8A48-C2CD217C4E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8E0B079-F871-45AC-9D49-84C312450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677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lo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0F2FF39-3724-4AD0-8790-689A62853723}"/>
              </a:ext>
            </a:extLst>
          </p:cNvPr>
          <p:cNvSpPr/>
          <p:nvPr userDrawn="1"/>
        </p:nvSpPr>
        <p:spPr>
          <a:xfrm>
            <a:off x="1" y="0"/>
            <a:ext cx="33147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364" name="Graphic 363">
            <a:extLst>
              <a:ext uri="{FF2B5EF4-FFF2-40B4-BE49-F238E27FC236}">
                <a16:creationId xmlns:a16="http://schemas.microsoft.com/office/drawing/2014/main" id="{B5A9F635-8B2C-4A26-A718-4D4182CAC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033507">
            <a:off x="1743172" y="3727081"/>
            <a:ext cx="2851879" cy="284572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1D64E7B-8475-4669-87E1-0C2879CD6834}"/>
              </a:ext>
            </a:extLst>
          </p:cNvPr>
          <p:cNvSpPr/>
          <p:nvPr userDrawn="1"/>
        </p:nvSpPr>
        <p:spPr>
          <a:xfrm>
            <a:off x="3314699" y="0"/>
            <a:ext cx="887730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D62CD-112F-459C-8F81-4DC1D65CC3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9049" y="961314"/>
            <a:ext cx="633040" cy="38434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01</a:t>
            </a:r>
            <a:endParaRPr lang="fi-FI"/>
          </a:p>
        </p:txBody>
      </p:sp>
      <p:sp>
        <p:nvSpPr>
          <p:cNvPr id="350" name="Text Placeholder 349">
            <a:extLst>
              <a:ext uri="{FF2B5EF4-FFF2-40B4-BE49-F238E27FC236}">
                <a16:creationId xmlns:a16="http://schemas.microsoft.com/office/drawing/2014/main" id="{4D784AB7-CED8-4200-8123-5411A045A56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29050" y="1851025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/>
              <a:t>02</a:t>
            </a:r>
            <a:endParaRPr lang="fi-FI"/>
          </a:p>
        </p:txBody>
      </p:sp>
      <p:sp>
        <p:nvSpPr>
          <p:cNvPr id="351" name="Text Placeholder 349">
            <a:extLst>
              <a:ext uri="{FF2B5EF4-FFF2-40B4-BE49-F238E27FC236}">
                <a16:creationId xmlns:a16="http://schemas.microsoft.com/office/drawing/2014/main" id="{3DC3F35A-31CB-4B22-9BA7-BB0CD49744C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23062" y="2741322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/>
              <a:t>03</a:t>
            </a:r>
            <a:endParaRPr lang="fi-FI"/>
          </a:p>
        </p:txBody>
      </p:sp>
      <p:sp>
        <p:nvSpPr>
          <p:cNvPr id="352" name="Text Placeholder 349">
            <a:extLst>
              <a:ext uri="{FF2B5EF4-FFF2-40B4-BE49-F238E27FC236}">
                <a16:creationId xmlns:a16="http://schemas.microsoft.com/office/drawing/2014/main" id="{639F329E-95CE-49AD-A6B5-2288AF4128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23061" y="3630971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/>
              <a:t>04</a:t>
            </a:r>
            <a:endParaRPr lang="fi-FI"/>
          </a:p>
        </p:txBody>
      </p:sp>
      <p:sp>
        <p:nvSpPr>
          <p:cNvPr id="353" name="Text Placeholder 349">
            <a:extLst>
              <a:ext uri="{FF2B5EF4-FFF2-40B4-BE49-F238E27FC236}">
                <a16:creationId xmlns:a16="http://schemas.microsoft.com/office/drawing/2014/main" id="{E4CFF5C0-06E3-41B6-9666-1358385841A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23061" y="4520620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/>
              <a:t>05</a:t>
            </a:r>
            <a:endParaRPr lang="fi-FI"/>
          </a:p>
        </p:txBody>
      </p:sp>
      <p:sp>
        <p:nvSpPr>
          <p:cNvPr id="354" name="Text Placeholder 349">
            <a:extLst>
              <a:ext uri="{FF2B5EF4-FFF2-40B4-BE49-F238E27FC236}">
                <a16:creationId xmlns:a16="http://schemas.microsoft.com/office/drawing/2014/main" id="{D327A5EE-8ACE-4087-A661-FAB5657E325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23061" y="5410269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/>
              <a:t>06</a:t>
            </a:r>
            <a:endParaRPr lang="fi-FI"/>
          </a:p>
        </p:txBody>
      </p:sp>
      <p:sp>
        <p:nvSpPr>
          <p:cNvPr id="356" name="Text Placeholder 349">
            <a:extLst>
              <a:ext uri="{FF2B5EF4-FFF2-40B4-BE49-F238E27FC236}">
                <a16:creationId xmlns:a16="http://schemas.microsoft.com/office/drawing/2014/main" id="{E1EBE735-B104-4DFD-B66D-C7A220F900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22525" y="1851025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/>
              <a:t>08</a:t>
            </a:r>
            <a:endParaRPr lang="fi-FI"/>
          </a:p>
        </p:txBody>
      </p:sp>
      <p:sp>
        <p:nvSpPr>
          <p:cNvPr id="357" name="Text Placeholder 349">
            <a:extLst>
              <a:ext uri="{FF2B5EF4-FFF2-40B4-BE49-F238E27FC236}">
                <a16:creationId xmlns:a16="http://schemas.microsoft.com/office/drawing/2014/main" id="{0E3A67FF-857D-43BD-BE49-918AA872ABC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16537" y="2741322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/>
              <a:t>09</a:t>
            </a:r>
            <a:endParaRPr lang="fi-FI"/>
          </a:p>
        </p:txBody>
      </p:sp>
      <p:sp>
        <p:nvSpPr>
          <p:cNvPr id="358" name="Text Placeholder 349">
            <a:extLst>
              <a:ext uri="{FF2B5EF4-FFF2-40B4-BE49-F238E27FC236}">
                <a16:creationId xmlns:a16="http://schemas.microsoft.com/office/drawing/2014/main" id="{402D9A78-AE80-436C-97C6-80F4ACA9144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916536" y="3630971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/>
              <a:t>10</a:t>
            </a:r>
            <a:endParaRPr lang="fi-FI"/>
          </a:p>
        </p:txBody>
      </p:sp>
      <p:sp>
        <p:nvSpPr>
          <p:cNvPr id="359" name="Text Placeholder 349">
            <a:extLst>
              <a:ext uri="{FF2B5EF4-FFF2-40B4-BE49-F238E27FC236}">
                <a16:creationId xmlns:a16="http://schemas.microsoft.com/office/drawing/2014/main" id="{437BA9A4-AEE9-492C-AD54-1F32AF0697D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916536" y="4520620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/>
              <a:t>11</a:t>
            </a:r>
            <a:endParaRPr lang="fi-FI"/>
          </a:p>
        </p:txBody>
      </p:sp>
      <p:sp>
        <p:nvSpPr>
          <p:cNvPr id="360" name="Text Placeholder 349">
            <a:extLst>
              <a:ext uri="{FF2B5EF4-FFF2-40B4-BE49-F238E27FC236}">
                <a16:creationId xmlns:a16="http://schemas.microsoft.com/office/drawing/2014/main" id="{CD54CA76-6786-491E-AD81-92312BB3CE4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916536" y="5410269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/>
              <a:t>12</a:t>
            </a:r>
            <a:endParaRPr lang="fi-FI"/>
          </a:p>
        </p:txBody>
      </p:sp>
      <p:sp>
        <p:nvSpPr>
          <p:cNvPr id="362" name="Text Placeholder 349">
            <a:extLst>
              <a:ext uri="{FF2B5EF4-FFF2-40B4-BE49-F238E27FC236}">
                <a16:creationId xmlns:a16="http://schemas.microsoft.com/office/drawing/2014/main" id="{2734ACB1-5660-4C69-8950-C77120CE664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922186" y="961314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/>
              <a:t>07</a:t>
            </a:r>
            <a:endParaRPr lang="fi-FI"/>
          </a:p>
        </p:txBody>
      </p:sp>
      <p:sp>
        <p:nvSpPr>
          <p:cNvPr id="365" name="Rectangle 364">
            <a:extLst>
              <a:ext uri="{FF2B5EF4-FFF2-40B4-BE49-F238E27FC236}">
                <a16:creationId xmlns:a16="http://schemas.microsoft.com/office/drawing/2014/main" id="{52B70518-49A2-47E3-AF1D-2849CD2760B4}"/>
              </a:ext>
            </a:extLst>
          </p:cNvPr>
          <p:cNvSpPr/>
          <p:nvPr userDrawn="1"/>
        </p:nvSpPr>
        <p:spPr>
          <a:xfrm>
            <a:off x="-1" y="6867525"/>
            <a:ext cx="4048125" cy="1352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60" name="Graphic 59">
            <a:extLst>
              <a:ext uri="{FF2B5EF4-FFF2-40B4-BE49-F238E27FC236}">
                <a16:creationId xmlns:a16="http://schemas.microsoft.com/office/drawing/2014/main" id="{E6873E00-DBA0-40EB-8A78-D38C817415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4E7E006F-9DD6-43DA-8C0B-408028C6181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584225" y="961314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insert the topic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9F45C6B2-6D1E-46C0-82ED-3C6E4414654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584225" y="1851025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insert the topic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AE81EFB1-D174-4A63-B85E-D3924EF194D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584225" y="2740736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insert the topic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69501928-E4A8-406B-8E78-5FD1F4E8B58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584225" y="3630447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insert the topic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53380A8B-7F17-439A-8354-21DFC70E9C2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584225" y="4520158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insert the topic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513C2DAE-4920-4C2B-B86B-B78285C9A8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584225" y="5409869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insert the topic</a:t>
            </a:r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E1679746-49F9-4DC5-AC35-5BDFDC64D49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682983" y="961314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insert the topic</a:t>
            </a:r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9A278724-AD09-4886-8AEE-61F17EE191E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682983" y="1851025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insert the topic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84AF4F70-4DE3-4DAC-8CD4-CA66986D53C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682983" y="2740736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insert the topic</a:t>
            </a:r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09043932-7646-46BE-876C-2D4402B2B43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682983" y="3630447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insert the topic</a:t>
            </a:r>
          </a:p>
        </p:txBody>
      </p:sp>
      <p:sp>
        <p:nvSpPr>
          <p:cNvPr id="69" name="Text Placeholder 4">
            <a:extLst>
              <a:ext uri="{FF2B5EF4-FFF2-40B4-BE49-F238E27FC236}">
                <a16:creationId xmlns:a16="http://schemas.microsoft.com/office/drawing/2014/main" id="{27421D64-8187-4443-9600-C9B9549FCE7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682983" y="4520158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insert the topic</a:t>
            </a:r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id="{204C7B53-E469-4E88-8D5C-6B2D2FFFA11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682983" y="5409869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insert the topic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51624-EFE5-77AC-2E0F-28E57116DCF3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0A43C1-7D5A-66E1-3C0E-737764CD34F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94" y="559246"/>
            <a:ext cx="3313905" cy="1171575"/>
          </a:xfrm>
        </p:spPr>
        <p:txBody>
          <a:bodyPr anchor="ctr"/>
          <a:lstStyle>
            <a:lvl1pPr marL="0" indent="0" algn="ctr">
              <a:buNone/>
              <a:defRPr sz="4200" b="1">
                <a:solidFill>
                  <a:schemeClr val="bg1"/>
                </a:solidFill>
                <a:latin typeface="Inter" panose="02000503000000020004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Contents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070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5D2062-FD07-480B-BF40-72C67654E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D2406-009D-47EB-AD45-06EFF1B28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C40417-2048-73F2-51FE-1211C63312AF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472B8A-017B-F8A8-D760-E5730E19842A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1118850" y="6642100"/>
            <a:ext cx="10382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FI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Classified as Private</a:t>
            </a:r>
          </a:p>
        </p:txBody>
      </p:sp>
    </p:spTree>
    <p:extLst>
      <p:ext uri="{BB962C8B-B14F-4D97-AF65-F5344CB8AC3E}">
        <p14:creationId xmlns:p14="http://schemas.microsoft.com/office/powerpoint/2010/main" val="111515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200" b="1" kern="1200">
          <a:solidFill>
            <a:schemeClr val="tx1"/>
          </a:solidFill>
          <a:latin typeface="Inter" panose="02000503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E5E1554-1308-94C7-44EF-69D4287D18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BE"/>
              <a:t>Ask &amp; Analyse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2C5892-B540-A420-85B3-D2CFBD235154}"/>
              </a:ext>
            </a:extLst>
          </p:cNvPr>
          <p:cNvSpPr/>
          <p:nvPr/>
        </p:nvSpPr>
        <p:spPr>
          <a:xfrm>
            <a:off x="10686112" y="161554"/>
            <a:ext cx="1390116" cy="5150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400" b="0" i="0" u="none" strike="noStrike" kern="1200" cap="none" spc="0" normalizeH="0" baseline="0" noProof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Insights </a:t>
            </a: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Pro</a:t>
            </a:r>
            <a:endParaRPr kumimoji="0" lang="en-BE" sz="1400" b="0" i="0" u="none" strike="noStrike" kern="1200" cap="none" spc="0" normalizeH="0" baseline="0" noProof="0">
              <a:ln>
                <a:noFill/>
              </a:ln>
              <a:solidFill>
                <a:srgbClr val="120A48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823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748EE28-8986-1F43-CF10-299557E554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67716" y="2676372"/>
            <a:ext cx="5492378" cy="3381147"/>
          </a:xfrm>
        </p:spPr>
        <p:txBody>
          <a:bodyPr/>
          <a:lstStyle/>
          <a:p>
            <a:r>
              <a:rPr lang="en-BE"/>
              <a:t>AI driven results based on Invoice Header data (The AI is not trained on line level information yet)</a:t>
            </a:r>
          </a:p>
          <a:p>
            <a:r>
              <a:rPr lang="en-BE"/>
              <a:t>Type in your Question in the text box and press the ‘ask’ button</a:t>
            </a:r>
          </a:p>
          <a:p>
            <a:r>
              <a:rPr lang="en-BE"/>
              <a:t>The system will interpret your question based on it’s learnings and the information it has available.</a:t>
            </a:r>
          </a:p>
          <a:p>
            <a:r>
              <a:rPr lang="en-BE"/>
              <a:t>For the best results, please be as detailed as possible in phrasing your question</a:t>
            </a:r>
          </a:p>
          <a:p>
            <a:endParaRPr lang="en-BE"/>
          </a:p>
          <a:p>
            <a:pPr lvl="1"/>
            <a:endParaRPr lang="en-B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A4B56A8-20C6-85E8-78FE-25C2389C4C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67716" y="2226614"/>
            <a:ext cx="4925824" cy="336550"/>
          </a:xfrm>
        </p:spPr>
        <p:txBody>
          <a:bodyPr/>
          <a:lstStyle/>
          <a:p>
            <a:r>
              <a:rPr lang="en-BE"/>
              <a:t>Ask &amp; Analyse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75150B-7EAE-1D5A-6CDE-C6201133E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Ask &amp; Analyse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7A9D40-0CB6-38BB-7840-A6F95D756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9" y="2226614"/>
            <a:ext cx="6044701" cy="37278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059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DF6BF-AD48-B57E-6E85-2C7A9B244B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9222" y="1971456"/>
            <a:ext cx="1605507" cy="336550"/>
          </a:xfrm>
        </p:spPr>
        <p:txBody>
          <a:bodyPr/>
          <a:lstStyle/>
          <a:p>
            <a:r>
              <a:rPr lang="en-BE"/>
              <a:t>Example 1 :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47476A-7F6D-DF66-8AE0-81B807CCB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Ask &amp; Analyse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C353F4-7569-3768-18FA-655B4EE823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729" y="1971456"/>
            <a:ext cx="7030431" cy="543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A85052-280B-8293-B88A-FEB3076BAA8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3167"/>
          <a:stretch/>
        </p:blipFill>
        <p:spPr>
          <a:xfrm>
            <a:off x="1308622" y="2423474"/>
            <a:ext cx="7587354" cy="44345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741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DF6BF-AD48-B57E-6E85-2C7A9B244B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9222" y="1971456"/>
            <a:ext cx="1653319" cy="336550"/>
          </a:xfrm>
        </p:spPr>
        <p:txBody>
          <a:bodyPr/>
          <a:lstStyle/>
          <a:p>
            <a:r>
              <a:rPr lang="en-BE"/>
              <a:t>Example 2 :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47476A-7F6D-DF66-8AE0-81B807CCB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Ask &amp; Analyse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861E9F-3604-999F-BFD3-BFE109B93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4716" y="1863467"/>
            <a:ext cx="7116168" cy="5525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AE1B47-C76D-94F8-4ECD-D90184AF10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6579" y="2415994"/>
            <a:ext cx="6777162" cy="43109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19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Basware - Now it all just happens">
      <a:dk1>
        <a:srgbClr val="120A48"/>
      </a:dk1>
      <a:lt1>
        <a:sysClr val="window" lastClr="FFFFFF"/>
      </a:lt1>
      <a:dk2>
        <a:srgbClr val="333333"/>
      </a:dk2>
      <a:lt2>
        <a:srgbClr val="EAEFFF"/>
      </a:lt2>
      <a:accent1>
        <a:srgbClr val="04D3AA"/>
      </a:accent1>
      <a:accent2>
        <a:srgbClr val="549CFF"/>
      </a:accent2>
      <a:accent3>
        <a:srgbClr val="FA6496"/>
      </a:accent3>
      <a:accent4>
        <a:srgbClr val="6404DA"/>
      </a:accent4>
      <a:accent5>
        <a:srgbClr val="120A48"/>
      </a:accent5>
      <a:accent6>
        <a:srgbClr val="EAEFFF"/>
      </a:accent6>
      <a:hlink>
        <a:srgbClr val="549CFF"/>
      </a:hlink>
      <a:folHlink>
        <a:srgbClr val="6404DA"/>
      </a:folHlink>
    </a:clrScheme>
    <a:fontScheme name="Inter">
      <a:majorFont>
        <a:latin typeface="Inter Extra Bold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ware Presentation Template Finalized" id="{4CCE0CB5-D4AF-4997-8FDF-098AC69A3CFF}" vid="{84E051C0-A685-4E5A-97D0-7963A542A4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f7afc72-a310-4c93-83e9-21ce9b8f8abd" xsi:nil="true"/>
    <lcf76f155ced4ddcb4097134ff3c332f xmlns="d8732223-c9df-4e1c-8a15-8e2d35da786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BA14B6F5C04C4388980EA7648E7B7F" ma:contentTypeVersion="14" ma:contentTypeDescription="Create a new document." ma:contentTypeScope="" ma:versionID="91ad081767c4ab8bebc35d904d06ca04">
  <xsd:schema xmlns:xsd="http://www.w3.org/2001/XMLSchema" xmlns:xs="http://www.w3.org/2001/XMLSchema" xmlns:p="http://schemas.microsoft.com/office/2006/metadata/properties" xmlns:ns2="d8732223-c9df-4e1c-8a15-8e2d35da7866" xmlns:ns3="bf7afc72-a310-4c93-83e9-21ce9b8f8abd" targetNamespace="http://schemas.microsoft.com/office/2006/metadata/properties" ma:root="true" ma:fieldsID="07f2e5efa26c1d5d558fe4face5794ee" ns2:_="" ns3:_="">
    <xsd:import namespace="d8732223-c9df-4e1c-8a15-8e2d35da7866"/>
    <xsd:import namespace="bf7afc72-a310-4c93-83e9-21ce9b8f8a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732223-c9df-4e1c-8a15-8e2d35da78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7b19439-60cf-4e0a-9723-6b74af8c3c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7afc72-a310-4c93-83e9-21ce9b8f8ab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4ac04e8-da66-42a4-98c8-493df02263cd}" ma:internalName="TaxCatchAll" ma:showField="CatchAllData" ma:web="bf7afc72-a310-4c93-83e9-21ce9b8f8a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7FD990-ECD9-4B0C-ABE9-5CC0C4740057}">
  <ds:schemaRefs>
    <ds:schemaRef ds:uri="http://schemas.microsoft.com/office/2006/metadata/properties"/>
    <ds:schemaRef ds:uri="http://schemas.microsoft.com/office/infopath/2007/PartnerControls"/>
    <ds:schemaRef ds:uri="bf7afc72-a310-4c93-83e9-21ce9b8f8abd"/>
    <ds:schemaRef ds:uri="d8732223-c9df-4e1c-8a15-8e2d35da7866"/>
  </ds:schemaRefs>
</ds:datastoreItem>
</file>

<file path=customXml/itemProps2.xml><?xml version="1.0" encoding="utf-8"?>
<ds:datastoreItem xmlns:ds="http://schemas.openxmlformats.org/officeDocument/2006/customXml" ds:itemID="{F46AEF5A-5990-488D-872D-D60BAE8D90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840771-F446-4227-8CC9-355DA38976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732223-c9df-4e1c-8a15-8e2d35da7866"/>
    <ds:schemaRef ds:uri="bf7afc72-a310-4c93-83e9-21ce9b8f8a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Office PowerPoint</Application>
  <PresentationFormat>Widescreen</PresentationFormat>
  <Paragraphs>14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1_Office Theme</vt:lpstr>
      <vt:lpstr>Ask &amp; Analyse</vt:lpstr>
      <vt:lpstr>Ask &amp; Analyse</vt:lpstr>
      <vt:lpstr>Ask &amp; Analyse</vt:lpstr>
      <vt:lpstr>Ask &amp; Analyse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Kaisa Välimäki</dc:creator>
  <cp:lastModifiedBy>Kaisa Välimäki</cp:lastModifiedBy>
  <cp:revision>2</cp:revision>
  <dcterms:created xsi:type="dcterms:W3CDTF">2025-09-08T07:21:38Z</dcterms:created>
  <dcterms:modified xsi:type="dcterms:W3CDTF">2025-09-10T07:55:53Z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b1e97fa-b66f-4aa1-9b90-3f31ca839e6c_Enabled">
    <vt:lpwstr>true</vt:lpwstr>
  </property>
  <property fmtid="{D5CDD505-2E9C-101B-9397-08002B2CF9AE}" pid="3" name="MSIP_Label_eb1e97fa-b66f-4aa1-9b90-3f31ca839e6c_SetDate">
    <vt:lpwstr>2025-09-08T07:22:06Z</vt:lpwstr>
  </property>
  <property fmtid="{D5CDD505-2E9C-101B-9397-08002B2CF9AE}" pid="4" name="MSIP_Label_eb1e97fa-b66f-4aa1-9b90-3f31ca839e6c_Method">
    <vt:lpwstr>Standard</vt:lpwstr>
  </property>
  <property fmtid="{D5CDD505-2E9C-101B-9397-08002B2CF9AE}" pid="5" name="MSIP_Label_eb1e97fa-b66f-4aa1-9b90-3f31ca839e6c_Name">
    <vt:lpwstr>Private</vt:lpwstr>
  </property>
  <property fmtid="{D5CDD505-2E9C-101B-9397-08002B2CF9AE}" pid="6" name="MSIP_Label_eb1e97fa-b66f-4aa1-9b90-3f31ca839e6c_SiteId">
    <vt:lpwstr>9737b55a-4455-48e4-8c47-a26a6ee65c97</vt:lpwstr>
  </property>
  <property fmtid="{D5CDD505-2E9C-101B-9397-08002B2CF9AE}" pid="7" name="MSIP_Label_eb1e97fa-b66f-4aa1-9b90-3f31ca839e6c_ActionId">
    <vt:lpwstr>b28481e4-546d-4483-82bf-7f70eeb39f81</vt:lpwstr>
  </property>
  <property fmtid="{D5CDD505-2E9C-101B-9397-08002B2CF9AE}" pid="8" name="MSIP_Label_eb1e97fa-b66f-4aa1-9b90-3f31ca839e6c_ContentBits">
    <vt:lpwstr>2</vt:lpwstr>
  </property>
  <property fmtid="{D5CDD505-2E9C-101B-9397-08002B2CF9AE}" pid="9" name="MSIP_Label_eb1e97fa-b66f-4aa1-9b90-3f31ca839e6c_Tag">
    <vt:lpwstr>10, 3, 0, 1</vt:lpwstr>
  </property>
  <property fmtid="{D5CDD505-2E9C-101B-9397-08002B2CF9AE}" pid="10" name="ClassificationContentMarkingFooterLocations">
    <vt:lpwstr>1_Office Theme:6</vt:lpwstr>
  </property>
  <property fmtid="{D5CDD505-2E9C-101B-9397-08002B2CF9AE}" pid="11" name="ClassificationContentMarkingFooterText">
    <vt:lpwstr>Classified as Private</vt:lpwstr>
  </property>
  <property fmtid="{D5CDD505-2E9C-101B-9397-08002B2CF9AE}" pid="12" name="ContentTypeId">
    <vt:lpwstr>0x01010072BA14B6F5C04C4388980EA7648E7B7F</vt:lpwstr>
  </property>
</Properties>
</file>